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Encode Sans Black" panose="020B0604020202020204" charset="0"/>
      <p:bold r:id="rId9"/>
    </p:embeddedFont>
    <p:embeddedFont>
      <p:font typeface="Merriweather Sans" pitchFamily="2" charset="0"/>
      <p:regular r:id="rId10"/>
    </p:embeddedFont>
    <p:embeddedFont>
      <p:font typeface="Open Sans" panose="020B060603050402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1ea9a889c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g21ea9a889c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1ea9a889cd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1ea9a889cd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g21ea9a889cd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4" y="5945853"/>
            <a:ext cx="1026126" cy="692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3" y="6354232"/>
            <a:ext cx="1905000" cy="200017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671756" y="1179824"/>
            <a:ext cx="6972300" cy="26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marR="0" lvl="0" indent="-546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Char char="●"/>
              <a:defRPr sz="5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4" name="Google Shape;54;p13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1698364" cy="84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–"/>
              <a:defRPr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–"/>
              <a:defRPr sz="16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8" name="Google Shape;58;p14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026128" cy="692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009800" cy="502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692025" y="1640278"/>
            <a:ext cx="6972300" cy="19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63"/>
              <a:buFont typeface="Arial"/>
              <a:buNone/>
            </a:pPr>
            <a:r>
              <a:rPr lang="en" sz="4703">
                <a:solidFill>
                  <a:schemeClr val="lt1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Reminder - </a:t>
            </a:r>
            <a:endParaRPr sz="4703">
              <a:solidFill>
                <a:schemeClr val="lt1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63"/>
              <a:buFont typeface="Arial"/>
              <a:buNone/>
            </a:pPr>
            <a:r>
              <a:rPr lang="en" sz="4503">
                <a:solidFill>
                  <a:schemeClr val="lt1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BONUS UWFT MRAM </a:t>
            </a:r>
            <a:endParaRPr sz="5253">
              <a:solidFill>
                <a:schemeClr val="lt1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Next Bonus UWFT Focused MRAM</a:t>
            </a:r>
            <a:endParaRPr b="1"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2"/>
          </p:nvPr>
        </p:nvSpPr>
        <p:spPr>
          <a:xfrm>
            <a:off x="665905" y="1504150"/>
            <a:ext cx="81963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3810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9 a.m. - 10:30 a.m., </a:t>
            </a:r>
            <a:r>
              <a:rPr lang="en" b="1"/>
              <a:t>June 16</a:t>
            </a:r>
            <a:endParaRPr b="1"/>
          </a:p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Webinar </a:t>
            </a:r>
            <a:r>
              <a:rPr lang="en" b="1"/>
              <a:t>link will be unique</a:t>
            </a:r>
            <a:r>
              <a:rPr lang="en"/>
              <a:t> to those two sessions.</a:t>
            </a:r>
            <a:endParaRPr/>
          </a:p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Stay tuned for email invitation with links &amp; agendas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</Words>
  <Application>Microsoft Office PowerPoint</Application>
  <PresentationFormat>On-screen Show (4:3)</PresentationFormat>
  <Paragraphs>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Open Sans</vt:lpstr>
      <vt:lpstr>Calibri</vt:lpstr>
      <vt:lpstr>Encode Sans Black</vt:lpstr>
      <vt:lpstr>Merriweather Sans</vt:lpstr>
      <vt:lpstr>Simple Light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Azalea Vasquez</dc:creator>
  <cp:lastModifiedBy>Azalea Vasquez</cp:lastModifiedBy>
  <cp:revision>1</cp:revision>
  <dcterms:modified xsi:type="dcterms:W3CDTF">2023-06-09T17:28:08Z</dcterms:modified>
</cp:coreProperties>
</file>