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" panose="020B0604020202020204" charset="0"/>
      <p:regular r:id="rId13"/>
      <p:bold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16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“why”: delayed release of SAGE Modifications and to support campus meeting payroll deadlines. Bullet 3: Mention that the normal process would result in an automated SAGE notification not an Award Portal ticket.</a:t>
            </a: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9f33898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59f33898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9f33898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59f33898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9f33898f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59f33898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c.uw.edu/workday-payroll-calendar/?_gl=1*140k252*_ga*MTEwMDY2NzE5OS4xNjQ1NDg0NjM2*_ga_3T65WK0BM8*MTY4OTcwMzk2NS4yMTIuMS4xNjg5NzAzOTc0LjAuMC4w*_ga_JLHM9WH4JV*MTY4OTcwMzk2NS4yMTIuMS4xNjg5NzAzOTc0LjAuMC4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inance.uw.edu/gca/award-por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PRIORITY PROCESSING FOR EXTENSIONS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616725" y="4889650"/>
            <a:ext cx="4203000" cy="1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627475" y="4955567"/>
            <a:ext cx="500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Vince Gonzalez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Associate Director, Grant &amp; Contract Accounting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July 21, 2023 MRAM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GCA is prioritizing extensions for awards ending in June and July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Processing the following outside of SAGE: Extensions, Temporary Internal Extensions, and the Extension portion of Supplement/Extensions that have been in the SAGE status of “In OSP” since 6/15/23</a:t>
            </a:r>
            <a:endParaRPr sz="200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GCA notifies campus contacts via Award Portal ticket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1000"/>
              </a:spcAft>
              <a:buSzPts val="2000"/>
              <a:buChar char="&gt;"/>
            </a:pPr>
            <a:r>
              <a:rPr lang="en-US" sz="2000"/>
              <a:t>Goal is to update awards by COB the day </a:t>
            </a:r>
            <a:r>
              <a:rPr lang="en-US" sz="2000" i="1"/>
              <a:t>before</a:t>
            </a:r>
            <a:r>
              <a:rPr lang="en-US" sz="2000"/>
              <a:t> payroll cutoff</a:t>
            </a:r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TEMPORARY PROCESS FOR EXTENSIONS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New expiration date will be immediately visible in Workday and one day later in other systems (e.g. Award Portal)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1000"/>
              </a:spcAft>
              <a:buSzPts val="2000"/>
              <a:buChar char="&gt;"/>
            </a:pPr>
            <a:r>
              <a:rPr lang="en-US" sz="2000"/>
              <a:t>Please check that the updates in Workday are accurate</a:t>
            </a:r>
            <a:endParaRPr sz="2000"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TEMPORARY PROCESS FOR EXTENSIONS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Release notification will be sent to SAGE users when Award Modifications are available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Once available, OSP will forward the Modifications to GCA to complete the processing in SAGE and make other updates to Workday</a:t>
            </a:r>
            <a:endParaRPr sz="2000"/>
          </a:p>
          <a:p>
            <a:pPr marL="342900" lvl="0" indent="-342900" algn="l" rtl="0">
              <a:spcBef>
                <a:spcPts val="1000"/>
              </a:spcBef>
              <a:spcAft>
                <a:spcPts val="1000"/>
              </a:spcAft>
              <a:buSzPts val="2000"/>
              <a:buChar char="&gt;"/>
            </a:pPr>
            <a:r>
              <a:rPr lang="en-US" sz="2000"/>
              <a:t>Campus will receive another notification when the modification is officially processed in SAGE</a:t>
            </a:r>
            <a:endParaRPr sz="2000"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NORMAL PROCESS FOR EXTENSIONS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For reference: </a:t>
            </a:r>
            <a:r>
              <a:rPr lang="en-US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Payroll Cutoff Calendar</a:t>
            </a:r>
            <a:endParaRPr sz="20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Please use </a:t>
            </a:r>
            <a:r>
              <a:rPr lang="en-US" sz="20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r>
              <a:rPr lang="en-US" sz="2000"/>
              <a:t> to let GCA know if corrections or further updates are required in Workday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WRAP 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Encode Sans Black</vt:lpstr>
      <vt:lpstr>Encode Sans</vt:lpstr>
      <vt:lpstr>Merriweather Sans</vt:lpstr>
      <vt:lpstr>Open Sans</vt:lpstr>
      <vt:lpstr>Calibri</vt:lpstr>
      <vt:lpstr>UW Purple</vt:lpstr>
      <vt:lpstr>UW White</vt:lpstr>
      <vt:lpstr>PRIORITY PROCESSING FOR EXTENSIONS</vt:lpstr>
      <vt:lpstr>TEMPORARY PROCESS FOR EXTENSIONS</vt:lpstr>
      <vt:lpstr>TEMPORARY PROCESS FOR EXTENSIONS</vt:lpstr>
      <vt:lpstr>NORMAL PROCESS FOR EXTENSIONS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PROCESSING FOR EXTENSIONS</dc:title>
  <dc:creator>Patrick F. Carney</dc:creator>
  <cp:lastModifiedBy>Patrick F. Carney</cp:lastModifiedBy>
  <cp:revision>1</cp:revision>
  <dcterms:modified xsi:type="dcterms:W3CDTF">2023-07-27T15:51:19Z</dcterms:modified>
</cp:coreProperties>
</file>