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" panose="020B0604020202020204" charset="0"/>
      <p:regular r:id="rId14"/>
      <p:bold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16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netid.sharepoint.com/sites/UWFTChangeNetwork/Change%20Network%20Documents/Forms/AllItems.aspx?id=%2Fsites%2FUWFTChangeNetwork%2FChange%20Network%20Documents%2FUWFT%20Transformation%20Goals%2Epdf&amp;parent=%2Fsites%2FUWFTChangeNetwork%2FChange%20Network%20Document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83d5bb6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83d5bb6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UW Finance Transformation goal:  “consolidated visibility into receivables”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source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7bf80cf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7bf80cf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7bf80cf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7bf80cf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7bf80cf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7bf80cf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Campus→Sponsor Invoicing for Sponsored Program Awards</a:t>
            </a:r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627475" y="4955567"/>
            <a:ext cx="500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Lily Gebrenegus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Grant &amp; Contract Accounting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July 21, 2023 MRAM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73448" y="2156585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chemeClr val="dk1"/>
                </a:solidFill>
              </a:rPr>
              <a:t>Campus could bill the sponsor directly w</a:t>
            </a:r>
            <a:r>
              <a:rPr lang="en-US"/>
              <a:t>hen an award required information that GCA does not have access to (</a:t>
            </a:r>
            <a:r>
              <a:rPr lang="en-US" sz="2000">
                <a:solidFill>
                  <a:schemeClr val="dk1"/>
                </a:solidFill>
              </a:rPr>
              <a:t>e.g. clinical studies)</a:t>
            </a:r>
            <a:endParaRPr/>
          </a:p>
          <a:p>
            <a:pPr marL="342900" lvl="0" indent="-3683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-US"/>
              <a:t>No GCA involvement needed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BEFORE WORKDAY FINANCE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73400" y="2307571"/>
            <a:ext cx="8197200" cy="380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/>
              <a:t>All</a:t>
            </a:r>
            <a:r>
              <a:rPr lang="en-US"/>
              <a:t> invoices for sponsored program awards will need a Workday invoice number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Starting in early August, campus will need to contact GCA to get a Workday invoice number </a:t>
            </a:r>
            <a:r>
              <a:rPr lang="en-US" i="1"/>
              <a:t>before</a:t>
            </a:r>
            <a:r>
              <a:rPr lang="en-US"/>
              <a:t> sending it to the sponsor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WORKDAY FINANCE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73398" y="2214619"/>
            <a:ext cx="8197200" cy="30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Send an Award Portal ticket to GCA under “Sponsor Billing” topic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Provide dollar amount and brief description of what is being billed</a:t>
            </a:r>
            <a:endParaRPr u="sng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A WORKDAY INVOICE #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3398" y="2307552"/>
            <a:ext cx="8197200" cy="30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Invoices generated using OnCore will generate a Workday invoice automatically via integration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EXCEPTION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54073" y="2307552"/>
            <a:ext cx="8197200" cy="30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Please contact GCA at gcahelp@uw.edu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(4:3)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Encode Sans Black</vt:lpstr>
      <vt:lpstr>Encode Sans</vt:lpstr>
      <vt:lpstr>Merriweather Sans</vt:lpstr>
      <vt:lpstr>Open Sans</vt:lpstr>
      <vt:lpstr>Calibri</vt:lpstr>
      <vt:lpstr>UW Purple</vt:lpstr>
      <vt:lpstr>UW White</vt:lpstr>
      <vt:lpstr>Campus→Sponsor Invoicing for Sponsored Program Awards</vt:lpstr>
      <vt:lpstr>BEFORE WORKDAY FINANCE</vt:lpstr>
      <vt:lpstr>AFTER WORKDAY FINANCE</vt:lpstr>
      <vt:lpstr>GETTING A WORKDAY INVOICE #</vt:lpstr>
      <vt:lpstr>EXCEPTION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Campus→Sponsor Invoicing for Sponsored Program Awards</dc:title>
  <dc:creator>Patrick F. Carney</dc:creator>
  <cp:lastModifiedBy>Patrick F. Carney</cp:lastModifiedBy>
  <cp:revision>1</cp:revision>
  <dcterms:modified xsi:type="dcterms:W3CDTF">2023-07-27T15:51:56Z</dcterms:modified>
</cp:coreProperties>
</file>