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 Black" panose="020B0604020202020204" charset="0"/>
      <p:bold r:id="rId22"/>
    </p:embeddedFont>
    <p:embeddedFont>
      <p:font typeface="Merriweather Sans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13f095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13f095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313f095ec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13f095ec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13f095ec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313f095ec3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d4ec0d1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d4ec0d1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8d4ec0d11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13f095ec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13f095ec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313f095ec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13f095e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13f095e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313f095ec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89acfd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589acfd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47" name="Google Shape;47;g2589acfd90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d4ec0d11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8d4ec0d11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- Different look for search, but is searching parent names, previous/related names, acronyms, too. </a:t>
            </a:r>
            <a:endParaRPr/>
          </a:p>
        </p:txBody>
      </p:sp>
      <p:sp>
        <p:nvSpPr>
          <p:cNvPr id="55" name="Google Shape;55;g28d4ec0d11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89acfd9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89acfd90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62" name="Google Shape;62;g2589acfd90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d4ec0d1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d4ec0d1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8d4ec0d11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9acfd90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89acfd90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89acfd90f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0" name="Google Shape;90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fecd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redata@uw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cahelp@uw.edu" TargetMode="External"/><Relationship Id="rId4" Type="http://schemas.openxmlformats.org/officeDocument/2006/relationships/hyperlink" Target="mailto:sagehelp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New Sponsors &amp; Sponsor Name Changes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Snyder,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6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Julie Fricks, Research Compliance and Operations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Data Availability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720200" y="1620025"/>
            <a:ext cx="8345400" cy="46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/>
              <a:t>Access the full dataset at any time: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https://fin-s-web22.finance.uw.edu/fin/fecdm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&gt;    Data is also available via EDW: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[CoreData].[sec].[FE_MainEntity]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&gt;   </a:t>
            </a:r>
            <a:r>
              <a:rPr lang="en-US" sz="2200"/>
              <a:t>Data is connected in WDAY via FECID in the         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      SponsorReferenceID</a:t>
            </a:r>
            <a:r>
              <a:rPr lang="en-US" sz="2200"/>
              <a:t> field - visible in EDW: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[UWODS].[sec].[Sponsor]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Modifications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New Requests within FECDS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720200" y="1771225"/>
            <a:ext cx="8087700" cy="45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FECDS also includes options to request modifications to or add additional entities within the application.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Request Process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5" y="1914675"/>
            <a:ext cx="8737050" cy="365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7368525" y="2311675"/>
            <a:ext cx="1572000" cy="510600"/>
          </a:xfrm>
          <a:prstGeom prst="ellipse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Modification Request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4868"/>
            <a:ext cx="9143999" cy="330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5619250" y="2659550"/>
            <a:ext cx="1572000" cy="510600"/>
          </a:xfrm>
          <a:prstGeom prst="ellipse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720200" y="1620025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&gt; Navigate to entity from main screen, then: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Modification Form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00" y="1518650"/>
            <a:ext cx="8292500" cy="55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6232800" y="2351450"/>
            <a:ext cx="2723400" cy="3276300"/>
          </a:xfrm>
          <a:prstGeom prst="ellipse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2"/>
          </p:nvPr>
        </p:nvSpPr>
        <p:spPr>
          <a:xfrm>
            <a:off x="720200" y="1620025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For questions related to sponsor names, sponsor types, or the FECDS request form: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coredata@uw.edu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For issues within SAGE: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sagehelp@uw.edu</a:t>
            </a:r>
            <a:r>
              <a:rPr lang="en-US" sz="2200"/>
              <a:t> 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To update billing contact details in Workday: 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gcahelp@uw.edu</a:t>
            </a:r>
            <a:r>
              <a:rPr lang="en-US" sz="2200"/>
              <a:t>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New SAGE Data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48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SAGE now leverages a shared core data resource for sponsor data</a:t>
            </a:r>
            <a:endParaRPr sz="28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48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Enhanced search functionality for sponsors covers:</a:t>
            </a:r>
            <a:endParaRPr sz="28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Main sponsor name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Acronyms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Related names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Previous names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Sponsor Search - eGC1</a:t>
            </a:r>
            <a:endParaRPr/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900" y="1560375"/>
            <a:ext cx="6658200" cy="43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1319575" y="2995550"/>
            <a:ext cx="6453600" cy="346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Sponsor Search -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 (ASR)</a:t>
            </a:r>
            <a:endParaRPr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8635"/>
            <a:ext cx="8839204" cy="398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Request Process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65905" y="16981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When your sponsor does not appear in the search results, follow the link to request new sponsor.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925" y="2924100"/>
            <a:ext cx="7489725" cy="11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450" y="4571205"/>
            <a:ext cx="7622676" cy="14218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259925" y="3178356"/>
            <a:ext cx="9729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eGC1</a:t>
            </a:r>
            <a:endParaRPr sz="1700" b="1"/>
          </a:p>
        </p:txBody>
      </p:sp>
      <p:sp>
        <p:nvSpPr>
          <p:cNvPr id="69" name="Google Shape;69;p10"/>
          <p:cNvSpPr txBox="1"/>
          <p:nvPr/>
        </p:nvSpPr>
        <p:spPr>
          <a:xfrm>
            <a:off x="259925" y="5031463"/>
            <a:ext cx="7419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ASR</a:t>
            </a:r>
            <a:endParaRPr sz="1700" b="1"/>
          </a:p>
        </p:txBody>
      </p:sp>
      <p:sp>
        <p:nvSpPr>
          <p:cNvPr id="70" name="Google Shape;70;p10"/>
          <p:cNvSpPr/>
          <p:nvPr/>
        </p:nvSpPr>
        <p:spPr>
          <a:xfrm>
            <a:off x="5157025" y="3397475"/>
            <a:ext cx="3632100" cy="5013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80375" y="5345775"/>
            <a:ext cx="4324800" cy="72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Request Process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725" y="1630825"/>
            <a:ext cx="6075750" cy="45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Request Process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24-hour turnaround time</a:t>
            </a:r>
            <a:br>
              <a:rPr lang="en-US" sz="2500"/>
            </a:b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You will receive an email notification that your sponsor has been created</a:t>
            </a:r>
            <a:br>
              <a:rPr lang="en-US" sz="2500"/>
            </a:b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~15 minutes from the time the notification is sent until the sponsor is available for use in SAGE</a:t>
            </a: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Funding Entity Core Data Management</a:t>
            </a:r>
            <a:r>
              <a:rPr lang="en-US"/>
              <a:t> 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Emphasis on the need for sponsor clean-up from peer institutions who had converted to Workday</a:t>
            </a:r>
            <a:br>
              <a:rPr lang="en-US" sz="2500"/>
            </a:b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Sponsor is cornerstone data element of a grant</a:t>
            </a:r>
            <a:br>
              <a:rPr lang="en-US" sz="2500"/>
            </a:b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Launched an effort to unify pre-award, post-award sponsor data, as well as donor data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Core Data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720200" y="1620025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 b="1"/>
              <a:t>Funding Entity Core Data System (FECDS)</a:t>
            </a:r>
            <a:r>
              <a:rPr lang="en-US" sz="2200"/>
              <a:t> houses the core data associated with sponsors, donors, and customers</a:t>
            </a:r>
            <a:br>
              <a:rPr lang="en-US" sz="2200"/>
            </a:b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Data which can change depending on the funding instrument and units involved is considered “local” and is </a:t>
            </a:r>
            <a:r>
              <a:rPr lang="en-US" sz="2200" b="1"/>
              <a:t>not</a:t>
            </a:r>
            <a:r>
              <a:rPr lang="en-US" sz="2200"/>
              <a:t> housed in FECDS:</a:t>
            </a:r>
            <a:endParaRPr sz="2200"/>
          </a:p>
          <a:p>
            <a:pPr marL="13716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Compliance designation related to FCOI</a:t>
            </a:r>
            <a:endParaRPr sz="2200"/>
          </a:p>
          <a:p>
            <a:pPr marL="13716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Addresses</a:t>
            </a:r>
            <a:endParaRPr sz="2200"/>
          </a:p>
          <a:p>
            <a:pPr marL="13716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Email contacts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On-screen Show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Encode Sans Black</vt:lpstr>
      <vt:lpstr>Calibri</vt:lpstr>
      <vt:lpstr>Arial</vt:lpstr>
      <vt:lpstr>Open Sans</vt:lpstr>
      <vt:lpstr>Merriweather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2023-07-20T20:27:18Z</dcterms:modified>
</cp:coreProperties>
</file>