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 Black" panose="020B0604020202020204" charset="0"/>
      <p:bold r:id="rId15"/>
    </p:embeddedFont>
    <p:embeddedFont>
      <p:font typeface="Merriweather Sans" pitchFamily="2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3187e957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23187e957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23187e9570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5a872906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5a872906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47" name="Google Shape;47;g25a8729066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e2c4546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e2c4546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8" name="Google Shape;58;g5e2c454602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Amanda to walk through where POs are listed if they’ve been converted. NOTE: You can find this report on your Grant Manager Dashboard.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a8729066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a8729066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Amanda to walk through where POs are listed if they’ve been converted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25a87290667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a8729066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a8729066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Amanda to walk through where POs are listed if they’ve been converted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5a8729066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s/suppli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>
                <a:latin typeface="Encode Sans Black"/>
                <a:ea typeface="Encode Sans Black"/>
                <a:cs typeface="Encode Sans Black"/>
                <a:sym typeface="Encode Sans Black"/>
              </a:rPr>
              <a:t>Subaward Update</a:t>
            </a:r>
            <a:endParaRPr sz="42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July 21, 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 &amp; Josy Combs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Transition Update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Active suppliers in Ariba were pulled into WD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Most subaward BPOs converted to WD, but not all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You can search by your BPO # in the PO field in WD 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Subrecipients can invoice based on existing BPO #  They should include “BPO” as part of the PO number, e.g. “BPO50668”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Supplier instructions for WD: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Follow For Suppliers </a:t>
            </a:r>
            <a:r>
              <a:rPr lang="en-US"/>
              <a:t>instructions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Subrecipient does not go into Workday to upload invoices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Email instructions for suppliers is available in the link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Subaward Award Lines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Each Subward must have its own award line in Workday.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00" y="2173025"/>
            <a:ext cx="8888599" cy="468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2422225" y="3259550"/>
            <a:ext cx="2073300" cy="8373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Search using SAGE Subaward (SC) Number in “Grant Name”</a:t>
            </a:r>
            <a:endParaRPr sz="1200"/>
          </a:p>
        </p:txBody>
      </p:sp>
      <p:sp>
        <p:nvSpPr>
          <p:cNvPr id="53" name="Google Shape;53;p8"/>
          <p:cNvSpPr/>
          <p:nvPr/>
        </p:nvSpPr>
        <p:spPr>
          <a:xfrm>
            <a:off x="4306200" y="4844450"/>
            <a:ext cx="1993500" cy="11163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Grant Name includes “Subaward” and “SC#”</a:t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621925" y="5606925"/>
            <a:ext cx="827400" cy="1116300"/>
          </a:xfrm>
          <a:prstGeom prst="ellipse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Subaward Award Lines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625" y="1638300"/>
            <a:ext cx="5985499" cy="50101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/>
          <p:nvPr/>
        </p:nvSpPr>
        <p:spPr>
          <a:xfrm>
            <a:off x="1338325" y="2857500"/>
            <a:ext cx="2000400" cy="684300"/>
          </a:xfrm>
          <a:prstGeom prst="ellipse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114300" y="4248150"/>
            <a:ext cx="1676400" cy="14289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View Additional Award Lines for this Award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Walk through: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Finding Subaward POs in Workday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001" y="1465050"/>
            <a:ext cx="4295975" cy="51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/>
          <p:nvPr/>
        </p:nvSpPr>
        <p:spPr>
          <a:xfrm>
            <a:off x="368825" y="2113225"/>
            <a:ext cx="2252700" cy="63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Enter Company</a:t>
            </a:r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368825" y="3109950"/>
            <a:ext cx="2252700" cy="63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Enter Award Number</a:t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368825" y="6076275"/>
            <a:ext cx="2252700" cy="63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to search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Walk through: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Finding Subaward POs in Workday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3">
            <a:alphaModFix/>
          </a:blip>
          <a:srcRect t="5195"/>
          <a:stretch/>
        </p:blipFill>
        <p:spPr>
          <a:xfrm>
            <a:off x="671750" y="1736725"/>
            <a:ext cx="6634799" cy="46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/>
          <p:nvPr/>
        </p:nvSpPr>
        <p:spPr>
          <a:xfrm>
            <a:off x="777525" y="3289425"/>
            <a:ext cx="1395600" cy="2891400"/>
          </a:xfrm>
          <a:prstGeom prst="ellipse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4824525" y="6249950"/>
            <a:ext cx="2083500" cy="36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Scroll Right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Walk through: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Finding Subaward POs in Workday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50" y="1907625"/>
            <a:ext cx="8858301" cy="38446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/>
          <p:nvPr/>
        </p:nvSpPr>
        <p:spPr>
          <a:xfrm>
            <a:off x="2890725" y="3179800"/>
            <a:ext cx="1395600" cy="2572500"/>
          </a:xfrm>
          <a:prstGeom prst="ellipse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720200" y="1726050"/>
            <a:ext cx="7763100" cy="43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Other questions we are investigating:</a:t>
            </a:r>
            <a:endParaRPr sz="18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&gt;"/>
            </a:pPr>
            <a:r>
              <a:rPr lang="en-US" sz="1700"/>
              <a:t>What do you do if you have existing subawards but award lines are not setup in WD? Partial Answer: This will be handled via MOD request. Details to come. 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&gt;"/>
            </a:pPr>
            <a:r>
              <a:rPr lang="en-US" sz="1700"/>
              <a:t>What do I do if our subrecipient isn’t listed as a Supplier Contract listed in the Workday Subaward Status Report (R1218)? 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&gt;"/>
            </a:pPr>
            <a:r>
              <a:rPr lang="en-US" sz="1700"/>
              <a:t>What do I do if my subrecipient’s Supplier Contract in Workday does not have a PO listed? 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&gt;"/>
            </a:pPr>
            <a:r>
              <a:rPr lang="en-US" sz="1700"/>
              <a:t>What should I be reviewing on the Supplier Contract and Purchase Orders to ensure the information is accurate? And, what do I do if they need corrections?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&gt;"/>
            </a:pPr>
            <a:r>
              <a:rPr lang="en-US" sz="1700"/>
              <a:t>What is the process for the “in flight” subawards and modifications? 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&gt;"/>
            </a:pPr>
            <a:r>
              <a:rPr lang="en-US" sz="1700"/>
              <a:t>How to view a supplier invoice that’s been attached to a (B)PO, and related payment information (e.g., Check/EFT info, payment date or date scheduled for payment, etc.).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On-screen Show (4:3)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Merriweather Sans</vt:lpstr>
      <vt:lpstr>Encode Sans Black</vt:lpstr>
      <vt:lpstr>Arial</vt:lpstr>
      <vt:lpstr>Open Sans Light</vt:lpstr>
      <vt:lpstr>Open Sans</vt:lpstr>
      <vt:lpstr>Calibri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2023-07-27T15:53:56Z</dcterms:modified>
</cp:coreProperties>
</file>