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Encode Sans Black" panose="020B0604020202020204" charset="0"/>
      <p:bold r:id="rId13"/>
    </p:embeddedFont>
    <p:embeddedFont>
      <p:font typeface="Merriweather Sans" pitchFamily="2" charset="0"/>
      <p:regular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Light" panose="020B03060305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02" y="60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7871868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 i="1">
                <a:latin typeface="Arial"/>
                <a:ea typeface="Arial"/>
                <a:cs typeface="Arial"/>
                <a:sym typeface="Arial"/>
              </a:rPr>
              <a:t>New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National Science Foundation (NSF) Policy &amp; Requirement for RCR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August 10, 2023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Julie R. Severson, PhD, JD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Director, Office of Research Misconduct Proceedings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NSF’s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old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policy &amp; RCR requirement</a:t>
            </a: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Undergraduate students, graduate students and postdoctoral researchers who are supported by NSF to conduct research are required to take responsible and ethical conduct of research (i.e., RCR) training.</a:t>
            </a:r>
            <a:endParaRPr/>
          </a:p>
          <a:p>
            <a:pPr marL="742950" lvl="1" indent="-285750" algn="l" rtl="0">
              <a:spcBef>
                <a:spcPts val="880"/>
              </a:spcBef>
              <a:spcAft>
                <a:spcPts val="0"/>
              </a:spcAft>
              <a:buClr>
                <a:srgbClr val="4B2E83"/>
              </a:buClr>
              <a:buSzPts val="1400"/>
              <a:buChar char="–"/>
            </a:pPr>
            <a:r>
              <a:rPr lang="en-US" sz="1400" b="0">
                <a:latin typeface="Arial"/>
                <a:ea typeface="Arial"/>
                <a:cs typeface="Arial"/>
                <a:sym typeface="Arial"/>
              </a:rPr>
              <a:t>Source: NSF’s Proposal and Award Policies and Procedures Guide (PAPPG 2022)</a:t>
            </a:r>
            <a:endParaRPr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2"/>
          <p:cNvSpPr/>
          <p:nvPr/>
        </p:nvSpPr>
        <p:spPr>
          <a:xfrm>
            <a:off x="7294261" y="5815928"/>
            <a:ext cx="1869056" cy="102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0657" y="3937982"/>
            <a:ext cx="3866733" cy="2460221"/>
          </a:xfrm>
          <a:prstGeom prst="rect">
            <a:avLst/>
          </a:prstGeom>
          <a:solidFill>
            <a:srgbClr val="ECECEC"/>
          </a:solidFill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63" name="Google Shape;63;p12" descr="Businesswoman pointing u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5747" y="4294452"/>
            <a:ext cx="1029900" cy="2384100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NSF’s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old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policy &amp; RCR requirement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Compliance at UW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Collaborative Institutional Training Initiative (CITI Program) RCR Basic Course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Link &amp; directions provided on Office of Research webpage: </a:t>
            </a:r>
            <a:endParaRPr/>
          </a:p>
          <a:p>
            <a:pPr marL="114300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&gt;"/>
            </a:pPr>
            <a:r>
              <a:rPr lang="en-US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https://www.washington.edu/research/compliance/responsible-conduct-of-research-rcrtraining/ 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7136921" y="5838000"/>
            <a:ext cx="1869056" cy="102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5773" y="3892458"/>
            <a:ext cx="3785684" cy="269362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72" name="Google Shape;72;p13" descr="Young businessman raising ha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1457" y="4050113"/>
            <a:ext cx="1420480" cy="2680442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NSF’s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new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policy &amp; RCR requirement</a:t>
            </a: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2"/>
          </p:nvPr>
        </p:nvSpPr>
        <p:spPr>
          <a:xfrm>
            <a:off x="359455" y="1736725"/>
            <a:ext cx="6003508" cy="381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For new proposals submitted or due </a:t>
            </a:r>
            <a:r>
              <a:rPr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on/after July 31, 2023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Undergraduate students, graduate students, postdoctoral researchers, </a:t>
            </a:r>
            <a:r>
              <a:rPr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faculty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other senior personnel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 who will be supported by NSF to conduct research are required to take responsible and ethical conduct of research (RCR) training, and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That training must include </a:t>
            </a:r>
            <a:r>
              <a:rPr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mentor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mentorship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742950" lvl="1" indent="-28575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Char char="–"/>
            </a:pPr>
            <a:r>
              <a:rPr lang="en-US" sz="1200" b="0">
                <a:latin typeface="Arial"/>
                <a:ea typeface="Arial"/>
                <a:cs typeface="Arial"/>
                <a:sym typeface="Arial"/>
              </a:rPr>
              <a:t>Source: CHIPS and Science Act (2022) amendments to America Competes Act (2022); as announced in the NSF’s Proposal and Award Policies and Procedures Guide (PAPPG 2023)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5585" y="2089873"/>
            <a:ext cx="2313649" cy="3030767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srgbClr val="000000">
                <a:alpha val="14901"/>
              </a:srgbClr>
            </a:outerShdw>
          </a:effectLst>
        </p:spPr>
      </p:pic>
      <p:pic>
        <p:nvPicPr>
          <p:cNvPr id="80" name="Google Shape;80;p14" descr="Businessman pointing u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548794" y="4874698"/>
            <a:ext cx="893192" cy="1910781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What changes at UW?</a:t>
            </a:r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2"/>
          </p:nvPr>
        </p:nvSpPr>
        <p:spPr>
          <a:xfrm>
            <a:off x="882869" y="1736725"/>
            <a:ext cx="797264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How: no change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UW will continue to meet our obligations via the CITI Program via the same OR link and registration process.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Upload training completion certificate via MyResearch.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Who: </a:t>
            </a: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faculty &amp; other senior personnel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a researcher (undergraduate student, graduate student, postdoc, </a:t>
            </a: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faculty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other senior personnel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) will be supported by NSF to conduct research (when the proposal was submitted or due on/after July 31, 2023) they will need to register for, and take, the CITI Basic RCR Course.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This course includes the module: Mentoring and Healthy Research Environments </a:t>
            </a:r>
            <a:endParaRPr/>
          </a:p>
        </p:txBody>
      </p:sp>
      <p:pic>
        <p:nvPicPr>
          <p:cNvPr id="87" name="Google Shape;87;p15" descr="Business woman pointing u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09203" y="4202755"/>
            <a:ext cx="888515" cy="2349393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On-screen Show (4:3)</PresentationFormat>
  <Paragraphs>25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Merriweather Sans</vt:lpstr>
      <vt:lpstr>Open Sans Light</vt:lpstr>
      <vt:lpstr>Arial</vt:lpstr>
      <vt:lpstr>Calibri</vt:lpstr>
      <vt:lpstr>Open Sans</vt:lpstr>
      <vt:lpstr>Encode Sans Black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F. Carney</dc:creator>
  <cp:lastModifiedBy>Patrick F. Carney</cp:lastModifiedBy>
  <cp:revision>1</cp:revision>
  <dcterms:modified xsi:type="dcterms:W3CDTF">2023-08-10T17:49:11Z</dcterms:modified>
</cp:coreProperties>
</file>