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ncode Sans" panose="020B0604020202020204" charset="0"/>
      <p:regular r:id="rId17"/>
      <p:bold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3c1142569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3c1142569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c1142569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c1142569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 hoc approvers will have access to the ASR and connected SAGE Budget. However, award preparers will still need to add the ad hoc approver as a general collaborator to the ASR in order for the ASR to show up on the ad hoc approver's request list</a:t>
            </a:r>
            <a:endParaRPr/>
          </a:p>
        </p:txBody>
      </p:sp>
      <p:sp>
        <p:nvSpPr>
          <p:cNvPr id="58" name="Google Shape;58;g23c11425696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c1142569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c1142569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Previously, the MOD request form defaulted the awarded eGC1 short title in the "Modification Application” field.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can delete modification requests when created in SAGE Central in OSP Setup status.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3c11425696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c1142569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c1142569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Previously, the MOD request form defaulted the awarded eGC1 short title in the "Modification Application” field.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Previously, the system was showing two copies of the End Date and not the start date.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can delete modification requests when created in SAGE Central in OSP Setup status.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3c11425696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c1142569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c1142569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of the content of the ASR will be updated upon connection to a new eGC1, where defaulted. SAGE users will need to refresh the "Access &amp; Roles" section after changing the eGC1 to see updated data from the changed eGC1.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can delete modification requests when created in SAGE Central in OSP Setup status.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can check comments &amp; history to see who created the request.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3c11425696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c1142569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3c1142569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c1142569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3c1142569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c1142569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3c1142569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c1142569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3c1142569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7" Type="http://schemas.openxmlformats.org/officeDocument/2006/relationships/hyperlink" Target="https://www.washington.edu/research/uwft-for-the-research-community/#when-are-changes-happen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wresearch.gosignmeup.com/public/Course/browse?courseid=4292" TargetMode="External"/><Relationship Id="rId5" Type="http://schemas.openxmlformats.org/officeDocument/2006/relationships/hyperlink" Target="https://www.washington.edu/research/uwft-for-the-research-community/#sage-office-hours" TargetMode="External"/><Relationship Id="rId4" Type="http://schemas.openxmlformats.org/officeDocument/2006/relationships/hyperlink" Target="https://www.washington.edu/research/announcements/sage-prioritized-issues-new-feature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SAGE UPDATES &amp; Q&amp;A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1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Kim Halstead, Office of Research Information Services</a:t>
            </a:r>
            <a:endParaRPr sz="1600" b="1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August 18,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8/17/23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53769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SAGE Budget Delete Button</a:t>
            </a:r>
            <a:r>
              <a:rPr lang="en-US" sz="2200">
                <a:solidFill>
                  <a:schemeClr val="dk1"/>
                </a:solidFill>
              </a:rPr>
              <a:t>: When a SAGE Budget is connected to an Award Setup Request, the ability to delete the budget is inactive.</a:t>
            </a:r>
            <a:br>
              <a:rPr lang="en-US" sz="2200">
                <a:solidFill>
                  <a:schemeClr val="dk1"/>
                </a:solidFill>
              </a:rPr>
            </a:br>
            <a:endParaRPr sz="2200"/>
          </a:p>
        </p:txBody>
      </p:sp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 l="78194" t="8499" b="53505"/>
          <a:stretch/>
        </p:blipFill>
        <p:spPr>
          <a:xfrm>
            <a:off x="6606025" y="1555650"/>
            <a:ext cx="2387123" cy="22300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" name="Google Shape;63;p12"/>
          <p:cNvSpPr txBox="1"/>
          <p:nvPr/>
        </p:nvSpPr>
        <p:spPr>
          <a:xfrm>
            <a:off x="659300" y="3878950"/>
            <a:ext cx="77124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&gt;"/>
            </a:pPr>
            <a:r>
              <a:rPr lang="en-US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Award Setup Request Visibility for Ad Hoc Approvers</a:t>
            </a: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Ad hoc Award Setup Request approvers who have access to the Award Setup Request but not the connected SAGE Budget can now view and approve the request.</a:t>
            </a:r>
            <a:b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7404075" y="3341350"/>
            <a:ext cx="900000" cy="2301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Google Shape;65;p12"/>
          <p:cNvCxnSpPr>
            <a:stCxn id="64" idx="1"/>
            <a:endCxn id="61" idx="3"/>
          </p:cNvCxnSpPr>
          <p:nvPr/>
        </p:nvCxnSpPr>
        <p:spPr>
          <a:xfrm rot="10800000">
            <a:off x="6036075" y="2621200"/>
            <a:ext cx="1368000" cy="8352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</a:t>
            </a: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8/17/23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SAGE Budget Rounding</a:t>
            </a:r>
            <a:r>
              <a:rPr lang="en-US" sz="2200">
                <a:solidFill>
                  <a:schemeClr val="dk1"/>
                </a:solidFill>
              </a:rPr>
              <a:t>: SAGE Budget totals, when rounded to whole numbers, were at times showing $1 differences due to rounding errors. This resulted in the Award Setup Request and Workday submitted totals being off from the SAGE Budget summary page total by $1. Now, Award Setup Request and Workday sent totals are adjusted to appropriately sum up the worksheet rounded totals.	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Modification Request Form Defaulted Information</a:t>
            </a:r>
            <a:r>
              <a:rPr lang="en-US" sz="2200">
                <a:solidFill>
                  <a:schemeClr val="dk1"/>
                </a:solidFill>
              </a:rPr>
              <a:t>: By default, the "Modification Application" field will now be blank until the user searches and selects an eGC1.	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8/17/23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eGC1 Contacts &amp; Access Navigation: </a:t>
            </a:r>
            <a:r>
              <a:rPr lang="en-US" sz="2200">
                <a:solidFill>
                  <a:schemeClr val="dk1"/>
                </a:solidFill>
              </a:rPr>
              <a:t>SAGE users listed as an Award Preparer and Access User with read/write permissions can now navigate away from the eGC1 “Contacts &amp; Access” section.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Award Authorized Start &amp; End Date Visibility: </a:t>
            </a:r>
            <a:r>
              <a:rPr lang="en-US" sz="2200">
                <a:solidFill>
                  <a:schemeClr val="dk1"/>
                </a:solidFill>
              </a:rPr>
              <a:t>The "Award Authorized Start Date" and “Award Authorized End Date” both display on the Modification Review &amp; Submit page and Request Summary page when the "Funding &amp; Budgeting Changes" modification category is selected.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-US" sz="3400">
                <a:latin typeface="Encode Sans"/>
                <a:ea typeface="Encode Sans"/>
                <a:cs typeface="Encode Sans"/>
                <a:sym typeface="Encode Sans"/>
              </a:rPr>
              <a:t>| NEW FEATURES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659300" y="1644213"/>
            <a:ext cx="8196300" cy="4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Change the eGC1 Linked to an Award Setup Request</a:t>
            </a:r>
            <a:r>
              <a:rPr lang="en-US" sz="2200">
                <a:solidFill>
                  <a:schemeClr val="dk1"/>
                </a:solidFill>
              </a:rPr>
              <a:t>: Users can now change which eGC1 is connected to an active Award Setup Request.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 i="1">
                <a:solidFill>
                  <a:schemeClr val="dk1"/>
                </a:solidFill>
              </a:rPr>
              <a:t>Coming soon!</a:t>
            </a:r>
            <a:r>
              <a:rPr lang="en-US" sz="2200">
                <a:solidFill>
                  <a:schemeClr val="dk1"/>
                </a:solidFill>
              </a:rPr>
              <a:t>: Change the SAGE Budget linked to an Award Setup Request.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-US" sz="2200" b="1">
                <a:solidFill>
                  <a:schemeClr val="dk1"/>
                </a:solidFill>
              </a:rPr>
              <a:t>Delete an Award Modification Request</a:t>
            </a:r>
            <a:r>
              <a:rPr lang="en-US" sz="2200">
                <a:solidFill>
                  <a:schemeClr val="dk1"/>
                </a:solidFill>
              </a:rPr>
              <a:t>: Users can now delete a Modification Request in “Composing” status.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>
                <a:solidFill>
                  <a:schemeClr val="dk1"/>
                </a:solidFill>
              </a:rPr>
              <a:t>SAGE users </a:t>
            </a:r>
            <a:r>
              <a:rPr lang="en-US" sz="2200" b="1">
                <a:solidFill>
                  <a:schemeClr val="dk1"/>
                </a:solidFill>
              </a:rPr>
              <a:t>cannot </a:t>
            </a:r>
            <a:r>
              <a:rPr lang="en-US" sz="2200">
                <a:solidFill>
                  <a:schemeClr val="dk1"/>
                </a:solidFill>
              </a:rPr>
              <a:t>delete Modification Requests created by OSP in SAGE Central and sent to Campus to complete (even though status is “Composing”).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l="72453" t="10305" r="2631" b="77743"/>
          <a:stretch/>
        </p:blipFill>
        <p:spPr>
          <a:xfrm>
            <a:off x="3112575" y="5809475"/>
            <a:ext cx="3289748" cy="7959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PRIORITIZED ISSUES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659300" y="1644226"/>
            <a:ext cx="8196300" cy="4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Personnel Lookup Search in Tasklists is not working yet; however, PI Name Search is working.</a:t>
            </a:r>
            <a:endParaRPr sz="2000" b="1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b="1">
                <a:solidFill>
                  <a:schemeClr val="dk1"/>
                </a:solidFill>
              </a:rPr>
              <a:t>Workaround</a:t>
            </a:r>
            <a:r>
              <a:rPr lang="en-US">
                <a:solidFill>
                  <a:schemeClr val="dk1"/>
                </a:solidFill>
              </a:rPr>
              <a:t>: Please contact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sagehelp@uw.edu</a:t>
            </a:r>
            <a:r>
              <a:rPr lang="en-US">
                <a:solidFill>
                  <a:schemeClr val="dk1"/>
                </a:solidFill>
              </a:rPr>
              <a:t> if you need any urgent data pulls for personnel until this is resolved.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Copy eGC1 – Personnel Issues</a:t>
            </a:r>
            <a:r>
              <a:rPr lang="en-US" sz="2000">
                <a:solidFill>
                  <a:schemeClr val="dk1"/>
                </a:solidFill>
              </a:rPr>
              <a:t>: Due to the change from Financial Organization Codes (Org Codes) to Cost Centers, the copied over eGC1 personnel will not include the Cost Center data needed to support approval routing.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b="1">
                <a:solidFill>
                  <a:schemeClr val="dk1"/>
                </a:solidFill>
              </a:rPr>
              <a:t>Workaround</a:t>
            </a:r>
            <a:r>
              <a:rPr lang="en-US">
                <a:solidFill>
                  <a:schemeClr val="dk1"/>
                </a:solidFill>
              </a:rPr>
              <a:t>: Users should remove and re-add the personnel to apply the Cost Centers needed for approvals.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PRIORITIZED ISSUES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59300" y="1644228"/>
            <a:ext cx="8196300" cy="50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Subaward Requests Reference Funding Actions (FAs)</a:t>
            </a:r>
            <a:r>
              <a:rPr lang="en-US" sz="2000">
                <a:solidFill>
                  <a:schemeClr val="dk1"/>
                </a:solidFill>
              </a:rPr>
              <a:t>: The subaward request has not yet been updated to select the award instead of the FA.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 b="1">
                <a:solidFill>
                  <a:schemeClr val="dk1"/>
                </a:solidFill>
              </a:rPr>
              <a:t>Workaround</a:t>
            </a:r>
            <a:r>
              <a:rPr lang="en-US" sz="2000">
                <a:solidFill>
                  <a:schemeClr val="dk1"/>
                </a:solidFill>
              </a:rPr>
              <a:t>: Temporarily, continue to select an available FA. Users will be blocked when initiating a subaward against a brand new Award Setup Request initiated in SAGE</a:t>
            </a:r>
            <a:r>
              <a:rPr lang="en-US">
                <a:solidFill>
                  <a:schemeClr val="dk1"/>
                </a:solidFill>
              </a:rPr>
              <a:t>;</a:t>
            </a:r>
            <a:r>
              <a:rPr lang="en-US" sz="2000">
                <a:solidFill>
                  <a:schemeClr val="dk1"/>
                </a:solidFill>
              </a:rPr>
              <a:t> therefore, a fix is planned soon for this issue.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659300" y="1644228"/>
            <a:ext cx="8196300" cy="50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Contact</a:t>
            </a:r>
            <a:r>
              <a:rPr lang="en-US" sz="2000">
                <a:solidFill>
                  <a:schemeClr val="dk1"/>
                </a:solidFill>
              </a:rPr>
              <a:t> SAGE Support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sagehelp@uw.edu</a:t>
            </a:r>
            <a:r>
              <a:rPr lang="en-US" sz="2000">
                <a:solidFill>
                  <a:schemeClr val="dk1"/>
                </a:solidFill>
              </a:rPr>
              <a:t> or (206) 685-8335.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Bookmark </a:t>
            </a:r>
            <a:r>
              <a:rPr lang="en-US" sz="2000">
                <a:solidFill>
                  <a:schemeClr val="dk1"/>
                </a:solidFill>
              </a:rPr>
              <a:t>the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SAGE Prioritized Issues &amp; New Features</a:t>
            </a:r>
            <a:r>
              <a:rPr lang="en-US" sz="2000">
                <a:solidFill>
                  <a:schemeClr val="dk1"/>
                </a:solidFill>
              </a:rPr>
              <a:t> page.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Save the date</a:t>
            </a:r>
            <a:r>
              <a:rPr lang="en-US" sz="2000">
                <a:solidFill>
                  <a:schemeClr val="dk1"/>
                </a:solidFill>
              </a:rPr>
              <a:t> for the next SAGE Office Hours on Thursday,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August 24</a:t>
            </a:r>
            <a:r>
              <a:rPr lang="en-US" sz="2000">
                <a:solidFill>
                  <a:schemeClr val="dk1"/>
                </a:solidFill>
              </a:rPr>
              <a:t>, from 1 - 2 p.m.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Register</a:t>
            </a:r>
            <a:r>
              <a:rPr lang="en-US" sz="2000">
                <a:solidFill>
                  <a:schemeClr val="dk1"/>
                </a:solidFill>
              </a:rPr>
              <a:t> for the SAGE Budget class on Thursday,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August 31</a:t>
            </a:r>
            <a:r>
              <a:rPr lang="en-US" sz="2000">
                <a:solidFill>
                  <a:schemeClr val="dk1"/>
                </a:solidFill>
              </a:rPr>
              <a:t>, from 1 - 3 p.m.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 b="1">
                <a:solidFill>
                  <a:schemeClr val="dk1"/>
                </a:solidFill>
              </a:rPr>
              <a:t>Review </a:t>
            </a:r>
            <a:r>
              <a:rPr lang="en-US" sz="2000">
                <a:solidFill>
                  <a:schemeClr val="dk1"/>
                </a:solidFill>
              </a:rPr>
              <a:t>SAGE job aids on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UWFT for the Research Community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400">
                <a:latin typeface="Encode Sans Black"/>
                <a:ea typeface="Encode Sans Black"/>
                <a:cs typeface="Encode Sans Black"/>
                <a:sym typeface="Encode Sans Black"/>
              </a:rPr>
              <a:t>Q&amp;A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Open Sans</vt:lpstr>
      <vt:lpstr>Open Sans Light</vt:lpstr>
      <vt:lpstr>Merriweather Sans</vt:lpstr>
      <vt:lpstr>Encode Sans Black</vt:lpstr>
      <vt:lpstr>Arial</vt:lpstr>
      <vt:lpstr>Calibri</vt:lpstr>
      <vt:lpstr>Encode Sans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2023-08-22T17:57:29Z</dcterms:modified>
</cp:coreProperties>
</file>