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" panose="020B0604020202020204" charset="0"/>
      <p:regular r:id="rId16"/>
      <p:bold r:id="rId17"/>
    </p:embeddedFont>
    <p:embeddedFont>
      <p:font typeface="Encode Sans Black" panose="020B0604020202020204" charset="0"/>
      <p:bold r:id="rId18"/>
    </p:embeddedFont>
    <p:embeddedFont>
      <p:font typeface="Merriweather Sans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fbb8b4c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5fbb8b4c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c2dfc48b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g25c2dfc48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c2dfc48b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9" name="Google Shape;69;g25c2dfc48b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d794974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25d794974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9ec2357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g239ec2357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fbb8b4c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25fbb8b4c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c2dfc48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25c2dfc48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University of Washingt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W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port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wconnect.uw.edu/finance?id=ft_ssp" TargetMode="External"/><Relationship Id="rId4" Type="http://schemas.openxmlformats.org/officeDocument/2006/relationships/hyperlink" Target="mailto:gcahelp@uw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gim-3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wconnect.uw.edu/finance?id=kb_article_view&amp;sys_kb_id=2c0989228733ad94b302ca64dabb3571#_Shared_Environment_Role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nance.uw.edu/gca/sites/default/files/Award%20Portal%20Manage%20Campus%20Contacts.pdf" TargetMode="External"/><Relationship Id="rId3" Type="http://schemas.openxmlformats.org/officeDocument/2006/relationships/hyperlink" Target="https://finance.uw.edu/gca/award-lifecycle/award-setup/advance-awards" TargetMode="External"/><Relationship Id="rId7" Type="http://schemas.openxmlformats.org/officeDocument/2006/relationships/hyperlink" Target="https://finance.uw.edu/gca/award-lifecycle/award-setup/new-award-re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nance.uw.edu/gca/award-lifecycle/award-setup/award-line-setup" TargetMode="External"/><Relationship Id="rId5" Type="http://schemas.openxmlformats.org/officeDocument/2006/relationships/hyperlink" Target="https://finance.uw.edu/gca/award-lifecycle/award-setup/modifications" TargetMode="External"/><Relationship Id="rId4" Type="http://schemas.openxmlformats.org/officeDocument/2006/relationships/hyperlink" Target="https://finance.uw.edu/gca/award-lifecycle/award-setup/new-award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abah12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GCA UPDATE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824000" y="4283025"/>
            <a:ext cx="421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Juan Lepez</a:t>
            </a:r>
            <a:endParaRPr sz="1700" b="0" i="0" u="none" strike="noStrike" cap="none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Director, Grant &amp; Contract Accounting</a:t>
            </a:r>
            <a:endParaRPr sz="1700" b="0" i="0" u="none" strike="noStrike" cap="none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August 10, 2023 MRAM</a:t>
            </a:r>
            <a:endParaRPr sz="1700" b="0" i="0" u="none" strike="noStrike" cap="none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GCA WORKING IN WORKDAY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GCA teams have a staggered introduction to Workday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Backlogs in Award Setup Requests and Modifications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Delay in creating WD sponsor invoices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rPr lang="en-US"/>
              <a:t>We appreciate your patience while we work through this!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AWARD TASKS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can enter, update and complete award tasks for GCA tasks and campus tasks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Decision was made to postpone entering award tasks for campus tasks until after Hypercare ends in September 2023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Reviewed with GA2C PTT in June 2023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Allows GCA to focus on core processes like sponsor invoicing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-US"/>
              <a:t>Will revisit this in October 2023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COMMUNICATING WITH GCA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How to contact GCA: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Award Portal</a:t>
            </a:r>
            <a:r>
              <a:rPr lang="en-US"/>
              <a:t> </a:t>
            </a:r>
            <a:r>
              <a:rPr lang="en-US" i="1"/>
              <a:t>(preferred)</a:t>
            </a:r>
            <a:endParaRPr i="1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Email to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gcahelp@uw.edu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Phone call to (206) 616-9995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5"/>
              </a:rPr>
              <a:t>UW Connect</a:t>
            </a:r>
            <a:r>
              <a:rPr lang="en-US" u="sng">
                <a:solidFill>
                  <a:schemeClr val="hlink"/>
                </a:solidFill>
                <a:hlinkClick r:id="rId5"/>
              </a:rPr>
              <a:t> Finance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i="1">
                <a:solidFill>
                  <a:schemeClr val="dk1"/>
                </a:solidFill>
              </a:rPr>
              <a:t>(new with Workday Finance)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800"/>
              <a:t>AWARD PORTAL/GCA HELP/UW CONNECT</a:t>
            </a:r>
            <a:endParaRPr sz="280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r>
              <a:rPr lang="en-US"/>
              <a:t>Award Portal </a:t>
            </a:r>
            <a:r>
              <a:rPr lang="en-US" i="1"/>
              <a:t>(preferred)</a:t>
            </a:r>
            <a:endParaRPr i="1"/>
          </a:p>
          <a:p>
            <a:pPr marL="800100" lvl="0" indent="-320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/>
              <a:t>Internal UW customers</a:t>
            </a:r>
            <a:endParaRPr/>
          </a:p>
          <a:p>
            <a:pPr marL="800100" lvl="0" indent="-320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/>
              <a:t>Workday award must be present</a:t>
            </a:r>
            <a:endParaRPr/>
          </a:p>
          <a:p>
            <a:pPr marL="8001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r>
              <a:rPr lang="en-US"/>
              <a:t>GCA Help</a:t>
            </a:r>
            <a:endParaRPr/>
          </a:p>
          <a:p>
            <a:pPr marL="91440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Sponsor or </a:t>
            </a:r>
            <a:r>
              <a:rPr lang="en-US">
                <a:solidFill>
                  <a:schemeClr val="dk1"/>
                </a:solidFill>
              </a:rPr>
              <a:t>Internal UW customers</a:t>
            </a:r>
            <a:endParaRPr/>
          </a:p>
          <a:p>
            <a:pPr marL="9144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Best for when the award is not in Workday Finance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None/>
            </a:pPr>
            <a:r>
              <a:rPr lang="en-US"/>
              <a:t>UW Connect</a:t>
            </a:r>
            <a:endParaRPr/>
          </a:p>
          <a:p>
            <a:pPr marL="800100" lvl="0" indent="-320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>
                <a:solidFill>
                  <a:schemeClr val="dk1"/>
                </a:solidFill>
              </a:rPr>
              <a:t>Internal UW customers</a:t>
            </a:r>
            <a:endParaRPr/>
          </a:p>
          <a:p>
            <a:pPr marL="800100" lvl="0" indent="-320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For general or technical/access issues</a:t>
            </a:r>
            <a:endParaRPr/>
          </a:p>
          <a:p>
            <a:pPr marL="800100" lvl="0" indent="-320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For lists of changes to converted grant budgets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700"/>
              <a:t>SHARED ENVIRONMENT ROLE IN CLOSEOUT</a:t>
            </a:r>
            <a:endParaRPr sz="27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Update from July Bonus MRAM Q&amp;A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Confusion with SE role in sponsored program closeout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SE role is to support compliance with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GIM 39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Details are available in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SE Operations Manual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2800"/>
              <a:t>NEW RESOURCES</a:t>
            </a:r>
            <a:endParaRPr sz="280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New webpages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Advance awards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4"/>
              </a:rPr>
              <a:t>New awards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5"/>
              </a:rPr>
              <a:t>Modifications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6"/>
              </a:rPr>
              <a:t>Award line setup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7"/>
              </a:rPr>
              <a:t>How to review a new award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New job aid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8"/>
              </a:rPr>
              <a:t>Manage Campus Contacts in Award Portal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5956600" y="3187350"/>
            <a:ext cx="1115100" cy="483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Please send questions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kabah12@uw.edu</a:t>
            </a: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Sans</vt:lpstr>
      <vt:lpstr>Encode Sans Black</vt:lpstr>
      <vt:lpstr>Encode Sans</vt:lpstr>
      <vt:lpstr>Arial</vt:lpstr>
      <vt:lpstr>Open Sans Light</vt:lpstr>
      <vt:lpstr>Calibri</vt:lpstr>
      <vt:lpstr>Open Sans</vt:lpstr>
      <vt:lpstr>Custom Design</vt:lpstr>
      <vt:lpstr>1_Custom Design</vt:lpstr>
      <vt:lpstr>GCA UPDATE</vt:lpstr>
      <vt:lpstr>GCA WORKING IN WORKDAY</vt:lpstr>
      <vt:lpstr>AWARD TASKS</vt:lpstr>
      <vt:lpstr>COMMUNICATING WITH GCA</vt:lpstr>
      <vt:lpstr>AWARD PORTAL/GCA HELP/UW CONNECT</vt:lpstr>
      <vt:lpstr>SHARED ENVIRONMENT ROLE IN CLOSEOUT</vt:lpstr>
      <vt:lpstr>NEW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GCA UPDATE</dc:title>
  <dc:creator>Patrick F. Carney</dc:creator>
  <cp:lastModifiedBy>Patrick F. Carney</cp:lastModifiedBy>
  <cp:revision>1</cp:revision>
  <dcterms:modified xsi:type="dcterms:W3CDTF">2023-08-10T17:50:45Z</dcterms:modified>
</cp:coreProperties>
</file>