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" panose="020B0604020202020204" charset="0"/>
      <p:regular r:id="rId14"/>
      <p:bold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be0794f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7be0794f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e52c683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27e52c683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e52c6837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note: Complete award task adds a Completed On date and changes status to Completed.</a:t>
            </a:r>
            <a:endParaRPr/>
          </a:p>
        </p:txBody>
      </p:sp>
      <p:sp>
        <p:nvSpPr>
          <p:cNvPr id="70" name="Google Shape;70;g27e52c6837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e52c6837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7e52c6837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e52c6837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7e52c6837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award-line-types/complete-milestone-award-ta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inance.uw.edu/gca/award-lifecycle/award-line-types" TargetMode="External"/><Relationship Id="rId4" Type="http://schemas.openxmlformats.org/officeDocument/2006/relationships/hyperlink" Target="https://uwconnect.uw.edu/finance?id=kb_article_view&amp;sysparm_article=KB00320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Ma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ca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COMPLETE A MILESTONE AWARD TASK IN WORKDAY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September 14, 2023 MRAM</a:t>
            </a:r>
            <a:endParaRPr sz="160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MILESTONE AWARD TASKS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creates an award task for each milestone and requires confirmation that it’s met before creating a sponsor invoice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Campus can use Workday to tell GCA that a milestone has been met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NAVIGATE TO AWARD TASKS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Search for your award in Workday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Go to Award Tasks tab&gt;Award Tasks sub-tab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  <p:pic>
        <p:nvPicPr>
          <p:cNvPr id="67" name="Google Shape;67;p13" descr="Screenshot of Workday award tasks ta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13" y="2808100"/>
            <a:ext cx="6634276" cy="2593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COMPLETE AWARD TASK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59300" y="1736725"/>
            <a:ext cx="74712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/>
              <a:t>Find the milestone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/>
              <a:t>Magnifying glass icon&gt;“Award Task”&gt; “Complete Award Task”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0" y="3101100"/>
            <a:ext cx="5717851" cy="3252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a Milestone Award Task</a:t>
            </a:r>
            <a:endParaRPr>
              <a:solidFill>
                <a:schemeClr val="accent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Workday Grant Award Closeout Part 2</a:t>
            </a:r>
            <a:endParaRPr sz="14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Timestamp 20:00-21:14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Line Types and Reimbursement Methods 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Contact GCA for assistance by creating a ticket 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r>
              <a:rPr lang="en-US"/>
              <a:t> or email </a:t>
            </a:r>
            <a:r>
              <a:rPr lang="en-US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</vt:lpstr>
      <vt:lpstr>Encode Sans Black</vt:lpstr>
      <vt:lpstr>Encode Sans</vt:lpstr>
      <vt:lpstr>Merriweather Sans</vt:lpstr>
      <vt:lpstr>Arial</vt:lpstr>
      <vt:lpstr>Open Sans Light</vt:lpstr>
      <vt:lpstr>Open Sans</vt:lpstr>
      <vt:lpstr>Custom Design</vt:lpstr>
      <vt:lpstr>1_Custom Design</vt:lpstr>
      <vt:lpstr>COMPLETE A MILESTONE AWARD TASK IN WORKDAY</vt:lpstr>
      <vt:lpstr>MILESTONE AWARD TASKS</vt:lpstr>
      <vt:lpstr>NAVIGATE TO AWARD TASKS</vt:lpstr>
      <vt:lpstr>COMPLETE AWARD TASK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A MILESTONE AWARD TASK IN WORKDAY</dc:title>
  <dc:creator>Patrick F. Carney</dc:creator>
  <cp:lastModifiedBy>Patrick F. Carney</cp:lastModifiedBy>
  <cp:revision>1</cp:revision>
  <dcterms:modified xsi:type="dcterms:W3CDTF">2023-09-18T17:05:52Z</dcterms:modified>
</cp:coreProperties>
</file>