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Encode Sans Black" panose="020B0604020202020204" charset="0"/>
      <p:bold r:id="rId12"/>
    </p:embeddedFont>
    <p:embeddedFont>
      <p:font typeface="Merriweather Sans" pitchFamily="2" charset="0"/>
      <p:regular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Open Sans Light" panose="020B03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20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ede33c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ede33c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418b5b412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418b5b412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418b5b4128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43d90bd9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243d90bd9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g243d90bd98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7cf2fb36f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7cf2fb36f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Not specifically a data use agreement </a:t>
            </a:r>
            <a:endParaRPr sz="100"/>
          </a:p>
        </p:txBody>
      </p:sp>
      <p:sp>
        <p:nvSpPr>
          <p:cNvPr id="54" name="Google Shape;54;g27cf2fb36f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bede33c4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g2bede33c4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3700">
                <a:latin typeface="Encode Sans Black"/>
                <a:ea typeface="Encode Sans Black"/>
                <a:cs typeface="Encode Sans Black"/>
                <a:sym typeface="Encode Sans Black"/>
              </a:rPr>
              <a:t>Federal Data Repository Requests &amp; Certifications</a:t>
            </a:r>
            <a:endParaRPr sz="37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September 14, 2023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Mike Snow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Repository Data Access/Submission 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Research data in repositories that are maintained or funded by federal agencies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Repository facilitates data sharing consistent with agency policy (e.g., NIH DMSP)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Data may be directed toward a particular repository by funding opportunity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Policy breadth has led to increased activity regarding:</a:t>
            </a:r>
            <a:endParaRPr/>
          </a:p>
          <a:p>
            <a:pPr marL="914400" lvl="1" indent="-368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Requests to access data in a repository</a:t>
            </a:r>
            <a:endParaRPr sz="2200"/>
          </a:p>
          <a:p>
            <a:pPr marL="914400" lvl="1" indent="-368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Certifications when submitting data to a repository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Identifying Features 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8196300" cy="41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Requests to access data or submissions of data to federal repositories can require institutional certification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Documents may have various names (Data Use Certification, Data Submission Agreement)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Format is most often unilateral, PI and OSP sign but agency does not sign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Non-negotiable, terms to ensure compliance with repository conditions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Examples: dbGaP, NIMH Data Archive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Change in Process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7788000" cy="42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Routing in SAGE to OSP for institutional certification: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Instead of Non-award Agreement (NAA) eGC1, use Award Modification Request (MOD)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Award Modification maintains the link between the request or certification and the underlying project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Use the MOD category “Other changes”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Process is even more streamlined than NAA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Updated web content for this process coming soon.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Questions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On-screen Show (4:3)</PresentationFormat>
  <Paragraphs>30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Calibri</vt:lpstr>
      <vt:lpstr>Merriweather Sans</vt:lpstr>
      <vt:lpstr>Open Sans Light</vt:lpstr>
      <vt:lpstr>Encode Sans Black</vt:lpstr>
      <vt:lpstr>Arial</vt:lpstr>
      <vt:lpstr>Open Sans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2023-09-18T17:07:13Z</dcterms:modified>
</cp:coreProperties>
</file>