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fall schedule is published. Almost all our instructor-led courses are available.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we have information available, we have made updates to the eLearning and live courses. Some updates are taking longer to make due to evolving systems.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Check the Curriculum Guide for updates to course statuses. Updates will also be sent to the MRAM email list.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hyperlink" Target="https://uwresearch.gosignmeup.com/public/course/brow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washington.edu/research/training/core/" TargetMode="External"/><Relationship Id="rId4" Type="http://schemas.openxmlformats.org/officeDocument/2006/relationships/hyperlink" Target="https://www.washington.edu/research/training/core/certificate-in-research-administration/certificate-in-research-administration-core-course-plann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t="29927" b="29927"/>
          <a:stretch/>
        </p:blipFill>
        <p:spPr>
          <a:xfrm>
            <a:off x="0" y="5562600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066800"/>
            <a:ext cx="9144000" cy="48723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968587" y="1122786"/>
            <a:ext cx="2170858" cy="4793157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76200"/>
            <a:ext cx="9153525" cy="1174554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91141" y="1219200"/>
            <a:ext cx="65145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FT and the CORE certificate</a:t>
            </a:r>
            <a:endParaRPr/>
          </a:p>
          <a:p>
            <a:pPr marL="73152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Instructor-led Zoom courses offered this fall. Schedule published.</a:t>
            </a:r>
            <a:endParaRPr/>
          </a:p>
          <a:p>
            <a:pPr marL="73152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on-demand courses have been republished.</a:t>
            </a:r>
            <a:endParaRPr/>
          </a:p>
          <a:p>
            <a:pPr marL="73152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Learners must restart on-demand coursework not completed prior to July 6, 2023.</a:t>
            </a:r>
            <a:endParaRPr/>
          </a:p>
          <a:p>
            <a:pPr marL="73152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required on-demand classes on hold for a few months until updates clarified.</a:t>
            </a:r>
            <a:endParaRPr/>
          </a:p>
          <a:p>
            <a:pPr marL="73152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required and elective classes may be retired.</a:t>
            </a:r>
            <a:endParaRPr/>
          </a:p>
          <a:p>
            <a:pPr marL="731520" marR="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to the </a:t>
            </a:r>
            <a:r>
              <a:rPr lang="en-US" sz="20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Curriculum Guide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get most up-to-date information about course status.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968587" y="2819400"/>
            <a:ext cx="20230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1271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CORE Home </a:t>
            </a:r>
            <a:r>
              <a:rPr lang="en-US" sz="1200" b="0" i="0" u="sng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https://www.washington.edu/research/training/core/</a:t>
            </a:r>
            <a:endParaRPr sz="12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3" descr="C:\Users\hient2\Desktop\Untitled-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6959062" y="1600200"/>
            <a:ext cx="222367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CORE Registration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https://uwresearch.gosignmeup.com/public/course/browse</a:t>
            </a:r>
            <a:endParaRPr sz="1200" u="sng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7188" y="6000690"/>
            <a:ext cx="1273231" cy="85730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17663" y="206514"/>
            <a:ext cx="68862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Open Sans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2023-09-18T17:07:40Z</dcterms:modified>
</cp:coreProperties>
</file>