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  <p:sldMasterId id="2147483652" r:id="rId5"/>
  </p:sldMasterIdLst>
  <p:notesMasterIdLst>
    <p:notesMasterId r:id="rId19"/>
  </p:notesMasterIdLst>
  <p:sldIdLst>
    <p:sldId id="259" r:id="rId6"/>
    <p:sldId id="285" r:id="rId7"/>
    <p:sldId id="286" r:id="rId8"/>
    <p:sldId id="287" r:id="rId9"/>
    <p:sldId id="288" r:id="rId10"/>
    <p:sldId id="295" r:id="rId11"/>
    <p:sldId id="289" r:id="rId12"/>
    <p:sldId id="290" r:id="rId13"/>
    <p:sldId id="291" r:id="rId14"/>
    <p:sldId id="292" r:id="rId15"/>
    <p:sldId id="293" r:id="rId16"/>
    <p:sldId id="294" r:id="rId17"/>
    <p:sldId id="265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8">
          <p15:clr>
            <a:srgbClr val="A4A3A4"/>
          </p15:clr>
        </p15:guide>
        <p15:guide id="2" pos="4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D3A2"/>
    <a:srgbClr val="4B2E83"/>
    <a:srgbClr val="E8E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6E933C-E343-4ED2-B805-CB928EDC7B75}" v="1187" dt="2026-10-22T16:58:21.743"/>
    <p1510:client id="{7DB25E80-7E61-49E0-BAF6-124D732FC959}" v="54" dt="2026-10-22T16:55:29.2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488"/>
        <p:guide pos="478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 Gardner" userId="a3a44153-ac56-4eae-b26f-f711edbc7f7b" providerId="ADAL" clId="{43CACBD3-D6E6-4CAF-8157-345F5CD73E1E}"/>
    <pc:docChg chg="modSld">
      <pc:chgData name="Matt Gardner" userId="a3a44153-ac56-4eae-b26f-f711edbc7f7b" providerId="ADAL" clId="{43CACBD3-D6E6-4CAF-8157-345F5CD73E1E}" dt="2026-10-22T16:55:29.287" v="50" actId="20577"/>
      <pc:docMkLst>
        <pc:docMk/>
      </pc:docMkLst>
      <pc:sldChg chg="modSp">
        <pc:chgData name="Matt Gardner" userId="a3a44153-ac56-4eae-b26f-f711edbc7f7b" providerId="ADAL" clId="{43CACBD3-D6E6-4CAF-8157-345F5CD73E1E}" dt="2026-10-22T14:47:14.141" v="0"/>
        <pc:sldMkLst>
          <pc:docMk/>
          <pc:sldMk cId="692306266" sldId="285"/>
        </pc:sldMkLst>
        <pc:spChg chg="mod">
          <ac:chgData name="Matt Gardner" userId="a3a44153-ac56-4eae-b26f-f711edbc7f7b" providerId="ADAL" clId="{43CACBD3-D6E6-4CAF-8157-345F5CD73E1E}" dt="2026-10-22T14:47:14.141" v="0"/>
          <ac:spMkLst>
            <pc:docMk/>
            <pc:sldMk cId="692306266" sldId="285"/>
            <ac:spMk id="3" creationId="{5C38522A-0AE3-EFCD-4956-A413DA01525C}"/>
          </ac:spMkLst>
        </pc:spChg>
      </pc:sldChg>
      <pc:sldChg chg="modSp mod">
        <pc:chgData name="Matt Gardner" userId="a3a44153-ac56-4eae-b26f-f711edbc7f7b" providerId="ADAL" clId="{43CACBD3-D6E6-4CAF-8157-345F5CD73E1E}" dt="2026-10-22T16:55:29.287" v="50" actId="20577"/>
        <pc:sldMkLst>
          <pc:docMk/>
          <pc:sldMk cId="2470252266" sldId="288"/>
        </pc:sldMkLst>
        <pc:spChg chg="mod">
          <ac:chgData name="Matt Gardner" userId="a3a44153-ac56-4eae-b26f-f711edbc7f7b" providerId="ADAL" clId="{43CACBD3-D6E6-4CAF-8157-345F5CD73E1E}" dt="2026-10-22T16:55:29.287" v="50" actId="20577"/>
          <ac:spMkLst>
            <pc:docMk/>
            <pc:sldMk cId="2470252266" sldId="288"/>
            <ac:spMk id="3" creationId="{44B0F77F-3998-3E4B-1CDC-52AF80E1012F}"/>
          </ac:spMkLst>
        </pc:spChg>
      </pc:sldChg>
      <pc:sldChg chg="modSp">
        <pc:chgData name="Matt Gardner" userId="a3a44153-ac56-4eae-b26f-f711edbc7f7b" providerId="ADAL" clId="{43CACBD3-D6E6-4CAF-8157-345F5CD73E1E}" dt="2026-10-22T14:49:23.947" v="2"/>
        <pc:sldMkLst>
          <pc:docMk/>
          <pc:sldMk cId="311925282" sldId="295"/>
        </pc:sldMkLst>
        <pc:spChg chg="mod">
          <ac:chgData name="Matt Gardner" userId="a3a44153-ac56-4eae-b26f-f711edbc7f7b" providerId="ADAL" clId="{43CACBD3-D6E6-4CAF-8157-345F5CD73E1E}" dt="2026-10-22T14:49:23.947" v="2"/>
          <ac:spMkLst>
            <pc:docMk/>
            <pc:sldMk cId="311925282" sldId="295"/>
            <ac:spMk id="3" creationId="{83306F5E-E488-DE61-547F-BFFB5B8DA3E4}"/>
          </ac:spMkLst>
        </pc:spChg>
      </pc:sldChg>
    </pc:docChg>
  </pc:docChgLst>
  <pc:docChgLst>
    <pc:chgData name="David Parks" userId="0d663e3a-4707-4f34-af46-881a84e1e30a" providerId="ADAL" clId="{862A5B34-9AC1-4E46-A40F-6FB7C0D8110B}"/>
    <pc:docChg chg="undo custSel addSld modSld">
      <pc:chgData name="David Parks" userId="0d663e3a-4707-4f34-af46-881a84e1e30a" providerId="ADAL" clId="{862A5B34-9AC1-4E46-A40F-6FB7C0D8110B}" dt="2026-10-22T16:58:21.743" v="1870" actId="20577"/>
      <pc:docMkLst>
        <pc:docMk/>
      </pc:docMkLst>
      <pc:sldChg chg="modSp mod">
        <pc:chgData name="David Parks" userId="0d663e3a-4707-4f34-af46-881a84e1e30a" providerId="ADAL" clId="{862A5B34-9AC1-4E46-A40F-6FB7C0D8110B}" dt="2026-10-21T22:08:25.242" v="679" actId="20577"/>
        <pc:sldMkLst>
          <pc:docMk/>
          <pc:sldMk cId="1913477580" sldId="259"/>
        </pc:sldMkLst>
        <pc:spChg chg="mod">
          <ac:chgData name="David Parks" userId="0d663e3a-4707-4f34-af46-881a84e1e30a" providerId="ADAL" clId="{862A5B34-9AC1-4E46-A40F-6FB7C0D8110B}" dt="2026-10-21T22:08:25.242" v="679" actId="20577"/>
          <ac:spMkLst>
            <pc:docMk/>
            <pc:sldMk cId="1913477580" sldId="259"/>
            <ac:spMk id="6" creationId="{00000000-0000-0000-0000-000000000000}"/>
          </ac:spMkLst>
        </pc:spChg>
      </pc:sldChg>
      <pc:sldChg chg="modSp add mod">
        <pc:chgData name="David Parks" userId="0d663e3a-4707-4f34-af46-881a84e1e30a" providerId="ADAL" clId="{862A5B34-9AC1-4E46-A40F-6FB7C0D8110B}" dt="2026-10-21T22:08:08.549" v="657" actId="15"/>
        <pc:sldMkLst>
          <pc:docMk/>
          <pc:sldMk cId="997287146" sldId="265"/>
        </pc:sldMkLst>
        <pc:spChg chg="mod">
          <ac:chgData name="David Parks" userId="0d663e3a-4707-4f34-af46-881a84e1e30a" providerId="ADAL" clId="{862A5B34-9AC1-4E46-A40F-6FB7C0D8110B}" dt="2026-10-21T22:08:08.549" v="657" actId="15"/>
          <ac:spMkLst>
            <pc:docMk/>
            <pc:sldMk cId="997287146" sldId="265"/>
            <ac:spMk id="3" creationId="{00000000-0000-0000-0000-000000000000}"/>
          </ac:spMkLst>
        </pc:spChg>
      </pc:sldChg>
      <pc:sldChg chg="modSp new mod">
        <pc:chgData name="David Parks" userId="0d663e3a-4707-4f34-af46-881a84e1e30a" providerId="ADAL" clId="{862A5B34-9AC1-4E46-A40F-6FB7C0D8110B}" dt="2026-10-22T16:58:21.743" v="1870" actId="20577"/>
        <pc:sldMkLst>
          <pc:docMk/>
          <pc:sldMk cId="4039900713" sldId="289"/>
        </pc:sldMkLst>
        <pc:spChg chg="mod">
          <ac:chgData name="David Parks" userId="0d663e3a-4707-4f34-af46-881a84e1e30a" providerId="ADAL" clId="{862A5B34-9AC1-4E46-A40F-6FB7C0D8110B}" dt="2026-10-21T21:56:01.960" v="15" actId="20577"/>
          <ac:spMkLst>
            <pc:docMk/>
            <pc:sldMk cId="4039900713" sldId="289"/>
            <ac:spMk id="2" creationId="{144BF655-C2E6-6C87-8AD2-CAD81BF60CDF}"/>
          </ac:spMkLst>
        </pc:spChg>
        <pc:spChg chg="mod">
          <ac:chgData name="David Parks" userId="0d663e3a-4707-4f34-af46-881a84e1e30a" providerId="ADAL" clId="{862A5B34-9AC1-4E46-A40F-6FB7C0D8110B}" dt="2026-10-22T16:58:21.743" v="1870" actId="20577"/>
          <ac:spMkLst>
            <pc:docMk/>
            <pc:sldMk cId="4039900713" sldId="289"/>
            <ac:spMk id="3" creationId="{D0BF248E-F303-41EC-DCE5-A20B99AA25A5}"/>
          </ac:spMkLst>
        </pc:spChg>
      </pc:sldChg>
      <pc:sldChg chg="addSp delSp modSp new mod">
        <pc:chgData name="David Parks" userId="0d663e3a-4707-4f34-af46-881a84e1e30a" providerId="ADAL" clId="{862A5B34-9AC1-4E46-A40F-6FB7C0D8110B}" dt="2026-10-22T16:54:10.028" v="1824" actId="1076"/>
        <pc:sldMkLst>
          <pc:docMk/>
          <pc:sldMk cId="1401143904" sldId="290"/>
        </pc:sldMkLst>
        <pc:spChg chg="mod">
          <ac:chgData name="David Parks" userId="0d663e3a-4707-4f34-af46-881a84e1e30a" providerId="ADAL" clId="{862A5B34-9AC1-4E46-A40F-6FB7C0D8110B}" dt="2026-10-21T22:04:35.209" v="460" actId="20577"/>
          <ac:spMkLst>
            <pc:docMk/>
            <pc:sldMk cId="1401143904" sldId="290"/>
            <ac:spMk id="2" creationId="{4BBD4C74-136F-61D1-DD67-69419B36D2FF}"/>
          </ac:spMkLst>
        </pc:spChg>
        <pc:spChg chg="del mod">
          <ac:chgData name="David Parks" userId="0d663e3a-4707-4f34-af46-881a84e1e30a" providerId="ADAL" clId="{862A5B34-9AC1-4E46-A40F-6FB7C0D8110B}" dt="2026-10-21T22:34:32.716" v="694" actId="478"/>
          <ac:spMkLst>
            <pc:docMk/>
            <pc:sldMk cId="1401143904" sldId="290"/>
            <ac:spMk id="3" creationId="{5EED8E15-E13B-F572-E6BE-4DFF9ED69124}"/>
          </ac:spMkLst>
        </pc:spChg>
        <pc:spChg chg="add del mod">
          <ac:chgData name="David Parks" userId="0d663e3a-4707-4f34-af46-881a84e1e30a" providerId="ADAL" clId="{862A5B34-9AC1-4E46-A40F-6FB7C0D8110B}" dt="2026-10-22T16:52:56.490" v="1719" actId="478"/>
          <ac:spMkLst>
            <pc:docMk/>
            <pc:sldMk cId="1401143904" sldId="290"/>
            <ac:spMk id="3" creationId="{A904E179-5B21-347B-8ABC-C6B2EBA096B3}"/>
          </ac:spMkLst>
        </pc:spChg>
        <pc:spChg chg="add mod">
          <ac:chgData name="David Parks" userId="0d663e3a-4707-4f34-af46-881a84e1e30a" providerId="ADAL" clId="{862A5B34-9AC1-4E46-A40F-6FB7C0D8110B}" dt="2026-10-22T16:50:18.760" v="1593" actId="1076"/>
          <ac:spMkLst>
            <pc:docMk/>
            <pc:sldMk cId="1401143904" sldId="290"/>
            <ac:spMk id="6" creationId="{AC88FD64-970E-15B6-415F-C8CDC4F9EC3C}"/>
          </ac:spMkLst>
        </pc:spChg>
        <pc:spChg chg="add del">
          <ac:chgData name="David Parks" userId="0d663e3a-4707-4f34-af46-881a84e1e30a" providerId="ADAL" clId="{862A5B34-9AC1-4E46-A40F-6FB7C0D8110B}" dt="2026-10-22T16:49:51.978" v="1522" actId="22"/>
          <ac:spMkLst>
            <pc:docMk/>
            <pc:sldMk cId="1401143904" sldId="290"/>
            <ac:spMk id="8" creationId="{3464F26F-726B-930E-D154-193B97B82634}"/>
          </ac:spMkLst>
        </pc:spChg>
        <pc:spChg chg="add del mod">
          <ac:chgData name="David Parks" userId="0d663e3a-4707-4f34-af46-881a84e1e30a" providerId="ADAL" clId="{862A5B34-9AC1-4E46-A40F-6FB7C0D8110B}" dt="2026-10-22T16:54:05.705" v="1822" actId="478"/>
          <ac:spMkLst>
            <pc:docMk/>
            <pc:sldMk cId="1401143904" sldId="290"/>
            <ac:spMk id="10" creationId="{CCAAFDC8-358A-2BD0-8E4A-823102C0B62A}"/>
          </ac:spMkLst>
        </pc:spChg>
        <pc:spChg chg="add mod">
          <ac:chgData name="David Parks" userId="0d663e3a-4707-4f34-af46-881a84e1e30a" providerId="ADAL" clId="{862A5B34-9AC1-4E46-A40F-6FB7C0D8110B}" dt="2026-10-22T16:54:10.028" v="1824" actId="1076"/>
          <ac:spMkLst>
            <pc:docMk/>
            <pc:sldMk cId="1401143904" sldId="290"/>
            <ac:spMk id="12" creationId="{62573594-66AF-9BDF-F6E7-E846BA223F34}"/>
          </ac:spMkLst>
        </pc:spChg>
        <pc:picChg chg="add mod">
          <ac:chgData name="David Parks" userId="0d663e3a-4707-4f34-af46-881a84e1e30a" providerId="ADAL" clId="{862A5B34-9AC1-4E46-A40F-6FB7C0D8110B}" dt="2026-10-21T22:34:40.846" v="695" actId="1076"/>
          <ac:picMkLst>
            <pc:docMk/>
            <pc:sldMk cId="1401143904" sldId="290"/>
            <ac:picMk id="5" creationId="{7FC5C9E0-5501-4096-8F89-62EDCAE6122B}"/>
          </ac:picMkLst>
        </pc:picChg>
      </pc:sldChg>
      <pc:sldChg chg="addSp delSp modSp new mod">
        <pc:chgData name="David Parks" userId="0d663e3a-4707-4f34-af46-881a84e1e30a" providerId="ADAL" clId="{862A5B34-9AC1-4E46-A40F-6FB7C0D8110B}" dt="2026-10-22T16:53:56.396" v="1821" actId="20577"/>
        <pc:sldMkLst>
          <pc:docMk/>
          <pc:sldMk cId="1756456938" sldId="291"/>
        </pc:sldMkLst>
        <pc:spChg chg="mod">
          <ac:chgData name="David Parks" userId="0d663e3a-4707-4f34-af46-881a84e1e30a" providerId="ADAL" clId="{862A5B34-9AC1-4E46-A40F-6FB7C0D8110B}" dt="2026-10-21T22:04:51.076" v="476" actId="20577"/>
          <ac:spMkLst>
            <pc:docMk/>
            <pc:sldMk cId="1756456938" sldId="291"/>
            <ac:spMk id="2" creationId="{42B4421F-12B0-E1CD-3ED6-EE503DC65F1F}"/>
          </ac:spMkLst>
        </pc:spChg>
        <pc:spChg chg="del mod">
          <ac:chgData name="David Parks" userId="0d663e3a-4707-4f34-af46-881a84e1e30a" providerId="ADAL" clId="{862A5B34-9AC1-4E46-A40F-6FB7C0D8110B}" dt="2026-10-21T22:46:43.578" v="697" actId="478"/>
          <ac:spMkLst>
            <pc:docMk/>
            <pc:sldMk cId="1756456938" sldId="291"/>
            <ac:spMk id="3" creationId="{C012EF38-E094-6482-6BB5-FE70340683AB}"/>
          </ac:spMkLst>
        </pc:spChg>
        <pc:spChg chg="add mod">
          <ac:chgData name="David Parks" userId="0d663e3a-4707-4f34-af46-881a84e1e30a" providerId="ADAL" clId="{862A5B34-9AC1-4E46-A40F-6FB7C0D8110B}" dt="2026-10-22T16:53:56.396" v="1821" actId="20577"/>
          <ac:spMkLst>
            <pc:docMk/>
            <pc:sldMk cId="1756456938" sldId="291"/>
            <ac:spMk id="4" creationId="{F6475448-F24B-3EAC-4202-C3705B5EEB27}"/>
          </ac:spMkLst>
        </pc:spChg>
        <pc:spChg chg="add mod">
          <ac:chgData name="David Parks" userId="0d663e3a-4707-4f34-af46-881a84e1e30a" providerId="ADAL" clId="{862A5B34-9AC1-4E46-A40F-6FB7C0D8110B}" dt="2026-10-22T16:53:28.065" v="1776" actId="20577"/>
          <ac:spMkLst>
            <pc:docMk/>
            <pc:sldMk cId="1756456938" sldId="291"/>
            <ac:spMk id="7" creationId="{EC521E48-9F17-41E8-ACC9-771EDCC926AC}"/>
          </ac:spMkLst>
        </pc:spChg>
        <pc:picChg chg="add mod">
          <ac:chgData name="David Parks" userId="0d663e3a-4707-4f34-af46-881a84e1e30a" providerId="ADAL" clId="{862A5B34-9AC1-4E46-A40F-6FB7C0D8110B}" dt="2026-10-21T22:46:58.736" v="700" actId="1076"/>
          <ac:picMkLst>
            <pc:docMk/>
            <pc:sldMk cId="1756456938" sldId="291"/>
            <ac:picMk id="5" creationId="{28DAE541-AE71-846A-55DD-7C992129A0CF}"/>
          </ac:picMkLst>
        </pc:picChg>
      </pc:sldChg>
      <pc:sldChg chg="addSp delSp modSp new mod">
        <pc:chgData name="David Parks" userId="0d663e3a-4707-4f34-af46-881a84e1e30a" providerId="ADAL" clId="{862A5B34-9AC1-4E46-A40F-6FB7C0D8110B}" dt="2026-10-22T16:55:22.222" v="1826" actId="1076"/>
        <pc:sldMkLst>
          <pc:docMk/>
          <pc:sldMk cId="1110613003" sldId="292"/>
        </pc:sldMkLst>
        <pc:spChg chg="mod">
          <ac:chgData name="David Parks" userId="0d663e3a-4707-4f34-af46-881a84e1e30a" providerId="ADAL" clId="{862A5B34-9AC1-4E46-A40F-6FB7C0D8110B}" dt="2026-10-21T22:05:04.627" v="511" actId="20577"/>
          <ac:spMkLst>
            <pc:docMk/>
            <pc:sldMk cId="1110613003" sldId="292"/>
            <ac:spMk id="2" creationId="{A49E75F2-73F7-EAAC-0DA1-DAAA848B65D3}"/>
          </ac:spMkLst>
        </pc:spChg>
        <pc:spChg chg="del mod">
          <ac:chgData name="David Parks" userId="0d663e3a-4707-4f34-af46-881a84e1e30a" providerId="ADAL" clId="{862A5B34-9AC1-4E46-A40F-6FB7C0D8110B}" dt="2026-10-21T22:56:15.117" v="702" actId="478"/>
          <ac:spMkLst>
            <pc:docMk/>
            <pc:sldMk cId="1110613003" sldId="292"/>
            <ac:spMk id="3" creationId="{2505ACB9-FA22-C260-D4C7-7A4F7B4FE091}"/>
          </ac:spMkLst>
        </pc:spChg>
        <pc:spChg chg="add mod">
          <ac:chgData name="David Parks" userId="0d663e3a-4707-4f34-af46-881a84e1e30a" providerId="ADAL" clId="{862A5B34-9AC1-4E46-A40F-6FB7C0D8110B}" dt="2026-10-22T16:55:22.222" v="1826" actId="1076"/>
          <ac:spMkLst>
            <pc:docMk/>
            <pc:sldMk cId="1110613003" sldId="292"/>
            <ac:spMk id="4" creationId="{6D219E36-1747-4C56-BCCA-2C3FAE56371C}"/>
          </ac:spMkLst>
        </pc:spChg>
        <pc:picChg chg="add mod">
          <ac:chgData name="David Parks" userId="0d663e3a-4707-4f34-af46-881a84e1e30a" providerId="ADAL" clId="{862A5B34-9AC1-4E46-A40F-6FB7C0D8110B}" dt="2026-10-21T22:56:24.670" v="705" actId="1076"/>
          <ac:picMkLst>
            <pc:docMk/>
            <pc:sldMk cId="1110613003" sldId="292"/>
            <ac:picMk id="5" creationId="{799A7F2C-C8D3-F369-FA35-146CE212A8CD}"/>
          </ac:picMkLst>
        </pc:picChg>
      </pc:sldChg>
      <pc:sldChg chg="modSp new mod">
        <pc:chgData name="David Parks" userId="0d663e3a-4707-4f34-af46-881a84e1e30a" providerId="ADAL" clId="{862A5B34-9AC1-4E46-A40F-6FB7C0D8110B}" dt="2026-10-22T00:43:27.568" v="710" actId="20577"/>
        <pc:sldMkLst>
          <pc:docMk/>
          <pc:sldMk cId="2190018374" sldId="293"/>
        </pc:sldMkLst>
        <pc:spChg chg="mod">
          <ac:chgData name="David Parks" userId="0d663e3a-4707-4f34-af46-881a84e1e30a" providerId="ADAL" clId="{862A5B34-9AC1-4E46-A40F-6FB7C0D8110B}" dt="2026-10-21T22:06:38.671" v="517" actId="20577"/>
          <ac:spMkLst>
            <pc:docMk/>
            <pc:sldMk cId="2190018374" sldId="293"/>
            <ac:spMk id="2" creationId="{3C703E7E-F119-3015-658C-F7DCC4CB6CF2}"/>
          </ac:spMkLst>
        </pc:spChg>
        <pc:spChg chg="mod">
          <ac:chgData name="David Parks" userId="0d663e3a-4707-4f34-af46-881a84e1e30a" providerId="ADAL" clId="{862A5B34-9AC1-4E46-A40F-6FB7C0D8110B}" dt="2026-10-22T00:43:27.568" v="710" actId="20577"/>
          <ac:spMkLst>
            <pc:docMk/>
            <pc:sldMk cId="2190018374" sldId="293"/>
            <ac:spMk id="3" creationId="{BA8E9465-C099-9713-9419-184E84C4A5B1}"/>
          </ac:spMkLst>
        </pc:spChg>
      </pc:sldChg>
      <pc:sldChg chg="modSp new mod">
        <pc:chgData name="David Parks" userId="0d663e3a-4707-4f34-af46-881a84e1e30a" providerId="ADAL" clId="{862A5B34-9AC1-4E46-A40F-6FB7C0D8110B}" dt="2026-10-22T16:56:08.905" v="1842" actId="15"/>
        <pc:sldMkLst>
          <pc:docMk/>
          <pc:sldMk cId="273949679" sldId="294"/>
        </pc:sldMkLst>
        <pc:spChg chg="mod">
          <ac:chgData name="David Parks" userId="0d663e3a-4707-4f34-af46-881a84e1e30a" providerId="ADAL" clId="{862A5B34-9AC1-4E46-A40F-6FB7C0D8110B}" dt="2026-10-21T22:07:28.166" v="653" actId="20577"/>
          <ac:spMkLst>
            <pc:docMk/>
            <pc:sldMk cId="273949679" sldId="294"/>
            <ac:spMk id="2" creationId="{428B7C05-0A44-F518-A01F-F1B2E3EA1221}"/>
          </ac:spMkLst>
        </pc:spChg>
        <pc:spChg chg="mod">
          <ac:chgData name="David Parks" userId="0d663e3a-4707-4f34-af46-881a84e1e30a" providerId="ADAL" clId="{862A5B34-9AC1-4E46-A40F-6FB7C0D8110B}" dt="2026-10-22T16:56:08.905" v="1842" actId="15"/>
          <ac:spMkLst>
            <pc:docMk/>
            <pc:sldMk cId="273949679" sldId="294"/>
            <ac:spMk id="3" creationId="{7EA5E8A3-5954-BC1C-C32D-2E93418F24D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6CBC6-173F-40BA-809E-E3408FC793B3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61446-E4E4-4F90-B9A6-9973393CBB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54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Good way to catch statements that are from past periods due to retro or PAAs which are processed months later.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61446-E4E4-4F90-B9A6-9973393CBB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563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4B2E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W_W Logo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815" y="5945854"/>
            <a:ext cx="1371600" cy="9235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7334" y="6354234"/>
            <a:ext cx="2540000" cy="26670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1179824"/>
            <a:ext cx="6972300" cy="264175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accent3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2" name="Picture 1" descr="Bar_RtAngle_7502_RGB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87" y="4006085"/>
            <a:ext cx="2284303" cy="11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912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371510"/>
            <a:ext cx="8184662" cy="99199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FFFFFF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HEADER HERE </a:t>
            </a:r>
          </a:p>
          <a:p>
            <a:pPr lvl="0"/>
            <a:r>
              <a:rPr lang="en-US"/>
              <a:t>(ENCODE NORMAL BLACK, 30 PT.)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2320239"/>
            <a:ext cx="8197114" cy="3810086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rgbClr val="FFFFFF"/>
                </a:solidFill>
                <a:latin typeface="Open Sans"/>
                <a:cs typeface="Open Sans"/>
              </a:defRPr>
            </a:lvl1pPr>
            <a:lvl2pPr>
              <a:defRPr sz="2000" b="1" i="0" baseline="0">
                <a:solidFill>
                  <a:srgbClr val="FFFFFF"/>
                </a:solidFill>
                <a:latin typeface="Open Sans"/>
                <a:cs typeface="Open Sans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rgbClr val="FFFFFF"/>
                </a:solidFill>
                <a:latin typeface="Open Sans"/>
                <a:cs typeface="Open Sans"/>
              </a:defRPr>
            </a:lvl3pPr>
            <a:lvl4pPr>
              <a:defRPr sz="1600" b="1" i="0" baseline="0">
                <a:solidFill>
                  <a:srgbClr val="FFFFFF"/>
                </a:solidFill>
                <a:latin typeface="Open Sans"/>
                <a:cs typeface="Open Sans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rgbClr val="FFFFFF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71757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rgbClr val="FFFFFF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	, 24 PT.)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48401" y="6354234"/>
            <a:ext cx="2540000" cy="266700"/>
          </a:xfrm>
          <a:prstGeom prst="rect">
            <a:avLst/>
          </a:prstGeom>
        </p:spPr>
      </p:pic>
      <p:pic>
        <p:nvPicPr>
          <p:cNvPr id="8" name="Picture 7" descr="Bar_RtAngle_7502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5" y="1437805"/>
            <a:ext cx="1358184" cy="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40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bg>
      <p:bgPr>
        <a:solidFill>
          <a:srgbClr val="4B2E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W_W Logo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815" y="5945854"/>
            <a:ext cx="1371600" cy="923544"/>
          </a:xfrm>
          <a:prstGeom prst="rect">
            <a:avLst/>
          </a:prstGeom>
        </p:spPr>
      </p:pic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371510"/>
            <a:ext cx="8184662" cy="99199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FFFFFF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HEADER HERE </a:t>
            </a:r>
          </a:p>
          <a:p>
            <a:pPr lvl="0"/>
            <a:r>
              <a:rPr lang="en-US"/>
              <a:t>(ENCODE NORMAL BLACK, 30 PT.)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1736725"/>
            <a:ext cx="8076956" cy="4015497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rgbClr val="FFFFFF"/>
                </a:solidFill>
                <a:latin typeface="Open Sans"/>
                <a:cs typeface="Open Sans"/>
              </a:defRPr>
            </a:lvl1pPr>
            <a:lvl2pPr>
              <a:defRPr sz="2000" b="1" i="0" baseline="0">
                <a:solidFill>
                  <a:srgbClr val="FFFFFF"/>
                </a:solidFill>
                <a:latin typeface="Open Sans"/>
                <a:cs typeface="Open Sans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rgbClr val="FFFFFF"/>
                </a:solidFill>
                <a:latin typeface="Open Sans"/>
                <a:cs typeface="Open Sans"/>
              </a:defRPr>
            </a:lvl3pPr>
            <a:lvl4pPr>
              <a:defRPr sz="1600" b="1" i="0" baseline="0">
                <a:solidFill>
                  <a:srgbClr val="FFFFFF"/>
                </a:solidFill>
                <a:latin typeface="Open Sans"/>
                <a:cs typeface="Open Sans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rgbClr val="FFFFFF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/>
              <a:t>Bulleted content here (Open Sans Light, 24 pt.)</a:t>
            </a:r>
          </a:p>
          <a:p>
            <a:pPr lvl="1"/>
            <a:r>
              <a:rPr lang="en-US"/>
              <a:t>Second level (Open Sans Light, 20)</a:t>
            </a:r>
          </a:p>
          <a:p>
            <a:pPr lvl="2"/>
            <a:r>
              <a:rPr lang="en-US"/>
              <a:t>Third level (Open Sans Light, 18)</a:t>
            </a:r>
          </a:p>
          <a:p>
            <a:pPr lvl="3"/>
            <a:r>
              <a:rPr lang="en-US"/>
              <a:t>Fourth level (Open Sans Light, 16)</a:t>
            </a:r>
          </a:p>
          <a:p>
            <a:pPr lvl="4"/>
            <a:r>
              <a:rPr lang="en-US"/>
              <a:t>Fifth level (Open Sans Light, 14)</a:t>
            </a:r>
          </a:p>
        </p:txBody>
      </p:sp>
      <p:pic>
        <p:nvPicPr>
          <p:cNvPr id="8" name="Picture 7" descr="Bar_RtAngle_7502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5" y="1437805"/>
            <a:ext cx="1358184" cy="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379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bg>
      <p:bgPr>
        <a:solidFill>
          <a:srgbClr val="4B2E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48401" y="6354234"/>
            <a:ext cx="2540000" cy="266700"/>
          </a:xfrm>
          <a:prstGeom prst="rect">
            <a:avLst/>
          </a:prstGeom>
        </p:spPr>
      </p:pic>
      <p:sp>
        <p:nvSpPr>
          <p:cNvPr id="12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766763" y="1736725"/>
            <a:ext cx="8021637" cy="4432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rgbClr val="FFFFFF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371510"/>
            <a:ext cx="8184662" cy="99199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FFFFFF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HEADER HERE </a:t>
            </a:r>
          </a:p>
          <a:p>
            <a:pPr lvl="0"/>
            <a:r>
              <a:rPr lang="en-US"/>
              <a:t>(ENCODE NORMAL BLACK, 30 PT.)</a:t>
            </a:r>
          </a:p>
        </p:txBody>
      </p:sp>
      <p:pic>
        <p:nvPicPr>
          <p:cNvPr id="8" name="Picture 7" descr="Bar_RtAngle_7502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5" y="1437805"/>
            <a:ext cx="1358184" cy="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60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1167124"/>
            <a:ext cx="6972300" cy="264175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rgbClr val="4B2E83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8" name="Picture 7" descr="W Logo_Purple_2685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139" y="5949410"/>
            <a:ext cx="1371600" cy="923544"/>
          </a:xfrm>
          <a:prstGeom prst="rect">
            <a:avLst/>
          </a:prstGeom>
        </p:spPr>
      </p:pic>
      <p:pic>
        <p:nvPicPr>
          <p:cNvPr id="9" name="Picture 8" descr="Wordmark_center_Purple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39" y="6487457"/>
            <a:ext cx="2425295" cy="163374"/>
          </a:xfrm>
          <a:prstGeom prst="rect">
            <a:avLst/>
          </a:prstGeom>
        </p:spPr>
      </p:pic>
      <p:pic>
        <p:nvPicPr>
          <p:cNvPr id="6" name="Picture 5" descr="Bar_RtAngle_7502_RGB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87" y="4006085"/>
            <a:ext cx="2284303" cy="11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371510"/>
            <a:ext cx="8184662" cy="99199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4B2E83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HEADER HERE </a:t>
            </a:r>
          </a:p>
          <a:p>
            <a:pPr lvl="0"/>
            <a:r>
              <a:rPr lang="en-US"/>
              <a:t>(ENCODE NORMAL BLACK, 30 PT.)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2320239"/>
            <a:ext cx="8197114" cy="3810086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rgbClr val="4B2E83"/>
                </a:solidFill>
                <a:latin typeface="Open Sans"/>
                <a:cs typeface="Open Sans"/>
              </a:defRPr>
            </a:lvl1pPr>
            <a:lvl2pPr>
              <a:defRPr sz="2000" b="1" i="0" baseline="0">
                <a:solidFill>
                  <a:srgbClr val="4B2E83"/>
                </a:solidFill>
                <a:latin typeface="Open Sans"/>
                <a:cs typeface="Open Sans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rgbClr val="4B2E83"/>
                </a:solidFill>
                <a:latin typeface="Open Sans"/>
                <a:cs typeface="Open Sans"/>
              </a:defRPr>
            </a:lvl3pPr>
            <a:lvl4pPr>
              <a:defRPr sz="1600" b="1" i="0" baseline="0">
                <a:solidFill>
                  <a:srgbClr val="4B2E83"/>
                </a:solidFill>
                <a:latin typeface="Open Sans"/>
                <a:cs typeface="Open Sans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rgbClr val="4B2E83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71757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rgbClr val="4B2E83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LIGHT, 24 PT.)</a:t>
            </a:r>
          </a:p>
        </p:txBody>
      </p:sp>
      <p:pic>
        <p:nvPicPr>
          <p:cNvPr id="9" name="Picture 8" descr="Wordmark_center_Purple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155" y="6487457"/>
            <a:ext cx="2425295" cy="163374"/>
          </a:xfrm>
          <a:prstGeom prst="rect">
            <a:avLst/>
          </a:prstGeom>
        </p:spPr>
      </p:pic>
      <p:pic>
        <p:nvPicPr>
          <p:cNvPr id="8" name="Picture 7" descr="Bar_RtAngle_7502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5" y="1437805"/>
            <a:ext cx="1358184" cy="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371510"/>
            <a:ext cx="8184662" cy="99199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4B2E83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HEADER HERE </a:t>
            </a:r>
          </a:p>
          <a:p>
            <a:pPr lvl="0"/>
            <a:r>
              <a:rPr lang="en-US"/>
              <a:t>(ENCODE NORMAL BLACK, 30 PT.)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59305" y="1736725"/>
            <a:ext cx="8196210" cy="4015497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rgbClr val="4B2E83"/>
                </a:solidFill>
                <a:latin typeface="Open Sans"/>
                <a:cs typeface="Open Sans"/>
              </a:defRPr>
            </a:lvl1pPr>
            <a:lvl2pPr>
              <a:defRPr sz="2000" b="1" i="0" baseline="0">
                <a:solidFill>
                  <a:srgbClr val="4B2E83"/>
                </a:solidFill>
                <a:latin typeface="Open Sans"/>
                <a:cs typeface="Open Sans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rgbClr val="4B2E83"/>
                </a:solidFill>
                <a:latin typeface="Open Sans"/>
                <a:cs typeface="Open Sans"/>
              </a:defRPr>
            </a:lvl3pPr>
            <a:lvl4pPr>
              <a:defRPr sz="1600" b="1" i="0" baseline="0">
                <a:solidFill>
                  <a:srgbClr val="4B2E83"/>
                </a:solidFill>
                <a:latin typeface="Open Sans"/>
                <a:cs typeface="Open Sans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rgbClr val="4B2E83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9" name="Picture 8" descr="W Logo_Purple_2685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139" y="5949410"/>
            <a:ext cx="1371600" cy="923544"/>
          </a:xfrm>
          <a:prstGeom prst="rect">
            <a:avLst/>
          </a:prstGeom>
        </p:spPr>
      </p:pic>
      <p:pic>
        <p:nvPicPr>
          <p:cNvPr id="7" name="Picture 6" descr="Bar_RtAngle_7502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5" y="1437805"/>
            <a:ext cx="1358184" cy="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766763" y="1736725"/>
            <a:ext cx="8021637" cy="4432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rgbClr val="999999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671757" y="371510"/>
            <a:ext cx="8184662" cy="99199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4B2E83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HEADER HERE </a:t>
            </a:r>
          </a:p>
          <a:p>
            <a:pPr lvl="0"/>
            <a:r>
              <a:rPr lang="en-US"/>
              <a:t>(ENCODE NORMAL BLACK, 30 PT.)</a:t>
            </a:r>
          </a:p>
        </p:txBody>
      </p:sp>
      <p:pic>
        <p:nvPicPr>
          <p:cNvPr id="7" name="Picture 6" descr="Wordmark_center_Purple_HE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105" y="6487457"/>
            <a:ext cx="2425295" cy="163374"/>
          </a:xfrm>
          <a:prstGeom prst="rect">
            <a:avLst/>
          </a:prstGeom>
        </p:spPr>
      </p:pic>
      <p:pic>
        <p:nvPicPr>
          <p:cNvPr id="6" name="Picture 5" descr="Bar_RtAngle_7502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25" y="1437805"/>
            <a:ext cx="1358184" cy="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B2E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37030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3" r:id="rId2"/>
    <p:sldLayoutId id="2147483664" r:id="rId3"/>
    <p:sldLayoutId id="2147483665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inance.uw.edu/pafc/files/Effort-Reporting/05-manage-ecc-certifier-and-grant-manager-assignments_v1.0.docx" TargetMode="External"/><Relationship Id="rId2" Type="http://schemas.openxmlformats.org/officeDocument/2006/relationships/hyperlink" Target="https://finance.uw.edu/pafc/files/Effort-Reporting/10-department-dashboard-user-guide_v1.0.docx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Grant%20Budget%20Vs.%20Actuals%20R1234" TargetMode="External"/><Relationship Id="rId2" Type="http://schemas.openxmlformats.org/officeDocument/2006/relationships/hyperlink" Target="Find%20Salary%20Journal%20Lines%20with%20Worker%20Details%20R1269.1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effortreporting@uw.edu" TargetMode="External"/><Relationship Id="rId7" Type="http://schemas.openxmlformats.org/officeDocument/2006/relationships/hyperlink" Target="mailto:parksd2@uw.edu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hyperlink" Target="mailto:mgard4@uw.edu" TargetMode="External"/><Relationship Id="rId5" Type="http://schemas.openxmlformats.org/officeDocument/2006/relationships/hyperlink" Target="https://finance.uw.edu/pafc/" TargetMode="External"/><Relationship Id="rId4" Type="http://schemas.openxmlformats.org/officeDocument/2006/relationships/hyperlink" Target="mailto:gcafco@uw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92028" y="1640262"/>
            <a:ext cx="8214228" cy="2081345"/>
          </a:xfrm>
        </p:spPr>
        <p:txBody>
          <a:bodyPr lIns="91440" tIns="45720" rIns="91440" bIns="45720" anchor="b">
            <a:normAutofit/>
          </a:bodyPr>
          <a:lstStyle/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FOCUSED TOPIC </a:t>
            </a:r>
          </a:p>
          <a:p>
            <a:r>
              <a:rPr lang="en-US" b="1">
                <a:latin typeface="Arial"/>
                <a:cs typeface="Arial"/>
              </a:rPr>
              <a:t>OFFICE HOURS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692029" y="4308049"/>
            <a:ext cx="6656731" cy="125455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5000" b="0" i="0" kern="1200" baseline="0">
                <a:solidFill>
                  <a:schemeClr val="accent3"/>
                </a:solidFill>
                <a:latin typeface="Encode Sans Normal Black"/>
                <a:ea typeface="+mn-ea"/>
                <a:cs typeface="Encode Sans Normal Black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22, 2026</a:t>
            </a:r>
          </a:p>
          <a:p>
            <a:pPr>
              <a:lnSpc>
                <a:spcPct val="150000"/>
              </a:lnSpc>
            </a:pPr>
            <a:r>
              <a:rPr lang="en-US"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 Gardner &amp; David Parks</a:t>
            </a:r>
          </a:p>
          <a:p>
            <a:pPr>
              <a:lnSpc>
                <a:spcPct val="150000"/>
              </a:lnSpc>
            </a:pPr>
            <a:r>
              <a:rPr lang="en-US"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 Award Fiscal Compliance </a:t>
            </a:r>
          </a:p>
        </p:txBody>
      </p:sp>
    </p:spTree>
    <p:extLst>
      <p:ext uri="{BB962C8B-B14F-4D97-AF65-F5344CB8AC3E}">
        <p14:creationId xmlns:p14="http://schemas.microsoft.com/office/powerpoint/2010/main" val="1913477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F025E-B279-649B-44BF-4B7893D27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1F1BF1-1724-1EB0-D2D3-C16A9C15F1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Status Reports in ECC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38522A-0AE3-EFCD-4956-A413DA0152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Department Dashboard</a:t>
            </a: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Certification Status Report (Effort Statements)</a:t>
            </a: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Project Status Report (Project Statements)</a:t>
            </a:r>
          </a:p>
          <a:p>
            <a:pPr marL="0" indent="0">
              <a:buNone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Need to be assigned to the applicable cost center to view/run the Dept. Dashboard and status reports</a:t>
            </a: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The tools are helpful to review the status of all statements within a cost center</a:t>
            </a: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536C6EE1-279B-F41D-457A-C6E06D2547DB}"/>
              </a:ext>
            </a:extLst>
          </p:cNvPr>
          <p:cNvSpPr txBox="1">
            <a:spLocks/>
          </p:cNvSpPr>
          <p:nvPr/>
        </p:nvSpPr>
        <p:spPr>
          <a:xfrm>
            <a:off x="671758" y="6301355"/>
            <a:ext cx="7229368" cy="33086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5000" b="0" i="0" kern="1200" baseline="0">
                <a:solidFill>
                  <a:schemeClr val="accent3"/>
                </a:solidFill>
                <a:latin typeface="Encode Sans Normal Black"/>
                <a:ea typeface="+mn-ea"/>
                <a:cs typeface="Encode Sans Normal Black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 b="1">
                <a:solidFill>
                  <a:srgbClr val="4B2E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 Gardner - PAFC</a:t>
            </a:r>
          </a:p>
        </p:txBody>
      </p:sp>
    </p:spTree>
    <p:extLst>
      <p:ext uri="{BB962C8B-B14F-4D97-AF65-F5344CB8AC3E}">
        <p14:creationId xmlns:p14="http://schemas.microsoft.com/office/powerpoint/2010/main" val="692306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4D764-8E87-E7E8-8EFD-4CF38698D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C3607F-306D-5DFC-88E1-7F6ED8F2B5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Department Dashboard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8D5B4A-05C1-A927-3BAA-4FC32CEC52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Allows the user to view all statements within a cost center</a:t>
            </a: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The view will show statements in every status (Certified, Pre Reviewed, Auto Approved, etc.)</a:t>
            </a: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The view is filtered by reporting period; one reporting period can be viewed at one time</a:t>
            </a: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Benefit: Allows the user easily view the current period and the status of all statements.</a:t>
            </a:r>
          </a:p>
          <a:p>
            <a:pPr lvl="1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Includes information on the assigned effort coordinator or grant manager in ECC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2311AF24-6D17-B0A5-1EA2-DBF127988018}"/>
              </a:ext>
            </a:extLst>
          </p:cNvPr>
          <p:cNvSpPr txBox="1">
            <a:spLocks/>
          </p:cNvSpPr>
          <p:nvPr/>
        </p:nvSpPr>
        <p:spPr>
          <a:xfrm>
            <a:off x="671758" y="6301355"/>
            <a:ext cx="7229368" cy="33086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5000" b="0" i="0" kern="1200" baseline="0">
                <a:solidFill>
                  <a:schemeClr val="accent3"/>
                </a:solidFill>
                <a:latin typeface="Encode Sans Normal Black"/>
                <a:ea typeface="+mn-ea"/>
                <a:cs typeface="Encode Sans Normal Black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 b="1">
                <a:solidFill>
                  <a:srgbClr val="4B2E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 Gardner - PAFC</a:t>
            </a:r>
          </a:p>
        </p:txBody>
      </p:sp>
    </p:spTree>
    <p:extLst>
      <p:ext uri="{BB962C8B-B14F-4D97-AF65-F5344CB8AC3E}">
        <p14:creationId xmlns:p14="http://schemas.microsoft.com/office/powerpoint/2010/main" val="3656908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C3E43-C1C7-6A93-3B69-D65B8F6ED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705DF6-4CFE-A362-ADD9-9D7E2B72DE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Status Reports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53F53-4359-D2C1-17F3-B4525A5979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ECC Status Reports allow the user to view statements over multiple reporting periods and for user-defined statuses.</a:t>
            </a: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Benefit: Allows the user to more easily identify any overdue or newly created statements from past reporting periods.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AD8DC2A2-6139-BCF3-CDF6-A395F8E1624E}"/>
              </a:ext>
            </a:extLst>
          </p:cNvPr>
          <p:cNvSpPr txBox="1">
            <a:spLocks/>
          </p:cNvSpPr>
          <p:nvPr/>
        </p:nvSpPr>
        <p:spPr>
          <a:xfrm>
            <a:off x="671758" y="6301355"/>
            <a:ext cx="7229368" cy="33086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5000" b="0" i="0" kern="1200" baseline="0">
                <a:solidFill>
                  <a:schemeClr val="accent3"/>
                </a:solidFill>
                <a:latin typeface="Encode Sans Normal Black"/>
                <a:ea typeface="+mn-ea"/>
                <a:cs typeface="Encode Sans Normal Black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 b="1">
                <a:solidFill>
                  <a:srgbClr val="4B2E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 Gardner - PAFC</a:t>
            </a:r>
          </a:p>
        </p:txBody>
      </p:sp>
    </p:spTree>
    <p:extLst>
      <p:ext uri="{BB962C8B-B14F-4D97-AF65-F5344CB8AC3E}">
        <p14:creationId xmlns:p14="http://schemas.microsoft.com/office/powerpoint/2010/main" val="592555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28278-967B-0B3E-DA19-231CFCF13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AD94B0-043B-1BD1-A884-4F69258822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Search Function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0F77F-3998-3E4B-1CDC-52AF80E101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Once you have the GR number or the faculty name, you can use search to look up the individual account</a:t>
            </a: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You will be able to see all the statements for that GR or Faculty (current and past periods) and the statements status</a:t>
            </a: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366597A8-1938-0D23-0D90-8FA8CCE9287D}"/>
              </a:ext>
            </a:extLst>
          </p:cNvPr>
          <p:cNvSpPr txBox="1">
            <a:spLocks/>
          </p:cNvSpPr>
          <p:nvPr/>
        </p:nvSpPr>
        <p:spPr>
          <a:xfrm>
            <a:off x="671758" y="6301355"/>
            <a:ext cx="7229368" cy="33086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5000" b="0" i="0" kern="1200" baseline="0">
                <a:solidFill>
                  <a:schemeClr val="accent3"/>
                </a:solidFill>
                <a:latin typeface="Encode Sans Normal Black"/>
                <a:ea typeface="+mn-ea"/>
                <a:cs typeface="Encode Sans Normal Black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 b="1">
                <a:solidFill>
                  <a:srgbClr val="4B2E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 Gardner - PAFC</a:t>
            </a:r>
          </a:p>
        </p:txBody>
      </p:sp>
    </p:spTree>
    <p:extLst>
      <p:ext uri="{BB962C8B-B14F-4D97-AF65-F5344CB8AC3E}">
        <p14:creationId xmlns:p14="http://schemas.microsoft.com/office/powerpoint/2010/main" val="2470252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50206-1C79-4BED-4F52-C798063C5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C2CE8A-8D94-3CBF-C6B1-AA0881AF30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306F5E-E488-DE61-547F-BFFB5B8DA3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Department Dashboard Overview</a:t>
            </a:r>
          </a:p>
          <a:p>
            <a:pPr lvl="1"/>
            <a:r>
              <a:rPr lang="en-US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https://finance.uw.edu/pafc/files/Effort-Reporting/10-department-dashboard-user-guide_v1.0.docx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Managing ECC Assignments</a:t>
            </a:r>
          </a:p>
          <a:p>
            <a:pPr lvl="1"/>
            <a:r>
              <a:rPr 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https://finance.uw.edu/pafc/files/Effort-Reporting/05-manage-ecc-certifier-and-grant-manager-assignments_v1.0.docx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55EF5C06-8782-F40E-6441-9D3BB99B8B4E}"/>
              </a:ext>
            </a:extLst>
          </p:cNvPr>
          <p:cNvSpPr txBox="1">
            <a:spLocks/>
          </p:cNvSpPr>
          <p:nvPr/>
        </p:nvSpPr>
        <p:spPr>
          <a:xfrm>
            <a:off x="671758" y="6301355"/>
            <a:ext cx="7229368" cy="33086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5000" b="0" i="0" kern="1200" baseline="0">
                <a:solidFill>
                  <a:schemeClr val="accent3"/>
                </a:solidFill>
                <a:latin typeface="Encode Sans Normal Black"/>
                <a:ea typeface="+mn-ea"/>
                <a:cs typeface="Encode Sans Normal Black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 b="1">
                <a:solidFill>
                  <a:srgbClr val="4B2E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 Gardner - PAFC</a:t>
            </a:r>
          </a:p>
        </p:txBody>
      </p:sp>
    </p:spTree>
    <p:extLst>
      <p:ext uri="{BB962C8B-B14F-4D97-AF65-F5344CB8AC3E}">
        <p14:creationId xmlns:p14="http://schemas.microsoft.com/office/powerpoint/2010/main" val="311925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4BF655-C2E6-6C87-8AD2-CAD81BF60C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Workday Reports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F248E-F303-41EC-DCE5-A20B99AA25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R1269.1 – Find Salary Journal Lines with Worker Details</a:t>
            </a:r>
            <a:endParaRPr lang="en-US"/>
          </a:p>
          <a:p>
            <a:r>
              <a:rPr lang="en-US">
                <a:hlinkClick r:id="rId3"/>
              </a:rPr>
              <a:t>R1234 – Grant Budget Vs. Actuals</a:t>
            </a:r>
            <a:endParaRPr lang="en-US"/>
          </a:p>
          <a:p>
            <a:endParaRPr lang="en-US"/>
          </a:p>
          <a:p>
            <a:r>
              <a:rPr lang="en-US"/>
              <a:t>Recent changes to these reports have made them easier and more reliable to use for comparing with ECC and identifying retro pay</a:t>
            </a:r>
          </a:p>
        </p:txBody>
      </p:sp>
    </p:spTree>
    <p:extLst>
      <p:ext uri="{BB962C8B-B14F-4D97-AF65-F5344CB8AC3E}">
        <p14:creationId xmlns:p14="http://schemas.microsoft.com/office/powerpoint/2010/main" val="4039900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BD4C74-136F-61D1-DD67-69419B36D2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R1269.1 Parameters - Effort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C5C9E0-5501-4096-8F89-62EDCAE61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6571" y="1652057"/>
            <a:ext cx="4350857" cy="51212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88FD64-970E-15B6-415F-C8CDC4F9EC3C}"/>
              </a:ext>
            </a:extLst>
          </p:cNvPr>
          <p:cNvSpPr txBox="1"/>
          <p:nvPr/>
        </p:nvSpPr>
        <p:spPr>
          <a:xfrm>
            <a:off x="5731566" y="3690874"/>
            <a:ext cx="1888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“Employee” </a:t>
            </a:r>
            <a:r>
              <a:rPr lang="en-US" sz="1200"/>
              <a:t>as the faculty whose effort statement you’re reconciling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573594-66AF-9BDF-F6E7-E846BA223F34}"/>
              </a:ext>
            </a:extLst>
          </p:cNvPr>
          <p:cNvSpPr txBox="1"/>
          <p:nvPr/>
        </p:nvSpPr>
        <p:spPr>
          <a:xfrm>
            <a:off x="508136" y="1936548"/>
            <a:ext cx="18884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“Period” </a:t>
            </a:r>
            <a:r>
              <a:rPr lang="en-US" sz="1200"/>
              <a:t>should be the current month, with </a:t>
            </a:r>
            <a:r>
              <a:rPr lang="en-US" sz="1200" b="1"/>
              <a:t>“Time Period” </a:t>
            </a:r>
            <a:r>
              <a:rPr lang="en-US" sz="1200"/>
              <a:t>looking back far enough to cover first period involved in the statement you’re reviewing. This ensures any PAAs/retro pay lines are included in the results</a:t>
            </a:r>
          </a:p>
        </p:txBody>
      </p:sp>
    </p:spTree>
    <p:extLst>
      <p:ext uri="{BB962C8B-B14F-4D97-AF65-F5344CB8AC3E}">
        <p14:creationId xmlns:p14="http://schemas.microsoft.com/office/powerpoint/2010/main" val="1401143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B4421F-12B0-E1CD-3ED6-EE503DC65F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R1269.1 Parameters - Project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DAE541-AE71-846A-55DD-7C992129A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325" y="1518572"/>
            <a:ext cx="3407526" cy="53394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475448-F24B-3EAC-4202-C3705B5EEB27}"/>
              </a:ext>
            </a:extLst>
          </p:cNvPr>
          <p:cNvSpPr txBox="1"/>
          <p:nvPr/>
        </p:nvSpPr>
        <p:spPr>
          <a:xfrm>
            <a:off x="1171890" y="2299253"/>
            <a:ext cx="18884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“Period” </a:t>
            </a:r>
            <a:r>
              <a:rPr lang="en-US" sz="1200"/>
              <a:t>should be the current month, with </a:t>
            </a:r>
            <a:r>
              <a:rPr lang="en-US" sz="1200" b="1"/>
              <a:t>“Time Period” </a:t>
            </a:r>
            <a:r>
              <a:rPr lang="en-US" sz="1200"/>
              <a:t>looking back far enough to cover first period involved in the statement you’re reviewing. This ensures any PAAs/retro pay lines are included in the 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521E48-9F17-41E8-ACC9-771EDCC926AC}"/>
              </a:ext>
            </a:extLst>
          </p:cNvPr>
          <p:cNvSpPr txBox="1"/>
          <p:nvPr/>
        </p:nvSpPr>
        <p:spPr>
          <a:xfrm>
            <a:off x="6467851" y="4188286"/>
            <a:ext cx="1888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“Worktags” </a:t>
            </a:r>
            <a:r>
              <a:rPr lang="en-US" sz="1200"/>
              <a:t>as the grant number of the project statement</a:t>
            </a:r>
          </a:p>
        </p:txBody>
      </p:sp>
    </p:spTree>
    <p:extLst>
      <p:ext uri="{BB962C8B-B14F-4D97-AF65-F5344CB8AC3E}">
        <p14:creationId xmlns:p14="http://schemas.microsoft.com/office/powerpoint/2010/main" val="1756456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9E75F2-73F7-EAAC-0DA1-DAAA848B65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R1234 Parameters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9A7F2C-C8D3-F369-FA35-146CE212A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518" y="1675316"/>
            <a:ext cx="4789139" cy="51826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219E36-1747-4C56-BCCA-2C3FAE56371C}"/>
              </a:ext>
            </a:extLst>
          </p:cNvPr>
          <p:cNvSpPr txBox="1"/>
          <p:nvPr/>
        </p:nvSpPr>
        <p:spPr>
          <a:xfrm>
            <a:off x="481083" y="3048001"/>
            <a:ext cx="18884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“Period” </a:t>
            </a:r>
            <a:r>
              <a:rPr lang="en-US" sz="1200"/>
              <a:t>should be the current month, with </a:t>
            </a:r>
            <a:r>
              <a:rPr lang="en-US" sz="1200" b="1"/>
              <a:t>“Time Period” </a:t>
            </a:r>
            <a:r>
              <a:rPr lang="en-US" sz="1200"/>
              <a:t>looking back far enough to cover first period involved in the statement you’re reviewing. This ensures any PAAs/retro pay lines are included in the results</a:t>
            </a:r>
          </a:p>
        </p:txBody>
      </p:sp>
    </p:spTree>
    <p:extLst>
      <p:ext uri="{BB962C8B-B14F-4D97-AF65-F5344CB8AC3E}">
        <p14:creationId xmlns:p14="http://schemas.microsoft.com/office/powerpoint/2010/main" val="1110613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703E7E-F119-3015-658C-F7DCC4CB6C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Demos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8E9465-C099-9713-9419-184E84C4A5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Pivot tables for R1269.1</a:t>
            </a:r>
          </a:p>
          <a:p>
            <a:pPr lvl="1"/>
            <a:r>
              <a:rPr lang="en-US"/>
              <a:t>Effort Statements</a:t>
            </a:r>
          </a:p>
          <a:p>
            <a:pPr lvl="1"/>
            <a:r>
              <a:rPr lang="en-US"/>
              <a:t>Project Statements</a:t>
            </a:r>
          </a:p>
          <a:p>
            <a:r>
              <a:rPr lang="en-US"/>
              <a:t>R1234</a:t>
            </a:r>
          </a:p>
        </p:txBody>
      </p:sp>
    </p:spTree>
    <p:extLst>
      <p:ext uri="{BB962C8B-B14F-4D97-AF65-F5344CB8AC3E}">
        <p14:creationId xmlns:p14="http://schemas.microsoft.com/office/powerpoint/2010/main" val="2190018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8B7C05-0A44-F518-A01F-F1B2E3EA12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Additional Considerations for Filters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A5E8A3-5954-BC1C-C32D-2E93418F24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Retro pay</a:t>
            </a:r>
          </a:p>
          <a:p>
            <a:r>
              <a:rPr lang="en-US"/>
              <a:t>Pay component</a:t>
            </a:r>
          </a:p>
          <a:p>
            <a:pPr lvl="1"/>
            <a:r>
              <a:rPr lang="en-US"/>
              <a:t>Effort Statements only shows Institutional Base Salary (IBS)</a:t>
            </a:r>
          </a:p>
          <a:p>
            <a:pPr lvl="1"/>
            <a:r>
              <a:rPr lang="en-US"/>
              <a:t>ECC does not receive stipend pay results.</a:t>
            </a:r>
          </a:p>
          <a:p>
            <a:r>
              <a:rPr lang="en-US"/>
              <a:t>Job category/family</a:t>
            </a:r>
          </a:p>
          <a:p>
            <a:pPr lvl="1"/>
            <a:r>
              <a:rPr lang="en-US"/>
              <a:t>project statements only show non-faculty employees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9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Post Award Fiscal Compliance (PAFC)</a:t>
            </a:r>
          </a:p>
          <a:p>
            <a:pPr lvl="1"/>
            <a:r>
              <a:rPr 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effortreporting@uw.edu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(Effort questions)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hlinkClick r:id="rId3"/>
            </a:endParaRPr>
          </a:p>
          <a:p>
            <a:pPr lvl="1"/>
            <a:r>
              <a:rPr lang="en-US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gcafco@uw.edu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(All other compliance questions)</a:t>
            </a:r>
          </a:p>
          <a:p>
            <a:pPr lvl="1"/>
            <a:r>
              <a:rPr lang="en-US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https://finance.uw.edu/pafc/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Matt Gardner</a:t>
            </a:r>
          </a:p>
          <a:p>
            <a:pPr lvl="1"/>
            <a:r>
              <a:rPr lang="en-US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mgard4@uw.edu</a:t>
            </a:r>
            <a:br>
              <a:rPr 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David Parks</a:t>
            </a:r>
          </a:p>
          <a:p>
            <a:pPr lvl="1"/>
            <a:r>
              <a:rPr lang="en-US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parksd2@uw.edu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1"/>
          <p:cNvSpPr txBox="1">
            <a:spLocks/>
          </p:cNvSpPr>
          <p:nvPr/>
        </p:nvSpPr>
        <p:spPr>
          <a:xfrm>
            <a:off x="671758" y="6301355"/>
            <a:ext cx="7229368" cy="33086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5000" b="0" i="0" kern="1200" baseline="0">
                <a:solidFill>
                  <a:schemeClr val="accent3"/>
                </a:solidFill>
                <a:latin typeface="Encode Sans Normal Black"/>
                <a:ea typeface="+mn-ea"/>
                <a:cs typeface="Encode Sans Normal Black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8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b="0" i="0" kern="1200">
                <a:solidFill>
                  <a:srgbClr val="E8D3A2"/>
                </a:solidFill>
                <a:latin typeface="Encode Sans Normal Black"/>
                <a:ea typeface="+mn-ea"/>
                <a:cs typeface="Encode Sans Normal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200" b="1">
                <a:solidFill>
                  <a:srgbClr val="4B2E8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MRAM – Matt Gardner – PAFC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72871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ustom Design">
  <a:themeElements>
    <a:clrScheme name="UW Brand">
      <a:dk1>
        <a:srgbClr val="33006F"/>
      </a:dk1>
      <a:lt1>
        <a:srgbClr val="E8D3A2"/>
      </a:lt1>
      <a:dk2>
        <a:srgbClr val="33006F"/>
      </a:dk2>
      <a:lt2>
        <a:srgbClr val="FFFFFF"/>
      </a:lt2>
      <a:accent1>
        <a:srgbClr val="33006F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5">
      <a:dk1>
        <a:srgbClr val="33006F"/>
      </a:dk1>
      <a:lt1>
        <a:srgbClr val="E8D3A2"/>
      </a:lt1>
      <a:dk2>
        <a:srgbClr val="33006F"/>
      </a:dk2>
      <a:lt2>
        <a:srgbClr val="FFFFFF"/>
      </a:lt2>
      <a:accent1>
        <a:srgbClr val="33006F"/>
      </a:accent1>
      <a:accent2>
        <a:srgbClr val="E8D3A2"/>
      </a:accent2>
      <a:accent3>
        <a:srgbClr val="FFFFFF"/>
      </a:accent3>
      <a:accent4>
        <a:srgbClr val="B2B2B2"/>
      </a:accent4>
      <a:accent5>
        <a:srgbClr val="26005C"/>
      </a:accent5>
      <a:accent6>
        <a:srgbClr val="917B4C"/>
      </a:accent6>
      <a:hlink>
        <a:srgbClr val="26005C"/>
      </a:hlink>
      <a:folHlink>
        <a:srgbClr val="3300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FCDB28E93C9346A6A7EC5839D981D5" ma:contentTypeVersion="17" ma:contentTypeDescription="Create a new document." ma:contentTypeScope="" ma:versionID="9eaaabddce8f882f1f0140ffa4f9cb1b">
  <xsd:schema xmlns:xsd="http://www.w3.org/2001/XMLSchema" xmlns:xs="http://www.w3.org/2001/XMLSchema" xmlns:p="http://schemas.microsoft.com/office/2006/metadata/properties" xmlns:ns2="6f851de0-1ea6-42d6-a184-fbb21641e844" xmlns:ns3="8410168f-e7be-4b05-82ad-db2e089d1a9a" xmlns:ns4="ab06a5aa-8e31-4bdb-9b13-38c58a92ec8a" targetNamespace="http://schemas.microsoft.com/office/2006/metadata/properties" ma:root="true" ma:fieldsID="789f9c06051b3289fd6b0ed4cf3342fd" ns2:_="" ns3:_="" ns4:_="">
    <xsd:import namespace="6f851de0-1ea6-42d6-a184-fbb21641e844"/>
    <xsd:import namespace="8410168f-e7be-4b05-82ad-db2e089d1a9a"/>
    <xsd:import namespace="ab06a5aa-8e31-4bdb-9b13-38c58a92ec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851de0-1ea6-42d6-a184-fbb21641e8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20148b9-20a4-48a0-acba-ba52d68a37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10168f-e7be-4b05-82ad-db2e089d1a9a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06a5aa-8e31-4bdb-9b13-38c58a92ec8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418e278-b4fe-4923-a390-8786f7260464}" ma:internalName="TaxCatchAll" ma:showField="CatchAllData" ma:web="8410168f-e7be-4b05-82ad-db2e089d1a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b06a5aa-8e31-4bdb-9b13-38c58a92ec8a" xsi:nil="true"/>
    <lcf76f155ced4ddcb4097134ff3c332f xmlns="6f851de0-1ea6-42d6-a184-fbb21641e84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EBF008-9412-4FFF-8FD7-9C1BF2F7240A}">
  <ds:schemaRefs>
    <ds:schemaRef ds:uri="6f851de0-1ea6-42d6-a184-fbb21641e844"/>
    <ds:schemaRef ds:uri="8410168f-e7be-4b05-82ad-db2e089d1a9a"/>
    <ds:schemaRef ds:uri="ab06a5aa-8e31-4bdb-9b13-38c58a92ec8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E8B48F9-B7E8-45B0-BEED-DFB1F484D6FB}">
  <ds:schemaRefs>
    <ds:schemaRef ds:uri="6f851de0-1ea6-42d6-a184-fbb21641e844"/>
    <ds:schemaRef ds:uri="8410168f-e7be-4b05-82ad-db2e089d1a9a"/>
    <ds:schemaRef ds:uri="ab06a5aa-8e31-4bdb-9b13-38c58a92ec8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2512AEE-3CB9-48F1-BE06-FAAADA9CCD1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(4:3)</PresentationFormat>
  <Slides>13</Slides>
  <Notes>1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revision>1</cp:revision>
  <cp:lastPrinted>2016-02-10T20:19:12Z</cp:lastPrinted>
  <dcterms:created xsi:type="dcterms:W3CDTF">2014-10-14T00:51:43Z</dcterms:created>
  <dcterms:modified xsi:type="dcterms:W3CDTF">2026-10-22T16:58:58Z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0x010100D7FCDB28E93C9346A6A7EC5839D981D5</vt:lpwstr>
  </property>
  <property fmtid="{D5CDD505-2E9C-101B-9397-08002B2CF9AE}" pid="3" name="MediaServiceImageTags">
    <vt:lpwstr/>
  </property>
</Properties>
</file>