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81" r:id="rId6"/>
    <p:sldId id="280" r:id="rId7"/>
    <p:sldId id="282" r:id="rId8"/>
    <p:sldId id="284" r:id="rId9"/>
    <p:sldId id="279" r:id="rId10"/>
    <p:sldId id="267" r:id="rId11"/>
    <p:sldId id="276" r:id="rId12"/>
    <p:sldId id="274" r:id="rId13"/>
    <p:sldId id="275" r:id="rId14"/>
    <p:sldId id="270" r:id="rId15"/>
    <p:sldId id="277" r:id="rId16"/>
    <p:sldId id="273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1EB703-9429-4B7C-A9EE-D6A7626F883E}" v="4" dt="2025-01-23T17:44:48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9E941FDF-622F-46CF-8DAC-C93C79298329}"/>
    <pc:docChg chg="undo custSel addSld delSld modSld sldOrd">
      <pc:chgData name="David Parks" userId="0d663e3a-4707-4f34-af46-881a84e1e30a" providerId="ADAL" clId="{9E941FDF-622F-46CF-8DAC-C93C79298329}" dt="2024-11-21T17:28:24.984" v="5915" actId="20577"/>
      <pc:docMkLst>
        <pc:docMk/>
      </pc:docMkLst>
      <pc:sldChg chg="modSp add mod ord">
        <pc:chgData name="David Parks" userId="0d663e3a-4707-4f34-af46-881a84e1e30a" providerId="ADAL" clId="{9E941FDF-622F-46CF-8DAC-C93C79298329}" dt="2024-11-20T23:18:20.275" v="4968" actId="27636"/>
        <pc:sldMkLst>
          <pc:docMk/>
          <pc:sldMk cId="1913477580" sldId="259"/>
        </pc:sldMkLst>
        <pc:spChg chg="mod">
          <ac:chgData name="David Parks" userId="0d663e3a-4707-4f34-af46-881a84e1e30a" providerId="ADAL" clId="{9E941FDF-622F-46CF-8DAC-C93C79298329}" dt="2024-11-20T23:18:20.275" v="4968" actId="27636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9E941FDF-622F-46CF-8DAC-C93C79298329}" dt="2024-11-20T21:04:31.586" v="3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add">
        <pc:chgData name="David Parks" userId="0d663e3a-4707-4f34-af46-881a84e1e30a" providerId="ADAL" clId="{9E941FDF-622F-46CF-8DAC-C93C79298329}" dt="2024-11-20T23:51:58.236" v="5702"/>
        <pc:sldMkLst>
          <pc:docMk/>
          <pc:sldMk cId="997287146" sldId="265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97226026" sldId="267"/>
        </pc:sldMkLst>
      </pc:sldChg>
      <pc:sldChg chg="modSp mod">
        <pc:chgData name="David Parks" userId="0d663e3a-4707-4f34-af46-881a84e1e30a" providerId="ADAL" clId="{9E941FDF-622F-46CF-8DAC-C93C79298329}" dt="2024-11-20T23:43:59.308" v="5701"/>
        <pc:sldMkLst>
          <pc:docMk/>
          <pc:sldMk cId="407181922" sldId="268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234769560" sldId="269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76261095" sldId="270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536816191" sldId="271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29914750" sldId="272"/>
        </pc:sldMkLst>
      </pc:sldChg>
      <pc:sldChg chg="modSp ord">
        <pc:chgData name="David Parks" userId="0d663e3a-4707-4f34-af46-881a84e1e30a" providerId="ADAL" clId="{9E941FDF-622F-46CF-8DAC-C93C79298329}" dt="2024-11-20T23:52:08.707" v="5704"/>
        <pc:sldMkLst>
          <pc:docMk/>
          <pc:sldMk cId="3888929245" sldId="273"/>
        </pc:sldMkLst>
      </pc:sldChg>
      <pc:sldChg chg="addSp delSp modSp new mod ord">
        <pc:chgData name="David Parks" userId="0d663e3a-4707-4f34-af46-881a84e1e30a" providerId="ADAL" clId="{9E941FDF-622F-46CF-8DAC-C93C79298329}" dt="2024-11-21T17:27:43.963" v="5909" actId="14100"/>
        <pc:sldMkLst>
          <pc:docMk/>
          <pc:sldMk cId="1737770679" sldId="274"/>
        </pc:sldMkLst>
      </pc:sldChg>
      <pc:sldChg chg="new del">
        <pc:chgData name="David Parks" userId="0d663e3a-4707-4f34-af46-881a84e1e30a" providerId="ADAL" clId="{9E941FDF-622F-46CF-8DAC-C93C79298329}" dt="2024-11-20T21:07:01.095" v="223" actId="2696"/>
        <pc:sldMkLst>
          <pc:docMk/>
          <pc:sldMk cId="2141507245" sldId="274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1398850470" sldId="275"/>
        </pc:sldMkLst>
      </pc:sldChg>
      <pc:sldChg chg="modSp new mod">
        <pc:chgData name="David Parks" userId="0d663e3a-4707-4f34-af46-881a84e1e30a" providerId="ADAL" clId="{9E941FDF-622F-46CF-8DAC-C93C79298329}" dt="2024-11-21T17:25:36.475" v="5706" actId="20577"/>
        <pc:sldMkLst>
          <pc:docMk/>
          <pc:sldMk cId="3754445565" sldId="276"/>
        </pc:sldMkLst>
      </pc:sldChg>
      <pc:sldChg chg="modSp new mod">
        <pc:chgData name="David Parks" userId="0d663e3a-4707-4f34-af46-881a84e1e30a" providerId="ADAL" clId="{9E941FDF-622F-46CF-8DAC-C93C79298329}" dt="2024-11-21T17:28:24.984" v="5915" actId="20577"/>
        <pc:sldMkLst>
          <pc:docMk/>
          <pc:sldMk cId="2560878090" sldId="277"/>
        </pc:sldMkLst>
      </pc:sldChg>
      <pc:sldChg chg="addSp delSp modSp new mod ord">
        <pc:chgData name="David Parks" userId="0d663e3a-4707-4f34-af46-881a84e1e30a" providerId="ADAL" clId="{9E941FDF-622F-46CF-8DAC-C93C79298329}" dt="2024-11-20T23:43:59.308" v="5701"/>
        <pc:sldMkLst>
          <pc:docMk/>
          <pc:sldMk cId="3240186940" sldId="278"/>
        </pc:sldMkLst>
      </pc:sldChg>
      <pc:sldChg chg="new del">
        <pc:chgData name="David Parks" userId="0d663e3a-4707-4f34-af46-881a84e1e30a" providerId="ADAL" clId="{9E941FDF-622F-46CF-8DAC-C93C79298329}" dt="2024-11-20T22:57:28.855" v="4414" actId="2696"/>
        <pc:sldMkLst>
          <pc:docMk/>
          <pc:sldMk cId="478134265" sldId="279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4194827154" sldId="279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194827154" sldId="279"/>
            <ac:spMk id="2" creationId="{04960CB1-6DC6-D8F2-5898-CF3D5AF481D3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194827154" sldId="279"/>
            <ac:spMk id="3" creationId="{FA3FEFE2-B7A2-AB5D-C074-09C9020E7D0F}"/>
          </ac:spMkLst>
        </pc:spChg>
      </pc:sldChg>
    </pc:docChg>
  </pc:docChgLst>
  <pc:docChgLst>
    <pc:chgData name="David Parks" userId="0d663e3a-4707-4f34-af46-881a84e1e30a" providerId="ADAL" clId="{E61EB703-9429-4B7C-A9EE-D6A7626F883E}"/>
    <pc:docChg chg="undo custSel addSld delSld modSld sldOrd">
      <pc:chgData name="David Parks" userId="0d663e3a-4707-4f34-af46-881a84e1e30a" providerId="ADAL" clId="{E61EB703-9429-4B7C-A9EE-D6A7626F883E}" dt="2025-01-23T18:45:01.346" v="3360" actId="5793"/>
      <pc:docMkLst>
        <pc:docMk/>
      </pc:docMkLst>
      <pc:sldChg chg="modSp mod">
        <pc:chgData name="David Parks" userId="0d663e3a-4707-4f34-af46-881a84e1e30a" providerId="ADAL" clId="{E61EB703-9429-4B7C-A9EE-D6A7626F883E}" dt="2025-01-23T01:00:09.555" v="2077" actId="20577"/>
        <pc:sldMkLst>
          <pc:docMk/>
          <pc:sldMk cId="1913477580" sldId="259"/>
        </pc:sldMkLst>
        <pc:spChg chg="mod">
          <ac:chgData name="David Parks" userId="0d663e3a-4707-4f34-af46-881a84e1e30a" providerId="ADAL" clId="{E61EB703-9429-4B7C-A9EE-D6A7626F883E}" dt="2025-01-23T01:00:09.555" v="2077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2T23:19:00.362" v="8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modSp mod">
        <pc:chgData name="David Parks" userId="0d663e3a-4707-4f34-af46-881a84e1e30a" providerId="ADAL" clId="{E61EB703-9429-4B7C-A9EE-D6A7626F883E}" dt="2025-01-23T18:45:01.346" v="3360" actId="5793"/>
        <pc:sldMkLst>
          <pc:docMk/>
          <pc:sldMk cId="997287146" sldId="265"/>
        </pc:sldMkLst>
        <pc:spChg chg="mod">
          <ac:chgData name="David Parks" userId="0d663e3a-4707-4f34-af46-881a84e1e30a" providerId="ADAL" clId="{E61EB703-9429-4B7C-A9EE-D6A7626F883E}" dt="2025-01-23T17:43:49.020" v="3000" actId="113"/>
          <ac:spMkLst>
            <pc:docMk/>
            <pc:sldMk cId="997287146" sldId="265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3T18:45:01.346" v="3360" actId="5793"/>
          <ac:spMkLst>
            <pc:docMk/>
            <pc:sldMk cId="997287146" sldId="265"/>
            <ac:spMk id="3" creationId="{00000000-0000-0000-0000-000000000000}"/>
          </ac:spMkLst>
        </pc:spChg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297226026" sldId="267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407181922" sldId="268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2234769560" sldId="269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76261095" sldId="270"/>
        </pc:sldMkLst>
      </pc:sldChg>
      <pc:sldChg chg="del ord">
        <pc:chgData name="David Parks" userId="0d663e3a-4707-4f34-af46-881a84e1e30a" providerId="ADAL" clId="{E61EB703-9429-4B7C-A9EE-D6A7626F883E}" dt="2025-01-22T22:53:42.012" v="4" actId="2696"/>
        <pc:sldMkLst>
          <pc:docMk/>
          <pc:sldMk cId="3536816191" sldId="271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329914750" sldId="272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3888929245" sldId="273"/>
        </pc:sldMkLst>
      </pc:sldChg>
      <pc:sldChg chg="delSp modSp del mod">
        <pc:chgData name="David Parks" userId="0d663e3a-4707-4f34-af46-881a84e1e30a" providerId="ADAL" clId="{E61EB703-9429-4B7C-A9EE-D6A7626F883E}" dt="2025-01-23T00:00:09.260" v="137" actId="47"/>
        <pc:sldMkLst>
          <pc:docMk/>
          <pc:sldMk cId="1737770679" sldId="274"/>
        </pc:sldMkLst>
        <pc:spChg chg="mod">
          <ac:chgData name="David Parks" userId="0d663e3a-4707-4f34-af46-881a84e1e30a" providerId="ADAL" clId="{E61EB703-9429-4B7C-A9EE-D6A7626F883E}" dt="2025-01-22T23:59:24.847" v="130" actId="20577"/>
          <ac:spMkLst>
            <pc:docMk/>
            <pc:sldMk cId="1737770679" sldId="274"/>
            <ac:spMk id="2" creationId="{0AF69E44-D697-F446-DE0C-F465D6A4C1EC}"/>
          </ac:spMkLst>
        </pc:spChg>
        <pc:spChg chg="mod">
          <ac:chgData name="David Parks" userId="0d663e3a-4707-4f34-af46-881a84e1e30a" providerId="ADAL" clId="{E61EB703-9429-4B7C-A9EE-D6A7626F883E}" dt="2025-01-22T23:59:35.590" v="134" actId="27636"/>
          <ac:spMkLst>
            <pc:docMk/>
            <pc:sldMk cId="1737770679" sldId="274"/>
            <ac:spMk id="3" creationId="{A06565AC-E494-070E-BBE1-12B4CFB15D43}"/>
          </ac:spMkLst>
        </pc:spChg>
        <pc:picChg chg="del mod">
          <ac:chgData name="David Parks" userId="0d663e3a-4707-4f34-af46-881a84e1e30a" providerId="ADAL" clId="{E61EB703-9429-4B7C-A9EE-D6A7626F883E}" dt="2025-01-23T00:00:02.302" v="136" actId="478"/>
          <ac:picMkLst>
            <pc:docMk/>
            <pc:sldMk cId="1737770679" sldId="274"/>
            <ac:picMk id="7" creationId="{94062049-05DF-4D05-0665-6D8A49B2733C}"/>
          </ac:picMkLst>
        </pc:picChg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885585287" sldId="274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1398850470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1744247974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475082843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754445565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2560878090" sldId="277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306732757" sldId="277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240186940" sldId="278"/>
        </pc:sldMkLst>
      </pc:sldChg>
      <pc:sldChg chg="modSp mod">
        <pc:chgData name="David Parks" userId="0d663e3a-4707-4f34-af46-881a84e1e30a" providerId="ADAL" clId="{E61EB703-9429-4B7C-A9EE-D6A7626F883E}" dt="2025-01-23T00:59:05.024" v="2035" actId="113"/>
        <pc:sldMkLst>
          <pc:docMk/>
          <pc:sldMk cId="4194827154" sldId="279"/>
        </pc:sldMkLst>
        <pc:spChg chg="mod">
          <ac:chgData name="David Parks" userId="0d663e3a-4707-4f34-af46-881a84e1e30a" providerId="ADAL" clId="{E61EB703-9429-4B7C-A9EE-D6A7626F883E}" dt="2025-01-23T00:59:05.024" v="2035" actId="113"/>
          <ac:spMkLst>
            <pc:docMk/>
            <pc:sldMk cId="4194827154" sldId="279"/>
            <ac:spMk id="2" creationId="{04960CB1-6DC6-D8F2-5898-CF3D5AF481D3}"/>
          </ac:spMkLst>
        </pc:spChg>
      </pc:sldChg>
      <pc:sldChg chg="modSp new mod">
        <pc:chgData name="David Parks" userId="0d663e3a-4707-4f34-af46-881a84e1e30a" providerId="ADAL" clId="{E61EB703-9429-4B7C-A9EE-D6A7626F883E}" dt="2025-01-23T17:44:48.697" v="3032" actId="20577"/>
        <pc:sldMkLst>
          <pc:docMk/>
          <pc:sldMk cId="666631107" sldId="280"/>
        </pc:sldMkLst>
        <pc:spChg chg="mod">
          <ac:chgData name="David Parks" userId="0d663e3a-4707-4f34-af46-881a84e1e30a" providerId="ADAL" clId="{E61EB703-9429-4B7C-A9EE-D6A7626F883E}" dt="2025-01-23T17:44:02.950" v="3003" actId="20577"/>
          <ac:spMkLst>
            <pc:docMk/>
            <pc:sldMk cId="666631107" sldId="280"/>
            <ac:spMk id="2" creationId="{AA045E5D-8F3D-8E01-FF3B-A5B77A4314DE}"/>
          </ac:spMkLst>
        </pc:spChg>
        <pc:spChg chg="mod">
          <ac:chgData name="David Parks" userId="0d663e3a-4707-4f34-af46-881a84e1e30a" providerId="ADAL" clId="{E61EB703-9429-4B7C-A9EE-D6A7626F883E}" dt="2025-01-23T17:44:48.697" v="3032" actId="20577"/>
          <ac:spMkLst>
            <pc:docMk/>
            <pc:sldMk cId="666631107" sldId="280"/>
            <ac:spMk id="3" creationId="{85523799-2C1B-B485-7EC6-181174A437A1}"/>
          </ac:spMkLst>
        </pc:spChg>
      </pc:sldChg>
      <pc:sldChg chg="modSp new mod ord">
        <pc:chgData name="David Parks" userId="0d663e3a-4707-4f34-af46-881a84e1e30a" providerId="ADAL" clId="{E61EB703-9429-4B7C-A9EE-D6A7626F883E}" dt="2025-01-23T17:46:42.339" v="3271" actId="20577"/>
        <pc:sldMkLst>
          <pc:docMk/>
          <pc:sldMk cId="620984885" sldId="281"/>
        </pc:sldMkLst>
        <pc:spChg chg="mod">
          <ac:chgData name="David Parks" userId="0d663e3a-4707-4f34-af46-881a84e1e30a" providerId="ADAL" clId="{E61EB703-9429-4B7C-A9EE-D6A7626F883E}" dt="2025-01-23T00:59:45.957" v="2043" actId="113"/>
          <ac:spMkLst>
            <pc:docMk/>
            <pc:sldMk cId="620984885" sldId="281"/>
            <ac:spMk id="2" creationId="{6FDB9FF9-9E3A-C05D-56DF-CA94EC485B65}"/>
          </ac:spMkLst>
        </pc:spChg>
        <pc:spChg chg="mod">
          <ac:chgData name="David Parks" userId="0d663e3a-4707-4f34-af46-881a84e1e30a" providerId="ADAL" clId="{E61EB703-9429-4B7C-A9EE-D6A7626F883E}" dt="2025-01-23T17:46:42.339" v="3271" actId="20577"/>
          <ac:spMkLst>
            <pc:docMk/>
            <pc:sldMk cId="620984885" sldId="281"/>
            <ac:spMk id="3" creationId="{47AAD70D-FB25-A690-023E-C5A867A58706}"/>
          </ac:spMkLst>
        </pc:spChg>
      </pc:sldChg>
      <pc:sldChg chg="modSp new mod">
        <pc:chgData name="David Parks" userId="0d663e3a-4707-4f34-af46-881a84e1e30a" providerId="ADAL" clId="{E61EB703-9429-4B7C-A9EE-D6A7626F883E}" dt="2025-01-23T17:50:59.617" v="3358" actId="20577"/>
        <pc:sldMkLst>
          <pc:docMk/>
          <pc:sldMk cId="1271798479" sldId="282"/>
        </pc:sldMkLst>
        <pc:spChg chg="mod">
          <ac:chgData name="David Parks" userId="0d663e3a-4707-4f34-af46-881a84e1e30a" providerId="ADAL" clId="{E61EB703-9429-4B7C-A9EE-D6A7626F883E}" dt="2025-01-23T00:59:18.980" v="2037" actId="113"/>
          <ac:spMkLst>
            <pc:docMk/>
            <pc:sldMk cId="1271798479" sldId="282"/>
            <ac:spMk id="2" creationId="{571EA981-2EBC-CA70-8258-C6BD37FA8438}"/>
          </ac:spMkLst>
        </pc:spChg>
        <pc:spChg chg="mod">
          <ac:chgData name="David Parks" userId="0d663e3a-4707-4f34-af46-881a84e1e30a" providerId="ADAL" clId="{E61EB703-9429-4B7C-A9EE-D6A7626F883E}" dt="2025-01-23T17:50:59.617" v="3358" actId="20577"/>
          <ac:spMkLst>
            <pc:docMk/>
            <pc:sldMk cId="1271798479" sldId="282"/>
            <ac:spMk id="3" creationId="{A7236A17-8B0C-755F-0AF4-803DB95B00F8}"/>
          </ac:spMkLst>
        </pc:spChg>
      </pc:sldChg>
      <pc:sldChg chg="modSp add del mod">
        <pc:chgData name="David Parks" userId="0d663e3a-4707-4f34-af46-881a84e1e30a" providerId="ADAL" clId="{E61EB703-9429-4B7C-A9EE-D6A7626F883E}" dt="2025-01-23T17:07:01.934" v="2385" actId="2696"/>
        <pc:sldMkLst>
          <pc:docMk/>
          <pc:sldMk cId="1651428343" sldId="283"/>
        </pc:sldMkLst>
        <pc:spChg chg="mod">
          <ac:chgData name="David Parks" userId="0d663e3a-4707-4f34-af46-881a84e1e30a" providerId="ADAL" clId="{E61EB703-9429-4B7C-A9EE-D6A7626F883E}" dt="2025-01-23T00:59:08.621" v="2036" actId="113"/>
          <ac:spMkLst>
            <pc:docMk/>
            <pc:sldMk cId="1651428343" sldId="283"/>
            <ac:spMk id="2" creationId="{4C9345DD-EB05-D9D6-BDAC-1153908D5455}"/>
          </ac:spMkLst>
        </pc:spChg>
      </pc:sldChg>
      <pc:sldChg chg="addSp delSp modSp new mod">
        <pc:chgData name="David Parks" userId="0d663e3a-4707-4f34-af46-881a84e1e30a" providerId="ADAL" clId="{E61EB703-9429-4B7C-A9EE-D6A7626F883E}" dt="2025-01-23T17:49:44.958" v="3289" actId="14100"/>
        <pc:sldMkLst>
          <pc:docMk/>
          <pc:sldMk cId="878297637" sldId="284"/>
        </pc:sldMkLst>
        <pc:spChg chg="mod">
          <ac:chgData name="David Parks" userId="0d663e3a-4707-4f34-af46-881a84e1e30a" providerId="ADAL" clId="{E61EB703-9429-4B7C-A9EE-D6A7626F883E}" dt="2025-01-23T00:59:25.604" v="2041" actId="20577"/>
          <ac:spMkLst>
            <pc:docMk/>
            <pc:sldMk cId="878297637" sldId="284"/>
            <ac:spMk id="2" creationId="{0550979A-C0C7-00FD-EF82-8375F6DA7136}"/>
          </ac:spMkLst>
        </pc:spChg>
        <pc:spChg chg="mod">
          <ac:chgData name="David Parks" userId="0d663e3a-4707-4f34-af46-881a84e1e30a" providerId="ADAL" clId="{E61EB703-9429-4B7C-A9EE-D6A7626F883E}" dt="2025-01-23T17:30:58.202" v="2554" actId="404"/>
          <ac:spMkLst>
            <pc:docMk/>
            <pc:sldMk cId="878297637" sldId="284"/>
            <ac:spMk id="3" creationId="{C0C858CB-79C0-C16F-69DA-E4CE73495505}"/>
          </ac:spMkLst>
        </pc:spChg>
        <pc:spChg chg="add mod ord">
          <ac:chgData name="David Parks" userId="0d663e3a-4707-4f34-af46-881a84e1e30a" providerId="ADAL" clId="{E61EB703-9429-4B7C-A9EE-D6A7626F883E}" dt="2025-01-23T17:49:23.301" v="3285" actId="14100"/>
          <ac:spMkLst>
            <pc:docMk/>
            <pc:sldMk cId="878297637" sldId="284"/>
            <ac:spMk id="6" creationId="{DF1443F3-90A9-4FD3-6C5C-7190270D75A9}"/>
          </ac:spMkLst>
        </pc:spChg>
        <pc:spChg chg="add mod ord">
          <ac:chgData name="David Parks" userId="0d663e3a-4707-4f34-af46-881a84e1e30a" providerId="ADAL" clId="{E61EB703-9429-4B7C-A9EE-D6A7626F883E}" dt="2025-01-23T17:49:44.958" v="3289" actId="14100"/>
          <ac:spMkLst>
            <pc:docMk/>
            <pc:sldMk cId="878297637" sldId="284"/>
            <ac:spMk id="7" creationId="{3066A3E6-CD39-C03F-E1F4-4D5C408B5077}"/>
          </ac:spMkLst>
        </pc:spChg>
        <pc:spChg chg="add mod ord">
          <ac:chgData name="David Parks" userId="0d663e3a-4707-4f34-af46-881a84e1e30a" providerId="ADAL" clId="{E61EB703-9429-4B7C-A9EE-D6A7626F883E}" dt="2025-01-23T17:49:34.034" v="3287" actId="14100"/>
          <ac:spMkLst>
            <pc:docMk/>
            <pc:sldMk cId="878297637" sldId="284"/>
            <ac:spMk id="8" creationId="{809B441A-47B7-C995-F6CF-99266F22281A}"/>
          </ac:spMkLst>
        </pc:spChg>
        <pc:picChg chg="add del mod">
          <ac:chgData name="David Parks" userId="0d663e3a-4707-4f34-af46-881a84e1e30a" providerId="ADAL" clId="{E61EB703-9429-4B7C-A9EE-D6A7626F883E}" dt="2025-01-23T17:48:39.182" v="3272" actId="478"/>
          <ac:picMkLst>
            <pc:docMk/>
            <pc:sldMk cId="878297637" sldId="284"/>
            <ac:picMk id="5" creationId="{AF827E59-6784-DB61-DBD3-0C83A88A5BB1}"/>
          </ac:picMkLst>
        </pc:picChg>
        <pc:picChg chg="add mod">
          <ac:chgData name="David Parks" userId="0d663e3a-4707-4f34-af46-881a84e1e30a" providerId="ADAL" clId="{E61EB703-9429-4B7C-A9EE-D6A7626F883E}" dt="2025-01-23T17:49:17.158" v="3283" actId="1076"/>
          <ac:picMkLst>
            <pc:docMk/>
            <pc:sldMk cId="878297637" sldId="284"/>
            <ac:picMk id="10" creationId="{A394FEC9-03E4-A45E-6BD4-E72D283D9E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4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2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2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4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459FE-A025-4BA3-A865-C829F1399118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gca/award-lifecycle/managing-your-award/workday-award-line-lifecycle-statuses" TargetMode="External"/><Relationship Id="rId2" Type="http://schemas.openxmlformats.org/officeDocument/2006/relationships/hyperlink" Target="https://fin-s-web22.finance.uw.edu/fin/AwardPortal/Main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finance.uw.edu/gca/award-lifecycle/managing-your-award/workday-award-task-statuse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job-aids-and-tools/ecc-job-aids-and-user-guides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960120"/>
            <a:ext cx="7851897" cy="269747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Topic Office Hours: Known Issues Updates, ECC Tips, PAAs w/ Salary Cap, and Award Closeout 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23</a:t>
            </a:r>
            <a:r>
              <a:rPr lang="en-US" sz="16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5EEE1-BB75-6D3F-A3E7-AAA28D4C6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0B6E7C-19C3-0C77-D29A-34B0673974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Final Invoice or Financial Report Due Dates in Workday -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2BF82-75BB-B5B3-52E0-15AE45B762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7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Due dates can be found in Award Portal under the “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Open Tasks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section of the Award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47E6913-E408-43FF-2F66-7E85EEC8ACFF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3F2EFD-5BD6-C61B-FE52-E221A7C46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98" y="2543217"/>
            <a:ext cx="8412917" cy="37581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4424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EECAD-9D5A-B5FB-AF87-6226637A6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DD142D-7F94-F278-7666-1E00D810CB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Effort Reporting and Award Closeout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F248B-93A0-3FF4-1AF6-B5EE8CC4C1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56463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Effort Reporting is not an Award Closeout task or closeout function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Final Action Date and invoice/financial reporting due dates will typically not align with Effort Reporting periods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not wait until Effort or Project Statement review to reconcile/review charges on an Award that is ending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verify charges on a closing Award, utilize the following Workday reports are available: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R1269.1 for salary charges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R1234 for all charges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B2DB616-9D61-47CC-BD17-1FBBA2D7A6F1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61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E94A7-530A-7E2C-31A5-4F6CB6424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F8BE82-B5F5-1D31-0930-749BA4A01D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Example of Effort Reporting and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Closeout Due Dates – Sample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CF968-5B63-990B-BB54-9F186C7B8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6174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Sample Award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end date: 11/30/2024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Action Date: 12/31/2024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Invoice Due Date: 1/31/2025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Effort Report and Project Statements for the final two months of the Award will not be available to review/certify until after the Final Action Date: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Pre-Review Start: 2/4/2025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Certification Start: 2/26/2025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Certification Due Date: 5/9/2025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to review final salary and expenditure posting prior to Effort and Project Statement review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9DEFF919-1BF2-E632-10C6-11B372FA9E78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6732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11B865-5759-5630-5D6E-0299755934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378BF-6F16-6DF1-FE78-6CDABAE123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Portal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https://fin-s-web22.finance.uw.edu/fin/AwardPortal/Main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Lifecycle Statuses (GCA website)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https://finance.uw.edu/gca/award-lifecycle/managing-your-award/workday-award-line-lifecycle-statuses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Workday Award Task definitions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https://finance.uw.edu/gca/award-lifecycle/managing-your-award/workday-award-task-statuses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29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DB9FF9-9E3A-C05D-56DF-CA94EC485B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Known Issues 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AD70D-FB25-A690-023E-C5A867A587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554481"/>
            <a:ext cx="8196210" cy="49320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Implemented Changes - Non-faculty PIs and Stipends</a:t>
            </a:r>
          </a:p>
          <a:p>
            <a:pPr lvl="1"/>
            <a:r>
              <a:rPr lang="en-US" dirty="0"/>
              <a:t>Periods beginning 01/01/2025, only faculty will have effort statements</a:t>
            </a:r>
          </a:p>
          <a:p>
            <a:pPr lvl="1"/>
            <a:r>
              <a:rPr lang="en-US" dirty="0"/>
              <a:t>Stipends are no longer sent to ECC (those previously sent are still within the system)</a:t>
            </a:r>
          </a:p>
          <a:p>
            <a:pPr lvl="1"/>
            <a:r>
              <a:rPr lang="en-US" dirty="0"/>
              <a:t>7/1/2024 – 12/31/2024 periods are still impacted by these issues</a:t>
            </a:r>
          </a:p>
          <a:p>
            <a:r>
              <a:rPr lang="en-US" dirty="0"/>
              <a:t>Difference between “Computed Effort” and “Certified Effort” columns</a:t>
            </a:r>
          </a:p>
          <a:p>
            <a:pPr lvl="1"/>
            <a:r>
              <a:rPr lang="en-US" dirty="0"/>
              <a:t>Result of intended functionality in ECC – demo on how to fix</a:t>
            </a:r>
          </a:p>
          <a:p>
            <a:r>
              <a:rPr lang="en-US" dirty="0"/>
              <a:t>Retro pay</a:t>
            </a:r>
          </a:p>
          <a:p>
            <a:pPr lvl="1"/>
            <a:r>
              <a:rPr lang="en-US" sz="1900" dirty="0"/>
              <a:t>Date fields on Workday reports (R1269.1)</a:t>
            </a:r>
          </a:p>
          <a:p>
            <a:pPr lvl="1"/>
            <a:r>
              <a:rPr lang="en-US" sz="1900" dirty="0"/>
              <a:t>Salary cap WD bug</a:t>
            </a:r>
          </a:p>
          <a:p>
            <a:r>
              <a:rPr lang="en-US" sz="2300" dirty="0"/>
              <a:t>IPAs/JPAs/Staff assignments</a:t>
            </a:r>
          </a:p>
          <a:p>
            <a:pPr lvl="1"/>
            <a:r>
              <a:rPr lang="en-US" sz="1900" dirty="0"/>
              <a:t>Working on reclassifying as not required for certifying</a:t>
            </a:r>
          </a:p>
          <a:p>
            <a:pPr lvl="1"/>
            <a:r>
              <a:rPr lang="en-US" sz="1900" dirty="0"/>
              <a:t>In the meantime are manually ‘auto approving’</a:t>
            </a:r>
          </a:p>
          <a:p>
            <a:endParaRPr lang="en-US" sz="23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098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045E5D-8F3D-8E01-FF3B-A5B77A4314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ECC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23799-2C1B-B485-7EC6-181174A437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ECC reports</a:t>
            </a:r>
          </a:p>
          <a:p>
            <a:r>
              <a:rPr lang="en-US" dirty="0"/>
              <a:t>Statement Logs</a:t>
            </a:r>
          </a:p>
          <a:p>
            <a:r>
              <a:rPr lang="en-US" dirty="0"/>
              <a:t>Accessing Building/Certified/Pre Reviewed Statements</a:t>
            </a:r>
          </a:p>
          <a:p>
            <a:r>
              <a:rPr lang="en-US" dirty="0"/>
              <a:t>Reviewing completed statements</a:t>
            </a:r>
          </a:p>
          <a:p>
            <a:endParaRPr lang="en-US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r>
              <a:rPr lang="en-US" sz="1400" dirty="0"/>
              <a:t>Job Aids: </a:t>
            </a:r>
            <a:r>
              <a:rPr lang="en-US" sz="1400" dirty="0">
                <a:hlinkClick r:id="rId2"/>
              </a:rPr>
              <a:t>https://finance.uw.edu/pafc/effort-reporting/job-aids-and-tools/ecc-job-aids-and-user-guides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663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1EA981-2EBC-CA70-8258-C6BD37FA84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PAAs with Salary over the Cap (1 of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36A17-8B0C-755F-0AF4-803DB95B0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365311"/>
          </a:xfrm>
        </p:spPr>
        <p:txBody>
          <a:bodyPr>
            <a:normAutofit/>
          </a:bodyPr>
          <a:lstStyle/>
          <a:p>
            <a:r>
              <a:rPr lang="en-US" dirty="0"/>
              <a:t>There is no automatic salary cap split on PAAs</a:t>
            </a:r>
          </a:p>
          <a:p>
            <a:r>
              <a:rPr lang="en-US" dirty="0"/>
              <a:t>When transferring salary of someone over the salary cap to a grant that applies cap, you must include a journal line for the portion that is for Salary over the Cap (SoC)</a:t>
            </a:r>
          </a:p>
          <a:p>
            <a:r>
              <a:rPr lang="en-US" dirty="0"/>
              <a:t>SoC journal line requires the following worktags to be identified as SoC to the grant in ECC:</a:t>
            </a:r>
          </a:p>
          <a:p>
            <a:pPr lvl="1"/>
            <a:r>
              <a:rPr lang="en-US" dirty="0"/>
              <a:t>Grant</a:t>
            </a:r>
          </a:p>
          <a:p>
            <a:pPr lvl="1"/>
            <a:r>
              <a:rPr lang="en-US" dirty="0"/>
              <a:t>Salary Over the Cap Type</a:t>
            </a:r>
          </a:p>
          <a:p>
            <a:pPr lvl="1"/>
            <a:r>
              <a:rPr lang="en-US" dirty="0"/>
              <a:t>Salary Over The Cap Basis*</a:t>
            </a:r>
          </a:p>
          <a:p>
            <a:r>
              <a:rPr lang="en-US" dirty="0"/>
              <a:t>Must have non-grant fund/resource worktags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179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50979A-C0C7-00FD-EF82-8375F6DA71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PAAs with Salary over the Cap (2 of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858CB-79C0-C16F-69DA-E4CE734955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/>
              <a:t>New ‘Salary Over The Cap Basis’ worktag is not intended to be used as a replacement for the ‘Grant’ Worktag when doing PAAs for SoC</a:t>
            </a:r>
          </a:p>
          <a:p>
            <a:r>
              <a:rPr lang="en-US" sz="2000" dirty="0"/>
              <a:t>ECC will be unable to associate the SoC journal line with each individual grant, unless the ‘Grant’ worktag is present</a:t>
            </a:r>
          </a:p>
          <a:p>
            <a:r>
              <a:rPr lang="en-US" sz="2000" dirty="0"/>
              <a:t>Example: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94FEC9-03E4-A45E-6BD4-E72D283D9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687" y="3703692"/>
            <a:ext cx="5587105" cy="29733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1443F3-90A9-4FD3-6C5C-7190270D75A9}"/>
              </a:ext>
            </a:extLst>
          </p:cNvPr>
          <p:cNvSpPr/>
          <p:nvPr/>
        </p:nvSpPr>
        <p:spPr>
          <a:xfrm>
            <a:off x="1866686" y="4609597"/>
            <a:ext cx="2136353" cy="277363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6A3E6-CD39-C03F-E1F4-4D5C408B5077}"/>
              </a:ext>
            </a:extLst>
          </p:cNvPr>
          <p:cNvSpPr/>
          <p:nvPr/>
        </p:nvSpPr>
        <p:spPr>
          <a:xfrm>
            <a:off x="1866686" y="6046780"/>
            <a:ext cx="3518114" cy="263137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9B441A-47B7-C995-F6CF-99266F22281A}"/>
              </a:ext>
            </a:extLst>
          </p:cNvPr>
          <p:cNvSpPr/>
          <p:nvPr/>
        </p:nvSpPr>
        <p:spPr>
          <a:xfrm>
            <a:off x="1866686" y="6413913"/>
            <a:ext cx="3386034" cy="367133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9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960CB1-6DC6-D8F2-5898-CF3D5AF481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Question Break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EFE2-B7A2-AB5D-C074-09C9020E7D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Award Closeout in Workday (1 of 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708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Terms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Action Date: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last day the award line is open for the department to post expenditures and adjustments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Typically, one to three weeks prior to the due date of the final invoice or final financial report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Lifecycle Status will change from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Expired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Closeout in Progress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after the FAD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FAD can always be found in Award Portal under “Grant Information” for the specific Grant Worktag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FAD can’t be changed; the Lifecycle Status can be changed in Workday by GCA, but the FAD is a system-calculated date which is driven by the due date of the final invoice or financial report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22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FA9B7-C977-9C2B-2807-1A966ECF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F49EC4-701B-5198-2167-34ABC6FD12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Final Action Date in Workday - Example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F408B2C-6587-10BC-D297-F2B1D71E3996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92C0C0-4172-25DB-BE59-4D3DBABFEC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085"/>
          <a:stretch/>
        </p:blipFill>
        <p:spPr>
          <a:xfrm>
            <a:off x="1126790" y="1572768"/>
            <a:ext cx="6319304" cy="49137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50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C54A7-441B-1D47-BB73-AB176BCC3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0EEDAA-D321-95B3-4E4E-18AA41E4AA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Award Closeout in Workday (2 of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D3A40-22E5-BF95-0484-66CFECEA22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7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Terms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Invoice Due Date / Financial Report Due Date: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date specific by the sponsor to request final payment or to report final expenditures for the entire award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sponsors are becoming increasingly strict on final invoicing/reporting and closeout deadlines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 UW policy, charges must post by the Final Action Date for inclusion on the final invoice or financial report (GIM 39)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3A7F78F5-B737-F6B9-2741-DE55BF255C4E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5852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141B3-18F0-4CE7-AC36-0364ECD8D3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472A6F-B4F0-482A-960D-53505646126A}">
  <ds:schemaRefs>
    <ds:schemaRef ds:uri="ab06a5aa-8e31-4bdb-9b13-38c58a92ec8a"/>
    <ds:schemaRef ds:uri="http://schemas.microsoft.com/office/2006/documentManagement/types"/>
    <ds:schemaRef ds:uri="http://purl.org/dc/elements/1.1/"/>
    <ds:schemaRef ds:uri="http://schemas.microsoft.com/office/2006/metadata/properties"/>
    <ds:schemaRef ds:uri="8410168f-e7be-4b05-82ad-db2e089d1a9a"/>
    <ds:schemaRef ds:uri="http://schemas.microsoft.com/office/infopath/2007/PartnerControls"/>
    <ds:schemaRef ds:uri="http://purl.org/dc/dcmitype/"/>
    <ds:schemaRef ds:uri="6f851de0-1ea6-42d6-a184-fbb21641e844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669BC0C-635E-4CD4-A43A-78E338BE6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51de0-1ea6-42d6-a184-fbb21641e844"/>
    <ds:schemaRef ds:uri="8410168f-e7be-4b05-82ad-db2e089d1a9a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Salary cap calc theme</Template>
  <TotalTime>2655</TotalTime>
  <Words>853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Encode Sans Normal Black</vt:lpstr>
      <vt:lpstr>Lucida Grande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L. Gardner</dc:creator>
  <cp:lastModifiedBy>David Parks</cp:lastModifiedBy>
  <cp:revision>3</cp:revision>
  <dcterms:created xsi:type="dcterms:W3CDTF">2024-08-14T15:26:26Z</dcterms:created>
  <dcterms:modified xsi:type="dcterms:W3CDTF">2025-01-23T18:45:10Z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0x010100D7FCDB28E93C9346A6A7EC5839D981D5</vt:lpwstr>
  </property>
  <property fmtid="{D5CDD505-2E9C-101B-9397-08002B2CF9AE}" pid="3" name="MediaServiceImageTags">
    <vt:lpwstr/>
  </property>
</Properties>
</file>