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9" r:id="rId5"/>
    <p:sldId id="279" r:id="rId6"/>
    <p:sldId id="281" r:id="rId7"/>
    <p:sldId id="282" r:id="rId8"/>
    <p:sldId id="280" r:id="rId9"/>
    <p:sldId id="273" r:id="rId10"/>
    <p:sldId id="274" r:id="rId11"/>
    <p:sldId id="283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34CFDF-334D-46BE-92EE-222CA7C2B18E}" v="13" dt="2025-02-19T23:23:20.111"/>
    <p1510:client id="{5AABCCC4-A492-4D7F-AB96-F402F5059AE4}" v="27" dt="2025-02-20T17:54:33.4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Parks" userId="0d663e3a-4707-4f34-af46-881a84e1e30a" providerId="ADAL" clId="{5AABCCC4-A492-4D7F-AB96-F402F5059AE4}"/>
    <pc:docChg chg="custSel addSld delSld modSld">
      <pc:chgData name="David Parks" userId="0d663e3a-4707-4f34-af46-881a84e1e30a" providerId="ADAL" clId="{5AABCCC4-A492-4D7F-AB96-F402F5059AE4}" dt="2025-02-20T17:54:33.453" v="2086" actId="20577"/>
      <pc:docMkLst>
        <pc:docMk/>
      </pc:docMkLst>
      <pc:sldChg chg="modSp mod">
        <pc:chgData name="David Parks" userId="0d663e3a-4707-4f34-af46-881a84e1e30a" providerId="ADAL" clId="{5AABCCC4-A492-4D7F-AB96-F402F5059AE4}" dt="2025-02-20T17:52:53.348" v="2062" actId="20577"/>
        <pc:sldMkLst>
          <pc:docMk/>
          <pc:sldMk cId="1913477580" sldId="259"/>
        </pc:sldMkLst>
        <pc:spChg chg="mod">
          <ac:chgData name="David Parks" userId="0d663e3a-4707-4f34-af46-881a84e1e30a" providerId="ADAL" clId="{5AABCCC4-A492-4D7F-AB96-F402F5059AE4}" dt="2025-02-20T17:52:53.348" v="2062" actId="20577"/>
          <ac:spMkLst>
            <pc:docMk/>
            <pc:sldMk cId="1913477580" sldId="259"/>
            <ac:spMk id="2" creationId="{00000000-0000-0000-0000-000000000000}"/>
          </ac:spMkLst>
        </pc:spChg>
        <pc:spChg chg="mod">
          <ac:chgData name="David Parks" userId="0d663e3a-4707-4f34-af46-881a84e1e30a" providerId="ADAL" clId="{5AABCCC4-A492-4D7F-AB96-F402F5059AE4}" dt="2025-02-19T19:39:03.205" v="81" actId="20577"/>
          <ac:spMkLst>
            <pc:docMk/>
            <pc:sldMk cId="1913477580" sldId="259"/>
            <ac:spMk id="6" creationId="{00000000-0000-0000-0000-000000000000}"/>
          </ac:spMkLst>
        </pc:spChg>
      </pc:sldChg>
      <pc:sldChg chg="modSp mod">
        <pc:chgData name="David Parks" userId="0d663e3a-4707-4f34-af46-881a84e1e30a" providerId="ADAL" clId="{5AABCCC4-A492-4D7F-AB96-F402F5059AE4}" dt="2025-02-19T19:58:28.610" v="542" actId="404"/>
        <pc:sldMkLst>
          <pc:docMk/>
          <pc:sldMk cId="997287146" sldId="265"/>
        </pc:sldMkLst>
        <pc:spChg chg="mod">
          <ac:chgData name="David Parks" userId="0d663e3a-4707-4f34-af46-881a84e1e30a" providerId="ADAL" clId="{5AABCCC4-A492-4D7F-AB96-F402F5059AE4}" dt="2025-02-19T19:58:28.610" v="542" actId="404"/>
          <ac:spMkLst>
            <pc:docMk/>
            <pc:sldMk cId="997287146" sldId="265"/>
            <ac:spMk id="2" creationId="{00000000-0000-0000-0000-000000000000}"/>
          </ac:spMkLst>
        </pc:spChg>
      </pc:sldChg>
      <pc:sldChg chg="del">
        <pc:chgData name="David Parks" userId="0d663e3a-4707-4f34-af46-881a84e1e30a" providerId="ADAL" clId="{5AABCCC4-A492-4D7F-AB96-F402F5059AE4}" dt="2025-02-19T19:39:27.785" v="86" actId="2696"/>
        <pc:sldMkLst>
          <pc:docMk/>
          <pc:sldMk cId="297226026" sldId="267"/>
        </pc:sldMkLst>
      </pc:sldChg>
      <pc:sldChg chg="del">
        <pc:chgData name="David Parks" userId="0d663e3a-4707-4f34-af46-881a84e1e30a" providerId="ADAL" clId="{5AABCCC4-A492-4D7F-AB96-F402F5059AE4}" dt="2025-02-19T19:39:27.785" v="86" actId="2696"/>
        <pc:sldMkLst>
          <pc:docMk/>
          <pc:sldMk cId="76261095" sldId="270"/>
        </pc:sldMkLst>
      </pc:sldChg>
      <pc:sldChg chg="del">
        <pc:chgData name="David Parks" userId="0d663e3a-4707-4f34-af46-881a84e1e30a" providerId="ADAL" clId="{5AABCCC4-A492-4D7F-AB96-F402F5059AE4}" dt="2025-02-19T19:39:27.785" v="86" actId="2696"/>
        <pc:sldMkLst>
          <pc:docMk/>
          <pc:sldMk cId="3888929245" sldId="273"/>
        </pc:sldMkLst>
      </pc:sldChg>
      <pc:sldChg chg="del">
        <pc:chgData name="David Parks" userId="0d663e3a-4707-4f34-af46-881a84e1e30a" providerId="ADAL" clId="{5AABCCC4-A492-4D7F-AB96-F402F5059AE4}" dt="2025-02-19T19:39:27.785" v="86" actId="2696"/>
        <pc:sldMkLst>
          <pc:docMk/>
          <pc:sldMk cId="3885585287" sldId="274"/>
        </pc:sldMkLst>
      </pc:sldChg>
      <pc:sldChg chg="del">
        <pc:chgData name="David Parks" userId="0d663e3a-4707-4f34-af46-881a84e1e30a" providerId="ADAL" clId="{5AABCCC4-A492-4D7F-AB96-F402F5059AE4}" dt="2025-02-19T19:39:27.785" v="86" actId="2696"/>
        <pc:sldMkLst>
          <pc:docMk/>
          <pc:sldMk cId="1744247974" sldId="275"/>
        </pc:sldMkLst>
      </pc:sldChg>
      <pc:sldChg chg="del">
        <pc:chgData name="David Parks" userId="0d663e3a-4707-4f34-af46-881a84e1e30a" providerId="ADAL" clId="{5AABCCC4-A492-4D7F-AB96-F402F5059AE4}" dt="2025-02-19T19:39:27.785" v="86" actId="2696"/>
        <pc:sldMkLst>
          <pc:docMk/>
          <pc:sldMk cId="3475082843" sldId="276"/>
        </pc:sldMkLst>
      </pc:sldChg>
      <pc:sldChg chg="del">
        <pc:chgData name="David Parks" userId="0d663e3a-4707-4f34-af46-881a84e1e30a" providerId="ADAL" clId="{5AABCCC4-A492-4D7F-AB96-F402F5059AE4}" dt="2025-02-19T19:39:27.785" v="86" actId="2696"/>
        <pc:sldMkLst>
          <pc:docMk/>
          <pc:sldMk cId="3306732757" sldId="277"/>
        </pc:sldMkLst>
      </pc:sldChg>
      <pc:sldChg chg="addSp delSp modSp mod">
        <pc:chgData name="David Parks" userId="0d663e3a-4707-4f34-af46-881a84e1e30a" providerId="ADAL" clId="{5AABCCC4-A492-4D7F-AB96-F402F5059AE4}" dt="2025-02-19T19:59:54.736" v="579" actId="20577"/>
        <pc:sldMkLst>
          <pc:docMk/>
          <pc:sldMk cId="4194827154" sldId="279"/>
        </pc:sldMkLst>
        <pc:spChg chg="mod">
          <ac:chgData name="David Parks" userId="0d663e3a-4707-4f34-af46-881a84e1e30a" providerId="ADAL" clId="{5AABCCC4-A492-4D7F-AB96-F402F5059AE4}" dt="2025-02-19T19:40:59.250" v="194" actId="20577"/>
          <ac:spMkLst>
            <pc:docMk/>
            <pc:sldMk cId="4194827154" sldId="279"/>
            <ac:spMk id="2" creationId="{04960CB1-6DC6-D8F2-5898-CF3D5AF481D3}"/>
          </ac:spMkLst>
        </pc:spChg>
        <pc:spChg chg="mod">
          <ac:chgData name="David Parks" userId="0d663e3a-4707-4f34-af46-881a84e1e30a" providerId="ADAL" clId="{5AABCCC4-A492-4D7F-AB96-F402F5059AE4}" dt="2025-02-19T19:59:54.736" v="579" actId="20577"/>
          <ac:spMkLst>
            <pc:docMk/>
            <pc:sldMk cId="4194827154" sldId="279"/>
            <ac:spMk id="3" creationId="{FA3FEFE2-B7A2-AB5D-C074-09C9020E7D0F}"/>
          </ac:spMkLst>
        </pc:spChg>
        <pc:spChg chg="add del mod">
          <ac:chgData name="David Parks" userId="0d663e3a-4707-4f34-af46-881a84e1e30a" providerId="ADAL" clId="{5AABCCC4-A492-4D7F-AB96-F402F5059AE4}" dt="2025-02-19T19:46:51.843" v="282" actId="478"/>
          <ac:spMkLst>
            <pc:docMk/>
            <pc:sldMk cId="4194827154" sldId="279"/>
            <ac:spMk id="8" creationId="{9AC45E92-A760-5C3D-39EA-0DBA77A49A96}"/>
          </ac:spMkLst>
        </pc:spChg>
        <pc:spChg chg="add del mod">
          <ac:chgData name="David Parks" userId="0d663e3a-4707-4f34-af46-881a84e1e30a" providerId="ADAL" clId="{5AABCCC4-A492-4D7F-AB96-F402F5059AE4}" dt="2025-02-19T19:47:21.185" v="285" actId="478"/>
          <ac:spMkLst>
            <pc:docMk/>
            <pc:sldMk cId="4194827154" sldId="279"/>
            <ac:spMk id="9" creationId="{66FB9465-8BFE-903B-2362-0E89312733E8}"/>
          </ac:spMkLst>
        </pc:spChg>
        <pc:picChg chg="add mod">
          <ac:chgData name="David Parks" userId="0d663e3a-4707-4f34-af46-881a84e1e30a" providerId="ADAL" clId="{5AABCCC4-A492-4D7F-AB96-F402F5059AE4}" dt="2025-02-19T19:52:09.348" v="378" actId="1076"/>
          <ac:picMkLst>
            <pc:docMk/>
            <pc:sldMk cId="4194827154" sldId="279"/>
            <ac:picMk id="5" creationId="{8A556AE9-AA9B-02D2-7CD8-7F3CE59A8A77}"/>
          </ac:picMkLst>
        </pc:picChg>
        <pc:picChg chg="add mod">
          <ac:chgData name="David Parks" userId="0d663e3a-4707-4f34-af46-881a84e1e30a" providerId="ADAL" clId="{5AABCCC4-A492-4D7F-AB96-F402F5059AE4}" dt="2025-02-19T19:52:07.185" v="377" actId="1076"/>
          <ac:picMkLst>
            <pc:docMk/>
            <pc:sldMk cId="4194827154" sldId="279"/>
            <ac:picMk id="7" creationId="{D1C0D351-70EC-E3B7-D65C-A19754E2F4E0}"/>
          </ac:picMkLst>
        </pc:picChg>
        <pc:picChg chg="add del mod">
          <ac:chgData name="David Parks" userId="0d663e3a-4707-4f34-af46-881a84e1e30a" providerId="ADAL" clId="{5AABCCC4-A492-4D7F-AB96-F402F5059AE4}" dt="2025-02-19T19:53:31.884" v="392" actId="478"/>
          <ac:picMkLst>
            <pc:docMk/>
            <pc:sldMk cId="4194827154" sldId="279"/>
            <ac:picMk id="13" creationId="{DA4607AC-7065-CC8A-A351-BE9262229F07}"/>
          </ac:picMkLst>
        </pc:picChg>
        <pc:picChg chg="add del mod">
          <ac:chgData name="David Parks" userId="0d663e3a-4707-4f34-af46-881a84e1e30a" providerId="ADAL" clId="{5AABCCC4-A492-4D7F-AB96-F402F5059AE4}" dt="2025-02-19T19:53:11.335" v="387" actId="478"/>
          <ac:picMkLst>
            <pc:docMk/>
            <pc:sldMk cId="4194827154" sldId="279"/>
            <ac:picMk id="15" creationId="{F497A64A-5EC7-55F7-E2E6-02577084090C}"/>
          </ac:picMkLst>
        </pc:picChg>
        <pc:picChg chg="add del mod">
          <ac:chgData name="David Parks" userId="0d663e3a-4707-4f34-af46-881a84e1e30a" providerId="ADAL" clId="{5AABCCC4-A492-4D7F-AB96-F402F5059AE4}" dt="2025-02-19T19:53:30.987" v="391" actId="478"/>
          <ac:picMkLst>
            <pc:docMk/>
            <pc:sldMk cId="4194827154" sldId="279"/>
            <ac:picMk id="17" creationId="{3B59DD32-13CE-8652-8934-FCD767C0E406}"/>
          </ac:picMkLst>
        </pc:picChg>
        <pc:picChg chg="add mod">
          <ac:chgData name="David Parks" userId="0d663e3a-4707-4f34-af46-881a84e1e30a" providerId="ADAL" clId="{5AABCCC4-A492-4D7F-AB96-F402F5059AE4}" dt="2025-02-19T19:55:07.201" v="397" actId="14100"/>
          <ac:picMkLst>
            <pc:docMk/>
            <pc:sldMk cId="4194827154" sldId="279"/>
            <ac:picMk id="19" creationId="{AF12353D-C3C4-F10B-6342-29C12020F0E4}"/>
          </ac:picMkLst>
        </pc:picChg>
        <pc:cxnChg chg="add mod">
          <ac:chgData name="David Parks" userId="0d663e3a-4707-4f34-af46-881a84e1e30a" providerId="ADAL" clId="{5AABCCC4-A492-4D7F-AB96-F402F5059AE4}" dt="2025-02-19T19:52:32.417" v="380" actId="1076"/>
          <ac:cxnSpMkLst>
            <pc:docMk/>
            <pc:sldMk cId="4194827154" sldId="279"/>
            <ac:cxnSpMk id="11" creationId="{38EA55D5-12A6-B8FA-A5A1-ED0C8E584603}"/>
          </ac:cxnSpMkLst>
        </pc:cxnChg>
      </pc:sldChg>
      <pc:sldChg chg="del">
        <pc:chgData name="David Parks" userId="0d663e3a-4707-4f34-af46-881a84e1e30a" providerId="ADAL" clId="{5AABCCC4-A492-4D7F-AB96-F402F5059AE4}" dt="2025-02-19T19:39:12.319" v="83" actId="2696"/>
        <pc:sldMkLst>
          <pc:docMk/>
          <pc:sldMk cId="666631107" sldId="280"/>
        </pc:sldMkLst>
      </pc:sldChg>
      <pc:sldChg chg="modSp new mod">
        <pc:chgData name="David Parks" userId="0d663e3a-4707-4f34-af46-881a84e1e30a" providerId="ADAL" clId="{5AABCCC4-A492-4D7F-AB96-F402F5059AE4}" dt="2025-02-20T17:54:33.453" v="2086" actId="20577"/>
        <pc:sldMkLst>
          <pc:docMk/>
          <pc:sldMk cId="1228659279" sldId="280"/>
        </pc:sldMkLst>
        <pc:spChg chg="mod">
          <ac:chgData name="David Parks" userId="0d663e3a-4707-4f34-af46-881a84e1e30a" providerId="ADAL" clId="{5AABCCC4-A492-4D7F-AB96-F402F5059AE4}" dt="2025-02-19T19:59:33.910" v="548" actId="113"/>
          <ac:spMkLst>
            <pc:docMk/>
            <pc:sldMk cId="1228659279" sldId="280"/>
            <ac:spMk id="2" creationId="{D8983CB1-FA78-8383-6B37-C4203DB42F56}"/>
          </ac:spMkLst>
        </pc:spChg>
        <pc:spChg chg="mod">
          <ac:chgData name="David Parks" userId="0d663e3a-4707-4f34-af46-881a84e1e30a" providerId="ADAL" clId="{5AABCCC4-A492-4D7F-AB96-F402F5059AE4}" dt="2025-02-20T17:54:33.453" v="2086" actId="20577"/>
          <ac:spMkLst>
            <pc:docMk/>
            <pc:sldMk cId="1228659279" sldId="280"/>
            <ac:spMk id="3" creationId="{87B5FEF8-A0CC-32AA-82D7-EC96DCEE3D1C}"/>
          </ac:spMkLst>
        </pc:spChg>
      </pc:sldChg>
      <pc:sldChg chg="del">
        <pc:chgData name="David Parks" userId="0d663e3a-4707-4f34-af46-881a84e1e30a" providerId="ADAL" clId="{5AABCCC4-A492-4D7F-AB96-F402F5059AE4}" dt="2025-02-19T19:39:10.256" v="82" actId="2696"/>
        <pc:sldMkLst>
          <pc:docMk/>
          <pc:sldMk cId="620984885" sldId="281"/>
        </pc:sldMkLst>
      </pc:sldChg>
      <pc:sldChg chg="modSp new mod">
        <pc:chgData name="David Parks" userId="0d663e3a-4707-4f34-af46-881a84e1e30a" providerId="ADAL" clId="{5AABCCC4-A492-4D7F-AB96-F402F5059AE4}" dt="2025-02-20T17:54:12.828" v="2075" actId="20577"/>
        <pc:sldMkLst>
          <pc:docMk/>
          <pc:sldMk cId="2476905916" sldId="281"/>
        </pc:sldMkLst>
        <pc:spChg chg="mod">
          <ac:chgData name="David Parks" userId="0d663e3a-4707-4f34-af46-881a84e1e30a" providerId="ADAL" clId="{5AABCCC4-A492-4D7F-AB96-F402F5059AE4}" dt="2025-02-20T17:54:12.828" v="2075" actId="20577"/>
          <ac:spMkLst>
            <pc:docMk/>
            <pc:sldMk cId="2476905916" sldId="281"/>
            <ac:spMk id="2" creationId="{0EBB363E-513D-DDDB-FD1F-867ECC8DA082}"/>
          </ac:spMkLst>
        </pc:spChg>
        <pc:spChg chg="mod">
          <ac:chgData name="David Parks" userId="0d663e3a-4707-4f34-af46-881a84e1e30a" providerId="ADAL" clId="{5AABCCC4-A492-4D7F-AB96-F402F5059AE4}" dt="2025-02-20T17:53:52.556" v="2064" actId="20577"/>
          <ac:spMkLst>
            <pc:docMk/>
            <pc:sldMk cId="2476905916" sldId="281"/>
            <ac:spMk id="3" creationId="{543FE05C-DB24-1217-6B85-B184E485D7F3}"/>
          </ac:spMkLst>
        </pc:spChg>
      </pc:sldChg>
      <pc:sldChg chg="del">
        <pc:chgData name="David Parks" userId="0d663e3a-4707-4f34-af46-881a84e1e30a" providerId="ADAL" clId="{5AABCCC4-A492-4D7F-AB96-F402F5059AE4}" dt="2025-02-19T19:39:14.948" v="84" actId="2696"/>
        <pc:sldMkLst>
          <pc:docMk/>
          <pc:sldMk cId="1271798479" sldId="282"/>
        </pc:sldMkLst>
      </pc:sldChg>
      <pc:sldChg chg="modSp new mod">
        <pc:chgData name="David Parks" userId="0d663e3a-4707-4f34-af46-881a84e1e30a" providerId="ADAL" clId="{5AABCCC4-A492-4D7F-AB96-F402F5059AE4}" dt="2025-02-19T21:38:26.745" v="1989" actId="20577"/>
        <pc:sldMkLst>
          <pc:docMk/>
          <pc:sldMk cId="1592023553" sldId="282"/>
        </pc:sldMkLst>
        <pc:spChg chg="mod">
          <ac:chgData name="David Parks" userId="0d663e3a-4707-4f34-af46-881a84e1e30a" providerId="ADAL" clId="{5AABCCC4-A492-4D7F-AB96-F402F5059AE4}" dt="2025-02-19T20:03:18.153" v="813" actId="20577"/>
          <ac:spMkLst>
            <pc:docMk/>
            <pc:sldMk cId="1592023553" sldId="282"/>
            <ac:spMk id="2" creationId="{E0A17784-77CB-AB0F-E8A7-CB59A26A5A35}"/>
          </ac:spMkLst>
        </pc:spChg>
        <pc:spChg chg="mod">
          <ac:chgData name="David Parks" userId="0d663e3a-4707-4f34-af46-881a84e1e30a" providerId="ADAL" clId="{5AABCCC4-A492-4D7F-AB96-F402F5059AE4}" dt="2025-02-19T21:38:26.745" v="1989" actId="20577"/>
          <ac:spMkLst>
            <pc:docMk/>
            <pc:sldMk cId="1592023553" sldId="282"/>
            <ac:spMk id="3" creationId="{AA5A6ECA-9C63-C10F-3FB8-6CF9873CA6F6}"/>
          </ac:spMkLst>
        </pc:spChg>
      </pc:sldChg>
      <pc:sldChg chg="modSp new del mod">
        <pc:chgData name="David Parks" userId="0d663e3a-4707-4f34-af46-881a84e1e30a" providerId="ADAL" clId="{5AABCCC4-A492-4D7F-AB96-F402F5059AE4}" dt="2025-02-19T23:13:18.883" v="2051" actId="2696"/>
        <pc:sldMkLst>
          <pc:docMk/>
          <pc:sldMk cId="804753091" sldId="283"/>
        </pc:sldMkLst>
        <pc:spChg chg="mod">
          <ac:chgData name="David Parks" userId="0d663e3a-4707-4f34-af46-881a84e1e30a" providerId="ADAL" clId="{5AABCCC4-A492-4D7F-AB96-F402F5059AE4}" dt="2025-02-19T23:13:09.685" v="2047" actId="113"/>
          <ac:spMkLst>
            <pc:docMk/>
            <pc:sldMk cId="804753091" sldId="283"/>
            <ac:spMk id="2" creationId="{4438A6DA-56AE-4C07-F63E-868D377CF76F}"/>
          </ac:spMkLst>
        </pc:spChg>
        <pc:spChg chg="mod">
          <ac:chgData name="David Parks" userId="0d663e3a-4707-4f34-af46-881a84e1e30a" providerId="ADAL" clId="{5AABCCC4-A492-4D7F-AB96-F402F5059AE4}" dt="2025-02-19T23:13:13.428" v="2050" actId="20577"/>
          <ac:spMkLst>
            <pc:docMk/>
            <pc:sldMk cId="804753091" sldId="283"/>
            <ac:spMk id="3" creationId="{8C369AB7-B6A0-3D54-DBF2-BBA13EC210F8}"/>
          </ac:spMkLst>
        </pc:spChg>
      </pc:sldChg>
      <pc:sldChg chg="del">
        <pc:chgData name="David Parks" userId="0d663e3a-4707-4f34-af46-881a84e1e30a" providerId="ADAL" clId="{5AABCCC4-A492-4D7F-AB96-F402F5059AE4}" dt="2025-02-19T19:39:17.178" v="85" actId="2696"/>
        <pc:sldMkLst>
          <pc:docMk/>
          <pc:sldMk cId="878297637" sldId="284"/>
        </pc:sldMkLst>
      </pc:sldChg>
    </pc:docChg>
  </pc:docChgLst>
  <pc:docChgLst>
    <pc:chgData name="Matt Gardner" userId="S::mgard4@uw.edu::a3a44153-ac56-4eae-b26f-f711edbc7f7b" providerId="AD" clId="Web-{3F34CFDF-334D-46BE-92EE-222CA7C2B18E}"/>
    <pc:docChg chg="addSld modSld">
      <pc:chgData name="Matt Gardner" userId="S::mgard4@uw.edu::a3a44153-ac56-4eae-b26f-f711edbc7f7b" providerId="AD" clId="Web-{3F34CFDF-334D-46BE-92EE-222CA7C2B18E}" dt="2025-02-19T23:23:20.111" v="12" actId="14100"/>
      <pc:docMkLst>
        <pc:docMk/>
      </pc:docMkLst>
      <pc:sldChg chg="delSp modSp add">
        <pc:chgData name="Matt Gardner" userId="S::mgard4@uw.edu::a3a44153-ac56-4eae-b26f-f711edbc7f7b" providerId="AD" clId="Web-{3F34CFDF-334D-46BE-92EE-222CA7C2B18E}" dt="2025-02-19T23:23:20.111" v="12" actId="14100"/>
        <pc:sldMkLst>
          <pc:docMk/>
          <pc:sldMk cId="334840903" sldId="273"/>
        </pc:sldMkLst>
        <pc:spChg chg="mod">
          <ac:chgData name="Matt Gardner" userId="S::mgard4@uw.edu::a3a44153-ac56-4eae-b26f-f711edbc7f7b" providerId="AD" clId="Web-{3F34CFDF-334D-46BE-92EE-222CA7C2B18E}" dt="2025-02-19T23:23:20.111" v="12" actId="14100"/>
          <ac:spMkLst>
            <pc:docMk/>
            <pc:sldMk cId="334840903" sldId="273"/>
            <ac:spMk id="3" creationId="{E6F1A0D0-CE17-3C83-3D09-F9EEFEBE65D3}"/>
          </ac:spMkLst>
        </pc:spChg>
        <pc:spChg chg="del mod">
          <ac:chgData name="Matt Gardner" userId="S::mgard4@uw.edu::a3a44153-ac56-4eae-b26f-f711edbc7f7b" providerId="AD" clId="Web-{3F34CFDF-334D-46BE-92EE-222CA7C2B18E}" dt="2025-02-19T23:22:45.626" v="3"/>
          <ac:spMkLst>
            <pc:docMk/>
            <pc:sldMk cId="334840903" sldId="273"/>
            <ac:spMk id="4" creationId="{B4E8F8E7-CC5A-F8C7-C5CA-2B15756D6FE1}"/>
          </ac:spMkLst>
        </pc:spChg>
      </pc:sldChg>
      <pc:sldChg chg="delSp modSp add">
        <pc:chgData name="Matt Gardner" userId="S::mgard4@uw.edu::a3a44153-ac56-4eae-b26f-f711edbc7f7b" providerId="AD" clId="Web-{3F34CFDF-334D-46BE-92EE-222CA7C2B18E}" dt="2025-02-19T23:23:15.283" v="11" actId="14100"/>
        <pc:sldMkLst>
          <pc:docMk/>
          <pc:sldMk cId="3616312284" sldId="274"/>
        </pc:sldMkLst>
        <pc:spChg chg="mod">
          <ac:chgData name="Matt Gardner" userId="S::mgard4@uw.edu::a3a44153-ac56-4eae-b26f-f711edbc7f7b" providerId="AD" clId="Web-{3F34CFDF-334D-46BE-92EE-222CA7C2B18E}" dt="2025-02-19T23:23:15.283" v="11" actId="14100"/>
          <ac:spMkLst>
            <pc:docMk/>
            <pc:sldMk cId="3616312284" sldId="274"/>
            <ac:spMk id="3" creationId="{B0737639-89CF-9D3E-1ED8-6AE13858EA40}"/>
          </ac:spMkLst>
        </pc:spChg>
        <pc:spChg chg="del mod">
          <ac:chgData name="Matt Gardner" userId="S::mgard4@uw.edu::a3a44153-ac56-4eae-b26f-f711edbc7f7b" providerId="AD" clId="Web-{3F34CFDF-334D-46BE-92EE-222CA7C2B18E}" dt="2025-02-19T23:22:49.283" v="5"/>
          <ac:spMkLst>
            <pc:docMk/>
            <pc:sldMk cId="3616312284" sldId="274"/>
            <ac:spMk id="4" creationId="{9AE8E0F7-4774-E81F-809F-2750424014C6}"/>
          </ac:spMkLst>
        </pc:spChg>
      </pc:sldChg>
      <pc:sldChg chg="delSp modSp add">
        <pc:chgData name="Matt Gardner" userId="S::mgard4@uw.edu::a3a44153-ac56-4eae-b26f-f711edbc7f7b" providerId="AD" clId="Web-{3F34CFDF-334D-46BE-92EE-222CA7C2B18E}" dt="2025-02-19T23:23:04.642" v="9"/>
        <pc:sldMkLst>
          <pc:docMk/>
          <pc:sldMk cId="3738002063" sldId="283"/>
        </pc:sldMkLst>
        <pc:spChg chg="del mod">
          <ac:chgData name="Matt Gardner" userId="S::mgard4@uw.edu::a3a44153-ac56-4eae-b26f-f711edbc7f7b" providerId="AD" clId="Web-{3F34CFDF-334D-46BE-92EE-222CA7C2B18E}" dt="2025-02-19T23:23:04.642" v="9"/>
          <ac:spMkLst>
            <pc:docMk/>
            <pc:sldMk cId="3738002063" sldId="283"/>
            <ac:spMk id="4" creationId="{DB69553D-5571-F35F-81FF-BA71161325A8}"/>
          </ac:spMkLst>
        </pc:spChg>
      </pc:sldChg>
    </pc:docChg>
  </pc:docChgLst>
  <pc:docChgLst>
    <pc:chgData name="David Parks" userId="0d663e3a-4707-4f34-af46-881a84e1e30a" providerId="ADAL" clId="{E61EB703-9429-4B7C-A9EE-D6A7626F883E}"/>
    <pc:docChg chg="undo custSel addSld delSld modSld sldOrd">
      <pc:chgData name="David Parks" userId="0d663e3a-4707-4f34-af46-881a84e1e30a" providerId="ADAL" clId="{E61EB703-9429-4B7C-A9EE-D6A7626F883E}" dt="2025-01-23T18:45:01.346" v="3360" actId="5793"/>
      <pc:docMkLst>
        <pc:docMk/>
      </pc:docMkLst>
      <pc:sldChg chg="modSp mod">
        <pc:chgData name="David Parks" userId="0d663e3a-4707-4f34-af46-881a84e1e30a" providerId="ADAL" clId="{E61EB703-9429-4B7C-A9EE-D6A7626F883E}" dt="2025-01-23T01:00:09.555" v="2077" actId="20577"/>
        <pc:sldMkLst>
          <pc:docMk/>
          <pc:sldMk cId="1913477580" sldId="259"/>
        </pc:sldMkLst>
        <pc:spChg chg="mod">
          <ac:chgData name="David Parks" userId="0d663e3a-4707-4f34-af46-881a84e1e30a" providerId="ADAL" clId="{E61EB703-9429-4B7C-A9EE-D6A7626F883E}" dt="2025-01-23T01:00:09.555" v="2077" actId="20577"/>
          <ac:spMkLst>
            <pc:docMk/>
            <pc:sldMk cId="1913477580" sldId="259"/>
            <ac:spMk id="2" creationId="{00000000-0000-0000-0000-000000000000}"/>
          </ac:spMkLst>
        </pc:spChg>
        <pc:spChg chg="mod">
          <ac:chgData name="David Parks" userId="0d663e3a-4707-4f34-af46-881a84e1e30a" providerId="ADAL" clId="{E61EB703-9429-4B7C-A9EE-D6A7626F883E}" dt="2025-01-22T23:19:00.362" v="86" actId="20577"/>
          <ac:spMkLst>
            <pc:docMk/>
            <pc:sldMk cId="1913477580" sldId="259"/>
            <ac:spMk id="6" creationId="{00000000-0000-0000-0000-000000000000}"/>
          </ac:spMkLst>
        </pc:spChg>
      </pc:sldChg>
      <pc:sldChg chg="modSp mod">
        <pc:chgData name="David Parks" userId="0d663e3a-4707-4f34-af46-881a84e1e30a" providerId="ADAL" clId="{E61EB703-9429-4B7C-A9EE-D6A7626F883E}" dt="2025-01-23T18:45:01.346" v="3360" actId="5793"/>
        <pc:sldMkLst>
          <pc:docMk/>
          <pc:sldMk cId="997287146" sldId="265"/>
        </pc:sldMkLst>
        <pc:spChg chg="mod">
          <ac:chgData name="David Parks" userId="0d663e3a-4707-4f34-af46-881a84e1e30a" providerId="ADAL" clId="{E61EB703-9429-4B7C-A9EE-D6A7626F883E}" dt="2025-01-23T17:43:49.020" v="3000" actId="113"/>
          <ac:spMkLst>
            <pc:docMk/>
            <pc:sldMk cId="997287146" sldId="265"/>
            <ac:spMk id="2" creationId="{00000000-0000-0000-0000-000000000000}"/>
          </ac:spMkLst>
        </pc:spChg>
        <pc:spChg chg="mod">
          <ac:chgData name="David Parks" userId="0d663e3a-4707-4f34-af46-881a84e1e30a" providerId="ADAL" clId="{E61EB703-9429-4B7C-A9EE-D6A7626F883E}" dt="2025-01-23T18:45:01.346" v="3360" actId="5793"/>
          <ac:spMkLst>
            <pc:docMk/>
            <pc:sldMk cId="997287146" sldId="265"/>
            <ac:spMk id="3" creationId="{00000000-0000-0000-0000-000000000000}"/>
          </ac:spMkLst>
        </pc:spChg>
      </pc:sldChg>
      <pc:sldChg chg="add del">
        <pc:chgData name="David Parks" userId="0d663e3a-4707-4f34-af46-881a84e1e30a" providerId="ADAL" clId="{E61EB703-9429-4B7C-A9EE-D6A7626F883E}" dt="2025-01-23T00:30:51.510" v="1765"/>
        <pc:sldMkLst>
          <pc:docMk/>
          <pc:sldMk cId="297226026" sldId="267"/>
        </pc:sldMkLst>
      </pc:sldChg>
      <pc:sldChg chg="del">
        <pc:chgData name="David Parks" userId="0d663e3a-4707-4f34-af46-881a84e1e30a" providerId="ADAL" clId="{E61EB703-9429-4B7C-A9EE-D6A7626F883E}" dt="2025-01-22T22:53:42.012" v="4" actId="2696"/>
        <pc:sldMkLst>
          <pc:docMk/>
          <pc:sldMk cId="407181922" sldId="268"/>
        </pc:sldMkLst>
      </pc:sldChg>
      <pc:sldChg chg="del">
        <pc:chgData name="David Parks" userId="0d663e3a-4707-4f34-af46-881a84e1e30a" providerId="ADAL" clId="{E61EB703-9429-4B7C-A9EE-D6A7626F883E}" dt="2025-01-22T22:53:42.012" v="4" actId="2696"/>
        <pc:sldMkLst>
          <pc:docMk/>
          <pc:sldMk cId="2234769560" sldId="269"/>
        </pc:sldMkLst>
      </pc:sldChg>
      <pc:sldChg chg="add del">
        <pc:chgData name="David Parks" userId="0d663e3a-4707-4f34-af46-881a84e1e30a" providerId="ADAL" clId="{E61EB703-9429-4B7C-A9EE-D6A7626F883E}" dt="2025-01-23T00:30:51.510" v="1765"/>
        <pc:sldMkLst>
          <pc:docMk/>
          <pc:sldMk cId="76261095" sldId="270"/>
        </pc:sldMkLst>
      </pc:sldChg>
      <pc:sldChg chg="del ord">
        <pc:chgData name="David Parks" userId="0d663e3a-4707-4f34-af46-881a84e1e30a" providerId="ADAL" clId="{E61EB703-9429-4B7C-A9EE-D6A7626F883E}" dt="2025-01-22T22:53:42.012" v="4" actId="2696"/>
        <pc:sldMkLst>
          <pc:docMk/>
          <pc:sldMk cId="3536816191" sldId="271"/>
        </pc:sldMkLst>
      </pc:sldChg>
      <pc:sldChg chg="del">
        <pc:chgData name="David Parks" userId="0d663e3a-4707-4f34-af46-881a84e1e30a" providerId="ADAL" clId="{E61EB703-9429-4B7C-A9EE-D6A7626F883E}" dt="2025-01-22T22:53:42.012" v="4" actId="2696"/>
        <pc:sldMkLst>
          <pc:docMk/>
          <pc:sldMk cId="329914750" sldId="272"/>
        </pc:sldMkLst>
      </pc:sldChg>
      <pc:sldChg chg="add del">
        <pc:chgData name="David Parks" userId="0d663e3a-4707-4f34-af46-881a84e1e30a" providerId="ADAL" clId="{E61EB703-9429-4B7C-A9EE-D6A7626F883E}" dt="2025-01-23T00:30:51.510" v="1765"/>
        <pc:sldMkLst>
          <pc:docMk/>
          <pc:sldMk cId="3888929245" sldId="273"/>
        </pc:sldMkLst>
      </pc:sldChg>
      <pc:sldChg chg="delSp modSp del mod">
        <pc:chgData name="David Parks" userId="0d663e3a-4707-4f34-af46-881a84e1e30a" providerId="ADAL" clId="{E61EB703-9429-4B7C-A9EE-D6A7626F883E}" dt="2025-01-23T00:00:09.260" v="137" actId="47"/>
        <pc:sldMkLst>
          <pc:docMk/>
          <pc:sldMk cId="1737770679" sldId="274"/>
        </pc:sldMkLst>
      </pc:sldChg>
      <pc:sldChg chg="add">
        <pc:chgData name="David Parks" userId="0d663e3a-4707-4f34-af46-881a84e1e30a" providerId="ADAL" clId="{E61EB703-9429-4B7C-A9EE-D6A7626F883E}" dt="2025-01-23T00:30:51.510" v="1765"/>
        <pc:sldMkLst>
          <pc:docMk/>
          <pc:sldMk cId="3885585287" sldId="274"/>
        </pc:sldMkLst>
      </pc:sldChg>
      <pc:sldChg chg="del">
        <pc:chgData name="David Parks" userId="0d663e3a-4707-4f34-af46-881a84e1e30a" providerId="ADAL" clId="{E61EB703-9429-4B7C-A9EE-D6A7626F883E}" dt="2025-01-22T22:53:59.711" v="5" actId="2696"/>
        <pc:sldMkLst>
          <pc:docMk/>
          <pc:sldMk cId="1398850470" sldId="275"/>
        </pc:sldMkLst>
      </pc:sldChg>
      <pc:sldChg chg="add">
        <pc:chgData name="David Parks" userId="0d663e3a-4707-4f34-af46-881a84e1e30a" providerId="ADAL" clId="{E61EB703-9429-4B7C-A9EE-D6A7626F883E}" dt="2025-01-23T00:30:51.510" v="1765"/>
        <pc:sldMkLst>
          <pc:docMk/>
          <pc:sldMk cId="1744247974" sldId="275"/>
        </pc:sldMkLst>
      </pc:sldChg>
      <pc:sldChg chg="add">
        <pc:chgData name="David Parks" userId="0d663e3a-4707-4f34-af46-881a84e1e30a" providerId="ADAL" clId="{E61EB703-9429-4B7C-A9EE-D6A7626F883E}" dt="2025-01-23T00:30:51.510" v="1765"/>
        <pc:sldMkLst>
          <pc:docMk/>
          <pc:sldMk cId="3475082843" sldId="276"/>
        </pc:sldMkLst>
      </pc:sldChg>
      <pc:sldChg chg="del">
        <pc:chgData name="David Parks" userId="0d663e3a-4707-4f34-af46-881a84e1e30a" providerId="ADAL" clId="{E61EB703-9429-4B7C-A9EE-D6A7626F883E}" dt="2025-01-22T22:53:59.711" v="5" actId="2696"/>
        <pc:sldMkLst>
          <pc:docMk/>
          <pc:sldMk cId="3754445565" sldId="276"/>
        </pc:sldMkLst>
      </pc:sldChg>
      <pc:sldChg chg="del">
        <pc:chgData name="David Parks" userId="0d663e3a-4707-4f34-af46-881a84e1e30a" providerId="ADAL" clId="{E61EB703-9429-4B7C-A9EE-D6A7626F883E}" dt="2025-01-22T22:53:59.711" v="5" actId="2696"/>
        <pc:sldMkLst>
          <pc:docMk/>
          <pc:sldMk cId="2560878090" sldId="277"/>
        </pc:sldMkLst>
      </pc:sldChg>
      <pc:sldChg chg="add">
        <pc:chgData name="David Parks" userId="0d663e3a-4707-4f34-af46-881a84e1e30a" providerId="ADAL" clId="{E61EB703-9429-4B7C-A9EE-D6A7626F883E}" dt="2025-01-23T00:30:51.510" v="1765"/>
        <pc:sldMkLst>
          <pc:docMk/>
          <pc:sldMk cId="3306732757" sldId="277"/>
        </pc:sldMkLst>
      </pc:sldChg>
      <pc:sldChg chg="del">
        <pc:chgData name="David Parks" userId="0d663e3a-4707-4f34-af46-881a84e1e30a" providerId="ADAL" clId="{E61EB703-9429-4B7C-A9EE-D6A7626F883E}" dt="2025-01-22T22:53:59.711" v="5" actId="2696"/>
        <pc:sldMkLst>
          <pc:docMk/>
          <pc:sldMk cId="3240186940" sldId="278"/>
        </pc:sldMkLst>
      </pc:sldChg>
      <pc:sldChg chg="modSp mod">
        <pc:chgData name="David Parks" userId="0d663e3a-4707-4f34-af46-881a84e1e30a" providerId="ADAL" clId="{E61EB703-9429-4B7C-A9EE-D6A7626F883E}" dt="2025-01-23T00:59:05.024" v="2035" actId="113"/>
        <pc:sldMkLst>
          <pc:docMk/>
          <pc:sldMk cId="4194827154" sldId="279"/>
        </pc:sldMkLst>
        <pc:spChg chg="mod">
          <ac:chgData name="David Parks" userId="0d663e3a-4707-4f34-af46-881a84e1e30a" providerId="ADAL" clId="{E61EB703-9429-4B7C-A9EE-D6A7626F883E}" dt="2025-01-23T00:59:05.024" v="2035" actId="113"/>
          <ac:spMkLst>
            <pc:docMk/>
            <pc:sldMk cId="4194827154" sldId="279"/>
            <ac:spMk id="2" creationId="{04960CB1-6DC6-D8F2-5898-CF3D5AF481D3}"/>
          </ac:spMkLst>
        </pc:spChg>
      </pc:sldChg>
      <pc:sldChg chg="modSp new mod">
        <pc:chgData name="David Parks" userId="0d663e3a-4707-4f34-af46-881a84e1e30a" providerId="ADAL" clId="{E61EB703-9429-4B7C-A9EE-D6A7626F883E}" dt="2025-01-23T17:44:48.697" v="3032" actId="20577"/>
        <pc:sldMkLst>
          <pc:docMk/>
          <pc:sldMk cId="666631107" sldId="280"/>
        </pc:sldMkLst>
      </pc:sldChg>
      <pc:sldChg chg="modSp new mod ord">
        <pc:chgData name="David Parks" userId="0d663e3a-4707-4f34-af46-881a84e1e30a" providerId="ADAL" clId="{E61EB703-9429-4B7C-A9EE-D6A7626F883E}" dt="2025-01-23T17:46:42.339" v="3271" actId="20577"/>
        <pc:sldMkLst>
          <pc:docMk/>
          <pc:sldMk cId="620984885" sldId="281"/>
        </pc:sldMkLst>
      </pc:sldChg>
      <pc:sldChg chg="modSp new mod">
        <pc:chgData name="David Parks" userId="0d663e3a-4707-4f34-af46-881a84e1e30a" providerId="ADAL" clId="{E61EB703-9429-4B7C-A9EE-D6A7626F883E}" dt="2025-01-23T17:50:59.617" v="3358" actId="20577"/>
        <pc:sldMkLst>
          <pc:docMk/>
          <pc:sldMk cId="1271798479" sldId="282"/>
        </pc:sldMkLst>
      </pc:sldChg>
      <pc:sldChg chg="modSp add del mod">
        <pc:chgData name="David Parks" userId="0d663e3a-4707-4f34-af46-881a84e1e30a" providerId="ADAL" clId="{E61EB703-9429-4B7C-A9EE-D6A7626F883E}" dt="2025-01-23T17:07:01.934" v="2385" actId="2696"/>
        <pc:sldMkLst>
          <pc:docMk/>
          <pc:sldMk cId="1651428343" sldId="283"/>
        </pc:sldMkLst>
      </pc:sldChg>
      <pc:sldChg chg="addSp delSp modSp new mod">
        <pc:chgData name="David Parks" userId="0d663e3a-4707-4f34-af46-881a84e1e30a" providerId="ADAL" clId="{E61EB703-9429-4B7C-A9EE-D6A7626F883E}" dt="2025-01-23T17:49:44.958" v="3289" actId="14100"/>
        <pc:sldMkLst>
          <pc:docMk/>
          <pc:sldMk cId="878297637" sldId="284"/>
        </pc:sldMkLst>
      </pc:sldChg>
    </pc:docChg>
  </pc:docChgLst>
  <pc:docChgLst>
    <pc:chgData name="David Parks" userId="0d663e3a-4707-4f34-af46-881a84e1e30a" providerId="ADAL" clId="{9E941FDF-622F-46CF-8DAC-C93C79298329}"/>
    <pc:docChg chg="undo custSel addSld delSld modSld sldOrd">
      <pc:chgData name="David Parks" userId="0d663e3a-4707-4f34-af46-881a84e1e30a" providerId="ADAL" clId="{9E941FDF-622F-46CF-8DAC-C93C79298329}" dt="2024-11-21T17:28:24.984" v="5915" actId="20577"/>
      <pc:docMkLst>
        <pc:docMk/>
      </pc:docMkLst>
      <pc:sldChg chg="modSp add mod ord">
        <pc:chgData name="David Parks" userId="0d663e3a-4707-4f34-af46-881a84e1e30a" providerId="ADAL" clId="{9E941FDF-622F-46CF-8DAC-C93C79298329}" dt="2024-11-20T23:18:20.275" v="4968" actId="27636"/>
        <pc:sldMkLst>
          <pc:docMk/>
          <pc:sldMk cId="1913477580" sldId="259"/>
        </pc:sldMkLst>
      </pc:sldChg>
      <pc:sldChg chg="add">
        <pc:chgData name="David Parks" userId="0d663e3a-4707-4f34-af46-881a84e1e30a" providerId="ADAL" clId="{9E941FDF-622F-46CF-8DAC-C93C79298329}" dt="2024-11-20T23:51:58.236" v="5702"/>
        <pc:sldMkLst>
          <pc:docMk/>
          <pc:sldMk cId="997287146" sldId="265"/>
        </pc:sldMkLst>
      </pc:sldChg>
      <pc:sldChg chg="modSp">
        <pc:chgData name="David Parks" userId="0d663e3a-4707-4f34-af46-881a84e1e30a" providerId="ADAL" clId="{9E941FDF-622F-46CF-8DAC-C93C79298329}" dt="2024-11-20T23:43:59.308" v="5701"/>
        <pc:sldMkLst>
          <pc:docMk/>
          <pc:sldMk cId="297226026" sldId="267"/>
        </pc:sldMkLst>
      </pc:sldChg>
      <pc:sldChg chg="modSp mod">
        <pc:chgData name="David Parks" userId="0d663e3a-4707-4f34-af46-881a84e1e30a" providerId="ADAL" clId="{9E941FDF-622F-46CF-8DAC-C93C79298329}" dt="2024-11-20T23:43:59.308" v="5701"/>
        <pc:sldMkLst>
          <pc:docMk/>
          <pc:sldMk cId="407181922" sldId="268"/>
        </pc:sldMkLst>
      </pc:sldChg>
      <pc:sldChg chg="modSp">
        <pc:chgData name="David Parks" userId="0d663e3a-4707-4f34-af46-881a84e1e30a" providerId="ADAL" clId="{9E941FDF-622F-46CF-8DAC-C93C79298329}" dt="2024-11-20T23:43:59.308" v="5701"/>
        <pc:sldMkLst>
          <pc:docMk/>
          <pc:sldMk cId="2234769560" sldId="269"/>
        </pc:sldMkLst>
      </pc:sldChg>
      <pc:sldChg chg="modSp">
        <pc:chgData name="David Parks" userId="0d663e3a-4707-4f34-af46-881a84e1e30a" providerId="ADAL" clId="{9E941FDF-622F-46CF-8DAC-C93C79298329}" dt="2024-11-20T23:43:59.308" v="5701"/>
        <pc:sldMkLst>
          <pc:docMk/>
          <pc:sldMk cId="76261095" sldId="270"/>
        </pc:sldMkLst>
      </pc:sldChg>
      <pc:sldChg chg="modSp">
        <pc:chgData name="David Parks" userId="0d663e3a-4707-4f34-af46-881a84e1e30a" providerId="ADAL" clId="{9E941FDF-622F-46CF-8DAC-C93C79298329}" dt="2024-11-20T23:43:59.308" v="5701"/>
        <pc:sldMkLst>
          <pc:docMk/>
          <pc:sldMk cId="3536816191" sldId="271"/>
        </pc:sldMkLst>
      </pc:sldChg>
      <pc:sldChg chg="modSp">
        <pc:chgData name="David Parks" userId="0d663e3a-4707-4f34-af46-881a84e1e30a" providerId="ADAL" clId="{9E941FDF-622F-46CF-8DAC-C93C79298329}" dt="2024-11-20T23:43:59.308" v="5701"/>
        <pc:sldMkLst>
          <pc:docMk/>
          <pc:sldMk cId="329914750" sldId="272"/>
        </pc:sldMkLst>
      </pc:sldChg>
      <pc:sldChg chg="modSp ord">
        <pc:chgData name="David Parks" userId="0d663e3a-4707-4f34-af46-881a84e1e30a" providerId="ADAL" clId="{9E941FDF-622F-46CF-8DAC-C93C79298329}" dt="2024-11-20T23:52:08.707" v="5704"/>
        <pc:sldMkLst>
          <pc:docMk/>
          <pc:sldMk cId="3888929245" sldId="273"/>
        </pc:sldMkLst>
      </pc:sldChg>
      <pc:sldChg chg="addSp delSp modSp new mod ord">
        <pc:chgData name="David Parks" userId="0d663e3a-4707-4f34-af46-881a84e1e30a" providerId="ADAL" clId="{9E941FDF-622F-46CF-8DAC-C93C79298329}" dt="2024-11-21T17:27:43.963" v="5909" actId="14100"/>
        <pc:sldMkLst>
          <pc:docMk/>
          <pc:sldMk cId="1737770679" sldId="274"/>
        </pc:sldMkLst>
      </pc:sldChg>
      <pc:sldChg chg="new del">
        <pc:chgData name="David Parks" userId="0d663e3a-4707-4f34-af46-881a84e1e30a" providerId="ADAL" clId="{9E941FDF-622F-46CF-8DAC-C93C79298329}" dt="2024-11-20T21:07:01.095" v="223" actId="2696"/>
        <pc:sldMkLst>
          <pc:docMk/>
          <pc:sldMk cId="2141507245" sldId="274"/>
        </pc:sldMkLst>
      </pc:sldChg>
      <pc:sldChg chg="modSp new mod">
        <pc:chgData name="David Parks" userId="0d663e3a-4707-4f34-af46-881a84e1e30a" providerId="ADAL" clId="{9E941FDF-622F-46CF-8DAC-C93C79298329}" dt="2024-11-20T23:43:59.308" v="5701"/>
        <pc:sldMkLst>
          <pc:docMk/>
          <pc:sldMk cId="1398850470" sldId="275"/>
        </pc:sldMkLst>
      </pc:sldChg>
      <pc:sldChg chg="modSp new mod">
        <pc:chgData name="David Parks" userId="0d663e3a-4707-4f34-af46-881a84e1e30a" providerId="ADAL" clId="{9E941FDF-622F-46CF-8DAC-C93C79298329}" dt="2024-11-21T17:25:36.475" v="5706" actId="20577"/>
        <pc:sldMkLst>
          <pc:docMk/>
          <pc:sldMk cId="3754445565" sldId="276"/>
        </pc:sldMkLst>
      </pc:sldChg>
      <pc:sldChg chg="modSp new mod">
        <pc:chgData name="David Parks" userId="0d663e3a-4707-4f34-af46-881a84e1e30a" providerId="ADAL" clId="{9E941FDF-622F-46CF-8DAC-C93C79298329}" dt="2024-11-21T17:28:24.984" v="5915" actId="20577"/>
        <pc:sldMkLst>
          <pc:docMk/>
          <pc:sldMk cId="2560878090" sldId="277"/>
        </pc:sldMkLst>
      </pc:sldChg>
      <pc:sldChg chg="addSp delSp modSp new mod ord">
        <pc:chgData name="David Parks" userId="0d663e3a-4707-4f34-af46-881a84e1e30a" providerId="ADAL" clId="{9E941FDF-622F-46CF-8DAC-C93C79298329}" dt="2024-11-20T23:43:59.308" v="5701"/>
        <pc:sldMkLst>
          <pc:docMk/>
          <pc:sldMk cId="3240186940" sldId="278"/>
        </pc:sldMkLst>
      </pc:sldChg>
      <pc:sldChg chg="new del">
        <pc:chgData name="David Parks" userId="0d663e3a-4707-4f34-af46-881a84e1e30a" providerId="ADAL" clId="{9E941FDF-622F-46CF-8DAC-C93C79298329}" dt="2024-11-20T22:57:28.855" v="4414" actId="2696"/>
        <pc:sldMkLst>
          <pc:docMk/>
          <pc:sldMk cId="478134265" sldId="279"/>
        </pc:sldMkLst>
      </pc:sldChg>
      <pc:sldChg chg="modSp new mod">
        <pc:chgData name="David Parks" userId="0d663e3a-4707-4f34-af46-881a84e1e30a" providerId="ADAL" clId="{9E941FDF-622F-46CF-8DAC-C93C79298329}" dt="2024-11-20T23:43:59.308" v="5701"/>
        <pc:sldMkLst>
          <pc:docMk/>
          <pc:sldMk cId="4194827154" sldId="27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59FE-A025-4BA3-A865-C829F1399118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A481-E4BF-4897-8102-7EC8719A0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087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59FE-A025-4BA3-A865-C829F1399118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A481-E4BF-4897-8102-7EC8719A0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243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59FE-A025-4BA3-A865-C829F1399118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A481-E4BF-4897-8102-7EC8719A0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522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4B2E83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/>
              <a:t>HEADER HERE </a:t>
            </a:r>
          </a:p>
          <a:p>
            <a:pPr lvl="0"/>
            <a:r>
              <a:rPr lang="en-US"/>
              <a:t>(ENCODE NORMAL BLACK, 30 PT.)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rgbClr val="4B2E83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4B2E83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4B2E83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4B2E83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4B2E83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/>
              <a:t>Content here (Open Sans Bold, 24 pt.)</a:t>
            </a:r>
          </a:p>
          <a:p>
            <a:pPr lvl="1"/>
            <a:r>
              <a:rPr lang="en-US"/>
              <a:t>Second level (Open Sans Bold, 20)</a:t>
            </a:r>
          </a:p>
          <a:p>
            <a:pPr lvl="2"/>
            <a:r>
              <a:rPr lang="en-US"/>
              <a:t>Third level (Open Sans Bold, 18)</a:t>
            </a:r>
          </a:p>
          <a:p>
            <a:pPr lvl="3"/>
            <a:r>
              <a:rPr lang="en-US"/>
              <a:t>Fourth level (Open Sans Bold, 16)</a:t>
            </a:r>
          </a:p>
          <a:p>
            <a:pPr lvl="4"/>
            <a:r>
              <a:rPr lang="en-US"/>
              <a:t>Fifth level (Open Sans Bold, 14)</a:t>
            </a:r>
          </a:p>
        </p:txBody>
      </p:sp>
      <p:pic>
        <p:nvPicPr>
          <p:cNvPr id="9" name="Picture 8" descr="W Logo_Purple_2685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139" y="5949410"/>
            <a:ext cx="1371600" cy="923544"/>
          </a:xfrm>
          <a:prstGeom prst="rect">
            <a:avLst/>
          </a:prstGeom>
        </p:spPr>
      </p:pic>
      <p:pic>
        <p:nvPicPr>
          <p:cNvPr id="7" name="Picture 6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1268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rgbClr val="4B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W_W Logo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815" y="5945854"/>
            <a:ext cx="1371600" cy="92354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7334" y="6354234"/>
            <a:ext cx="2540000" cy="266700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5000" b="0" i="0" baseline="0">
                <a:solidFill>
                  <a:schemeClr val="accent3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/>
              <a:t>TITLE HERE</a:t>
            </a:r>
          </a:p>
          <a:p>
            <a:pPr lvl="0"/>
            <a:r>
              <a:rPr lang="en-US"/>
              <a:t>ENCODE NORMAL</a:t>
            </a:r>
          </a:p>
          <a:p>
            <a:pPr lvl="0"/>
            <a:r>
              <a:rPr lang="en-US"/>
              <a:t>BLACK, 50 PT. </a:t>
            </a:r>
          </a:p>
        </p:txBody>
      </p:sp>
      <p:pic>
        <p:nvPicPr>
          <p:cNvPr id="2" name="Picture 1" descr="Bar_RtAngle_7502_RGB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587" y="4006085"/>
            <a:ext cx="2284303" cy="112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939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59FE-A025-4BA3-A865-C829F1399118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A481-E4BF-4897-8102-7EC8719A0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011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59FE-A025-4BA3-A865-C829F1399118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A481-E4BF-4897-8102-7EC8719A0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026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59FE-A025-4BA3-A865-C829F1399118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A481-E4BF-4897-8102-7EC8719A0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944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59FE-A025-4BA3-A865-C829F1399118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A481-E4BF-4897-8102-7EC8719A0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255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59FE-A025-4BA3-A865-C829F1399118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A481-E4BF-4897-8102-7EC8719A0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79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59FE-A025-4BA3-A865-C829F1399118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A481-E4BF-4897-8102-7EC8719A0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931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59FE-A025-4BA3-A865-C829F1399118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A481-E4BF-4897-8102-7EC8719A0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958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59FE-A025-4BA3-A865-C829F1399118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A481-E4BF-4897-8102-7EC8719A0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76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2D459FE-A025-4BA3-A865-C829F1399118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27A481-E4BF-4897-8102-7EC8719A0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593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finance.uw.edu/pafc/effort-reporting/job-aids-and-tools/calculatorstools" TargetMode="Externa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ashington.edu/research/policies/gim-35/#ibs" TargetMode="Externa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ashington.edu/research/faq/salary-cap-proposal-budgets/" TargetMode="Externa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effortreporting@uw.edu" TargetMode="External"/><Relationship Id="rId7" Type="http://schemas.openxmlformats.org/officeDocument/2006/relationships/hyperlink" Target="mailto:parksd2@uw.edu" TargetMode="Externa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6" Type="http://schemas.openxmlformats.org/officeDocument/2006/relationships/hyperlink" Target="mailto:mgard4@uw.eud" TargetMode="External"/><Relationship Id="rId5" Type="http://schemas.openxmlformats.org/officeDocument/2006/relationships/hyperlink" Target="https://finance.uw.edu/pafc/" TargetMode="External"/><Relationship Id="rId4" Type="http://schemas.openxmlformats.org/officeDocument/2006/relationships/hyperlink" Target="mailto:gcafco@uw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92027" y="1783533"/>
            <a:ext cx="7851897" cy="1874066"/>
          </a:xfrm>
        </p:spPr>
        <p:txBody>
          <a:bodyPr>
            <a:normAutofit/>
          </a:bodyPr>
          <a:lstStyle/>
          <a:p>
            <a:r>
              <a:rPr lang="en-US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Focused Topic Office Hours: ECC Salary over the Cap Verification &amp; NIH Salary Cap Info</a:t>
            </a: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555675" y="4508694"/>
            <a:ext cx="6793086" cy="1288399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ct val="20000"/>
              </a:spcBef>
              <a:buFont typeface="Arial"/>
              <a:buNone/>
              <a:defRPr sz="5000" b="0" i="0" kern="1200" baseline="0">
                <a:solidFill>
                  <a:schemeClr val="accent3"/>
                </a:solidFill>
                <a:latin typeface="Encode Sans Normal Black"/>
                <a:ea typeface="+mn-ea"/>
                <a:cs typeface="Encode Sans Normal Black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en-US" sz="160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Feb 20</a:t>
            </a:r>
            <a:r>
              <a:rPr lang="en-US" sz="1600" baseline="30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2025</a:t>
            </a:r>
          </a:p>
          <a:p>
            <a:pPr>
              <a:lnSpc>
                <a:spcPct val="150000"/>
              </a:lnSpc>
            </a:pPr>
            <a:r>
              <a:rPr lang="en-US"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David Parks &amp; Matt Gardner</a:t>
            </a:r>
          </a:p>
          <a:p>
            <a:pPr>
              <a:lnSpc>
                <a:spcPct val="150000"/>
              </a:lnSpc>
            </a:pPr>
            <a:r>
              <a:rPr lang="en-US"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 Award Fiscal Compliance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3477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4960CB1-6DC6-D8F2-5898-CF3D5AF481D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/>
              <a:t>ECC Cap Check Indicator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3FEFE2-B7A2-AB5D-C074-09C9020E7D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/>
              <a:t>Turned off due to issues with accuracy &amp; reliability of the calculation backing it</a:t>
            </a:r>
          </a:p>
          <a:p>
            <a:pPr lvl="1"/>
            <a:r>
              <a:rPr lang="en-US"/>
              <a:t>You will no longer see green check marks or red exclamation points on capped grants: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556AE9-AA9B-02D2-7CD8-7F3CE59A8A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2087" y="3564059"/>
            <a:ext cx="2486372" cy="23815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1C0D351-70EC-E3B7-D65C-A19754E2F4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2087" y="3219421"/>
            <a:ext cx="3448531" cy="209579"/>
          </a:xfrm>
          <a:prstGeom prst="rect">
            <a:avLst/>
          </a:prstGeom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8EA55D5-12A6-B8FA-A5A1-ED0C8E584603}"/>
              </a:ext>
            </a:extLst>
          </p:cNvPr>
          <p:cNvCxnSpPr/>
          <p:nvPr/>
        </p:nvCxnSpPr>
        <p:spPr>
          <a:xfrm>
            <a:off x="3005750" y="3911097"/>
            <a:ext cx="0" cy="45267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9" name="Picture 18" descr="A close up of text&#10;&#10;AI-generated content may be incorrect.">
            <a:extLst>
              <a:ext uri="{FF2B5EF4-FFF2-40B4-BE49-F238E27FC236}">
                <a16:creationId xmlns:a16="http://schemas.microsoft.com/office/drawing/2014/main" id="{AF12353D-C3C4-F10B-6342-29C12020F0E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2087" y="4472650"/>
            <a:ext cx="3607150" cy="697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827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EBB363E-513D-DDDB-FD1F-867ECC8DA08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/>
              <a:t>New ECC Cap Verification Tool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3FE05C-DB24-1217-6B85-B184E485D7F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2000"/>
              <a:t>Download Available </a:t>
            </a:r>
            <a:r>
              <a:rPr lang="en-US" sz="2000">
                <a:hlinkClick r:id="rId2"/>
              </a:rPr>
              <a:t>Here</a:t>
            </a:r>
            <a:r>
              <a:rPr lang="en-US" sz="2000"/>
              <a:t> – Under “Salary over the Cap (SoC) Validation Tool:” section</a:t>
            </a:r>
          </a:p>
          <a:p>
            <a:r>
              <a:rPr lang="en-US" sz="2000"/>
              <a:t>Calculates the total amount of SoC necessary for each grant on an effort statement</a:t>
            </a:r>
          </a:p>
          <a:p>
            <a:r>
              <a:rPr lang="en-US" sz="2000"/>
              <a:t>Indicates how much (if any) ECC “shift” (or PAA) is required to make the statement salary cap compliant</a:t>
            </a:r>
          </a:p>
          <a:p>
            <a:r>
              <a:rPr lang="en-US" sz="2000"/>
              <a:t>Operates of 6-month periods, aligned with ECCs period length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905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0A17784-77CB-AB0F-E8A7-CB59A26A5A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/>
              <a:t>When to Use the Tool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5A6ECA-9C63-C10F-3FB8-6CF9873CA6F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sz="2000"/>
              <a:t>Two situations: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/>
              <a:t>Faculty’s </a:t>
            </a:r>
            <a:r>
              <a:rPr lang="en-US" sz="1800">
                <a:hlinkClick r:id="rId2"/>
              </a:rPr>
              <a:t>Institutional Base Salary (IBS) </a:t>
            </a:r>
            <a:r>
              <a:rPr lang="en-US" sz="1800"/>
              <a:t>is over cap &amp; there were any PAAs completed impacting salary on a grant that applies cap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/>
              <a:t>Faculty’s IBS is over cap &amp; there are earnings from Clinical Practice Plan salary sources (paid by UWP/CUMG) on the statement</a:t>
            </a:r>
            <a:endParaRPr lang="en-US"/>
          </a:p>
          <a:p>
            <a:pPr marL="457200"/>
            <a:r>
              <a:rPr lang="en-US" sz="2000"/>
              <a:t>Tool is not necessary in any other situation</a:t>
            </a:r>
          </a:p>
          <a:p>
            <a:pPr marL="800100" lvl="1"/>
            <a:r>
              <a:rPr lang="en-US" sz="1800"/>
              <a:t>Workday does its automatic salary cap calculation on original payroll postings (Payroll Actual Accruals)</a:t>
            </a:r>
          </a:p>
          <a:p>
            <a:pPr marL="800100" lvl="1"/>
            <a:r>
              <a:rPr lang="en-US" sz="1800"/>
              <a:t>If there is no UWP/CUMG and no PAAs, the amount it calculates and sends to ECC is already at a compliant cap level</a:t>
            </a:r>
          </a:p>
        </p:txBody>
      </p:sp>
    </p:spTree>
    <p:extLst>
      <p:ext uri="{BB962C8B-B14F-4D97-AF65-F5344CB8AC3E}">
        <p14:creationId xmlns:p14="http://schemas.microsoft.com/office/powerpoint/2010/main" val="1592023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8983CB1-FA78-8383-6B37-C4203DB42F5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/>
              <a:t>Demo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B5FEF8-A0CC-32AA-82D7-EC96DCEE3D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/>
              <a:t>How to use ECC SoC Verification Tool…</a:t>
            </a:r>
          </a:p>
        </p:txBody>
      </p:sp>
    </p:spTree>
    <p:extLst>
      <p:ext uri="{BB962C8B-B14F-4D97-AF65-F5344CB8AC3E}">
        <p14:creationId xmlns:p14="http://schemas.microsoft.com/office/powerpoint/2010/main" val="1228659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ADDA56-E7C9-3E38-8E85-65AB2D22C8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125E395-146D-4E96-5960-835AFAE8A30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NIH Salary Cap (1 of 3)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F1A0D0-CE17-3C83-3D09-F9EEFEBE65D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8269" y="1718796"/>
            <a:ext cx="8187246" cy="4302367"/>
          </a:xfrm>
        </p:spPr>
        <p:txBody>
          <a:bodyPr>
            <a:normAutofit fontScale="85000" lnSpcReduction="10000"/>
          </a:bodyPr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Congressional appropriations under a Continuing Resolution set the new Executive Level II salary cap at $225,700, effective January 1, 2025</a:t>
            </a:r>
          </a:p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NIH typically issues a notice of implementation in late January</a:t>
            </a:r>
          </a:p>
          <a:p>
            <a:pPr lvl="1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AHRQ issued NOT-HS-25-015 on Jan. 22</a:t>
            </a:r>
            <a:r>
              <a:rPr lang="en-US" baseline="3000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implementing the cap on   all AHRQ awards</a:t>
            </a:r>
          </a:p>
          <a:p>
            <a:pPr lvl="1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The AHRQ notice does not apply to NIH awards</a:t>
            </a:r>
          </a:p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As of this date, NIH has not issued a notice implementing the new ELII cap</a:t>
            </a:r>
          </a:p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A communication will be sent to campus once NIH provides notice of implementing the new cap</a:t>
            </a:r>
          </a:p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40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F16860-7F72-925A-9A6F-7375ABF3E0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DF23410-93E4-C35D-500E-FBC281654C5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NIH Salary Cap (2 of 3)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737639-89CF-9D3E-1ED8-6AE13858EA4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8269" y="1718796"/>
            <a:ext cx="8187246" cy="4284438"/>
          </a:xfrm>
        </p:spPr>
        <p:txBody>
          <a:bodyPr>
            <a:normAutofit fontScale="85000" lnSpcReduction="10000"/>
          </a:bodyPr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Until the new cap is implemented via NIH Notice, it is not permissible for recipients to </a:t>
            </a:r>
            <a:r>
              <a:rPr lang="en-US" u="sng">
                <a:latin typeface="Arial" panose="020B0604020202020204" pitchFamily="34" charset="0"/>
                <a:cs typeface="Arial" panose="020B0604020202020204" pitchFamily="34" charset="0"/>
              </a:rPr>
              <a:t>charge awards or request payment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for salary charges at the new rate level.</a:t>
            </a:r>
          </a:p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Once the NIH notice is released, Workday will be updated with the new level</a:t>
            </a:r>
          </a:p>
          <a:p>
            <a:pPr lvl="1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The new cap will automatically be applied to payroll posting after Workday is updated</a:t>
            </a:r>
          </a:p>
          <a:p>
            <a:pPr lvl="1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Awards in which payroll posted prior to the update in Workday will require a PAA to charge the award up to the new cap threshold</a:t>
            </a:r>
          </a:p>
          <a:p>
            <a:pPr lvl="1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Standard NIH policy states:</a:t>
            </a:r>
          </a:p>
          <a:p>
            <a:pPr lvl="1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Recipients </a:t>
            </a:r>
            <a:r>
              <a:rPr lang="en-US" u="sng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rebudget to pay amounts up to the new cap starting with the effective date</a:t>
            </a:r>
          </a:p>
          <a:p>
            <a:pPr lvl="1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NIH will not provide additional funds to cover the higher cap threshold</a:t>
            </a:r>
          </a:p>
          <a:p>
            <a:pPr lvl="1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312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1EAFAA-7FA9-4B78-13AA-5512603722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9B0EA57-0EE7-FBB8-A425-BC70EB130F5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NIH Salary Cap (3 of 3)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ABC574-9F50-F7DB-E04E-6C9A7E18117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For proposals, see OSP’s guidance on documenting salary cap on proposal budgets</a:t>
            </a:r>
          </a:p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https://www.washington.edu/research/faq/salary-cap-proposal-budgets/</a:t>
            </a: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002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2800" b="1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endParaRPr lang="en-US" sz="4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Post Award Fiscal Compliance (PAFC)</a:t>
            </a:r>
          </a:p>
          <a:p>
            <a:pPr lvl="1"/>
            <a:r>
              <a:rPr lang="en-US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effortreporting@uw.edu 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(Effort questions)</a:t>
            </a:r>
            <a:endParaRPr lang="en-US">
              <a:latin typeface="Arial" panose="020B0604020202020204" pitchFamily="34" charset="0"/>
              <a:cs typeface="Arial" panose="020B0604020202020204" pitchFamily="34" charset="0"/>
              <a:hlinkClick r:id="rId3"/>
            </a:endParaRPr>
          </a:p>
          <a:p>
            <a:pPr lvl="1"/>
            <a:r>
              <a:rPr lang="en-US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gcafco@uw.edu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(All other compliance questions)</a:t>
            </a:r>
          </a:p>
          <a:p>
            <a:pPr lvl="1"/>
            <a:r>
              <a:rPr lang="en-US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https://finance.uw.edu/pafc/</a:t>
            </a:r>
            <a:br>
              <a:rPr lang="en-US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Matt Gardner</a:t>
            </a:r>
          </a:p>
          <a:p>
            <a:pPr lvl="1"/>
            <a:r>
              <a:rPr lang="en-US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mgard4@uw.edu</a:t>
            </a: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David Parks</a:t>
            </a:r>
          </a:p>
          <a:p>
            <a:pPr lvl="1"/>
            <a:r>
              <a:rPr lang="en-US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parksd2@uw.edu</a:t>
            </a: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728714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b06a5aa-8e31-4bdb-9b13-38c58a92ec8a" xsi:nil="true"/>
    <lcf76f155ced4ddcb4097134ff3c332f xmlns="6f851de0-1ea6-42d6-a184-fbb21641e844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FCDB28E93C9346A6A7EC5839D981D5" ma:contentTypeVersion="17" ma:contentTypeDescription="Create a new document." ma:contentTypeScope="" ma:versionID="9eaaabddce8f882f1f0140ffa4f9cb1b">
  <xsd:schema xmlns:xsd="http://www.w3.org/2001/XMLSchema" xmlns:xs="http://www.w3.org/2001/XMLSchema" xmlns:p="http://schemas.microsoft.com/office/2006/metadata/properties" xmlns:ns2="6f851de0-1ea6-42d6-a184-fbb21641e844" xmlns:ns3="8410168f-e7be-4b05-82ad-db2e089d1a9a" xmlns:ns4="ab06a5aa-8e31-4bdb-9b13-38c58a92ec8a" targetNamespace="http://schemas.microsoft.com/office/2006/metadata/properties" ma:root="true" ma:fieldsID="789f9c06051b3289fd6b0ed4cf3342fd" ns2:_="" ns3:_="" ns4:_="">
    <xsd:import namespace="6f851de0-1ea6-42d6-a184-fbb21641e844"/>
    <xsd:import namespace="8410168f-e7be-4b05-82ad-db2e089d1a9a"/>
    <xsd:import namespace="ab06a5aa-8e31-4bdb-9b13-38c58a92ec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lcf76f155ced4ddcb4097134ff3c332f" minOccurs="0"/>
                <xsd:element ref="ns4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51de0-1ea6-42d6-a184-fbb21641e8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e20148b9-20a4-48a0-acba-ba52d68a37a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10168f-e7be-4b05-82ad-db2e089d1a9a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06a5aa-8e31-4bdb-9b13-38c58a92ec8a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4418e278-b4fe-4923-a390-8786f7260464}" ma:internalName="TaxCatchAll" ma:showField="CatchAllData" ma:web="8410168f-e7be-4b05-82ad-db2e089d1a9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9C141B3-18F0-4CE7-AC36-0364ECD8D37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9472A6F-B4F0-482A-960D-53505646126A}">
  <ds:schemaRefs>
    <ds:schemaRef ds:uri="6f851de0-1ea6-42d6-a184-fbb21641e844"/>
    <ds:schemaRef ds:uri="8410168f-e7be-4b05-82ad-db2e089d1a9a"/>
    <ds:schemaRef ds:uri="ab06a5aa-8e31-4bdb-9b13-38c58a92ec8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669BC0C-635E-4CD4-A43A-78E338BE6255}">
  <ds:schemaRefs>
    <ds:schemaRef ds:uri="6f851de0-1ea6-42d6-a184-fbb21641e844"/>
    <ds:schemaRef ds:uri="8410168f-e7be-4b05-82ad-db2e089d1a9a"/>
    <ds:schemaRef ds:uri="ab06a5aa-8e31-4bdb-9b13-38c58a92ec8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Salary cap calc theme</Template>
  <Application>Microsoft Office PowerPoint</Application>
  <PresentationFormat>On-screen Show (4:3)</PresentationFormat>
  <Slides>9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Matthew L. Gardner</dc:creator>
  <cp:revision>1</cp:revision>
  <dcterms:created xsi:type="dcterms:W3CDTF">2024-08-14T15:26:26Z</dcterms:created>
  <dcterms:modified xsi:type="dcterms:W3CDTF">2025-02-20T17:54:56Z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0x010100D7FCDB28E93C9346A6A7EC5839D981D5</vt:lpwstr>
  </property>
  <property fmtid="{D5CDD505-2E9C-101B-9397-08002B2CF9AE}" pid="3" name="MediaServiceImageTags">
    <vt:lpwstr/>
  </property>
</Properties>
</file>