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9" r:id="rId5"/>
    <p:sldId id="285" r:id="rId6"/>
    <p:sldId id="264" r:id="rId7"/>
    <p:sldId id="287" r:id="rId8"/>
    <p:sldId id="280" r:id="rId9"/>
    <p:sldId id="288" r:id="rId10"/>
    <p:sldId id="28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8D99B4-AE41-412A-B2F2-AAC5AF61EF22}" v="182" dt="2025-04-17T14:36:44.602"/>
    <p1510:client id="{FA00D02B-C7B3-46BC-98DC-3B19E9AC9769}" v="61" dt="2025-04-17T16:47:45.0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22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Gardner" userId="S::mgard4@uw.edu::a3a44153-ac56-4eae-b26f-f711edbc7f7b" providerId="AD" clId="Web-{F58D99B4-AE41-412A-B2F2-AAC5AF61EF22}"/>
    <pc:docChg chg="addSld delSld modSld">
      <pc:chgData name="Matt Gardner" userId="S::mgard4@uw.edu::a3a44153-ac56-4eae-b26f-f711edbc7f7b" providerId="AD" clId="Web-{F58D99B4-AE41-412A-B2F2-AAC5AF61EF22}" dt="2025-04-17T14:36:43.477" v="176" actId="20577"/>
      <pc:docMkLst>
        <pc:docMk/>
      </pc:docMkLst>
      <pc:sldChg chg="modSp add mod setBg">
        <pc:chgData name="Matt Gardner" userId="S::mgard4@uw.edu::a3a44153-ac56-4eae-b26f-f711edbc7f7b" providerId="AD" clId="Web-{F58D99B4-AE41-412A-B2F2-AAC5AF61EF22}" dt="2025-04-17T14:32:51.128" v="76" actId="20577"/>
        <pc:sldMkLst>
          <pc:docMk/>
          <pc:sldMk cId="0" sldId="264"/>
        </pc:sldMkLst>
        <pc:spChg chg="mod">
          <ac:chgData name="Matt Gardner" userId="S::mgard4@uw.edu::a3a44153-ac56-4eae-b26f-f711edbc7f7b" providerId="AD" clId="Web-{F58D99B4-AE41-412A-B2F2-AAC5AF61EF22}" dt="2025-04-17T14:32:51.128" v="76" actId="20577"/>
          <ac:spMkLst>
            <pc:docMk/>
            <pc:sldMk cId="0" sldId="264"/>
            <ac:spMk id="245" creationId="{00000000-0000-0000-0000-000000000000}"/>
          </ac:spMkLst>
        </pc:spChg>
        <pc:spChg chg="mod">
          <ac:chgData name="Matt Gardner" userId="S::mgard4@uw.edu::a3a44153-ac56-4eae-b26f-f711edbc7f7b" providerId="AD" clId="Web-{F58D99B4-AE41-412A-B2F2-AAC5AF61EF22}" dt="2025-04-17T14:26:23.917" v="71" actId="20577"/>
          <ac:spMkLst>
            <pc:docMk/>
            <pc:sldMk cId="0" sldId="264"/>
            <ac:spMk id="258" creationId="{00000000-0000-0000-0000-000000000000}"/>
          </ac:spMkLst>
        </pc:spChg>
        <pc:grpChg chg="mod">
          <ac:chgData name="Matt Gardner" userId="S::mgard4@uw.edu::a3a44153-ac56-4eae-b26f-f711edbc7f7b" providerId="AD" clId="Web-{F58D99B4-AE41-412A-B2F2-AAC5AF61EF22}" dt="2025-04-17T14:26:30.089" v="72" actId="1076"/>
          <ac:grpSpMkLst>
            <pc:docMk/>
            <pc:sldMk cId="0" sldId="264"/>
            <ac:grpSpMk id="246" creationId="{00000000-0000-0000-0000-000000000000}"/>
          </ac:grpSpMkLst>
        </pc:grpChg>
      </pc:sldChg>
      <pc:sldChg chg="modSp">
        <pc:chgData name="Matt Gardner" userId="S::mgard4@uw.edu::a3a44153-ac56-4eae-b26f-f711edbc7f7b" providerId="AD" clId="Web-{F58D99B4-AE41-412A-B2F2-AAC5AF61EF22}" dt="2025-04-17T14:36:43.477" v="176" actId="20577"/>
        <pc:sldMkLst>
          <pc:docMk/>
          <pc:sldMk cId="1966411581" sldId="285"/>
        </pc:sldMkLst>
        <pc:spChg chg="mod">
          <ac:chgData name="Matt Gardner" userId="S::mgard4@uw.edu::a3a44153-ac56-4eae-b26f-f711edbc7f7b" providerId="AD" clId="Web-{F58D99B4-AE41-412A-B2F2-AAC5AF61EF22}" dt="2025-04-17T14:03:48.876" v="5" actId="20577"/>
          <ac:spMkLst>
            <pc:docMk/>
            <pc:sldMk cId="1966411581" sldId="285"/>
            <ac:spMk id="2" creationId="{3853553C-7A2A-ADA6-6FFE-330DC3C73A23}"/>
          </ac:spMkLst>
        </pc:spChg>
        <pc:spChg chg="mod">
          <ac:chgData name="Matt Gardner" userId="S::mgard4@uw.edu::a3a44153-ac56-4eae-b26f-f711edbc7f7b" providerId="AD" clId="Web-{F58D99B4-AE41-412A-B2F2-AAC5AF61EF22}" dt="2025-04-17T14:36:43.477" v="176" actId="20577"/>
          <ac:spMkLst>
            <pc:docMk/>
            <pc:sldMk cId="1966411581" sldId="285"/>
            <ac:spMk id="3" creationId="{6E33CD1D-C029-7E8C-522A-BBFD98B80ACD}"/>
          </ac:spMkLst>
        </pc:spChg>
      </pc:sldChg>
      <pc:sldChg chg="new del">
        <pc:chgData name="Matt Gardner" userId="S::mgard4@uw.edu::a3a44153-ac56-4eae-b26f-f711edbc7f7b" providerId="AD" clId="Web-{F58D99B4-AE41-412A-B2F2-AAC5AF61EF22}" dt="2025-04-17T14:03:28.547" v="1"/>
        <pc:sldMkLst>
          <pc:docMk/>
          <pc:sldMk cId="554079773" sldId="287"/>
        </pc:sldMkLst>
      </pc:sldChg>
      <pc:sldChg chg="add replId">
        <pc:chgData name="Matt Gardner" userId="S::mgard4@uw.edu::a3a44153-ac56-4eae-b26f-f711edbc7f7b" providerId="AD" clId="Web-{F58D99B4-AE41-412A-B2F2-AAC5AF61EF22}" dt="2025-04-17T14:03:36.813" v="2"/>
        <pc:sldMkLst>
          <pc:docMk/>
          <pc:sldMk cId="2384389009" sldId="287"/>
        </pc:sldMkLst>
      </pc:sldChg>
      <pc:sldMasterChg chg="addSldLayout">
        <pc:chgData name="Matt Gardner" userId="S::mgard4@uw.edu::a3a44153-ac56-4eae-b26f-f711edbc7f7b" providerId="AD" clId="Web-{F58D99B4-AE41-412A-B2F2-AAC5AF61EF22}" dt="2025-04-17T14:23:39.273" v="61"/>
        <pc:sldMasterMkLst>
          <pc:docMk/>
          <pc:sldMasterMk cId="2422593626" sldId="2147483660"/>
        </pc:sldMasterMkLst>
        <pc:sldLayoutChg chg="add">
          <pc:chgData name="Matt Gardner" userId="S::mgard4@uw.edu::a3a44153-ac56-4eae-b26f-f711edbc7f7b" providerId="AD" clId="Web-{F58D99B4-AE41-412A-B2F2-AAC5AF61EF22}" dt="2025-04-17T14:23:39.273" v="61"/>
          <pc:sldLayoutMkLst>
            <pc:docMk/>
            <pc:sldMasterMk cId="2422593626" sldId="2147483660"/>
            <pc:sldLayoutMk cId="81596028" sldId="2147483674"/>
          </pc:sldLayoutMkLst>
        </pc:sldLayoutChg>
      </pc:sldMasterChg>
    </pc:docChg>
  </pc:docChgLst>
  <pc:docChgLst>
    <pc:chgData name="David Parks" userId="0d663e3a-4707-4f34-af46-881a84e1e30a" providerId="ADAL" clId="{FA00D02B-C7B3-46BC-98DC-3B19E9AC9769}"/>
    <pc:docChg chg="undo custSel addSld delSld modSld sldOrd">
      <pc:chgData name="David Parks" userId="0d663e3a-4707-4f34-af46-881a84e1e30a" providerId="ADAL" clId="{FA00D02B-C7B3-46BC-98DC-3B19E9AC9769}" dt="2025-04-17T16:58:10.828" v="2522" actId="20577"/>
      <pc:docMkLst>
        <pc:docMk/>
      </pc:docMkLst>
      <pc:sldChg chg="modSp mod">
        <pc:chgData name="David Parks" userId="0d663e3a-4707-4f34-af46-881a84e1e30a" providerId="ADAL" clId="{FA00D02B-C7B3-46BC-98DC-3B19E9AC9769}" dt="2025-04-17T16:58:10.828" v="2522" actId="20577"/>
        <pc:sldMkLst>
          <pc:docMk/>
          <pc:sldMk cId="1913477580" sldId="259"/>
        </pc:sldMkLst>
        <pc:spChg chg="mod">
          <ac:chgData name="David Parks" userId="0d663e3a-4707-4f34-af46-881a84e1e30a" providerId="ADAL" clId="{FA00D02B-C7B3-46BC-98DC-3B19E9AC9769}" dt="2025-04-17T16:58:10.828" v="2522" actId="20577"/>
          <ac:spMkLst>
            <pc:docMk/>
            <pc:sldMk cId="1913477580" sldId="259"/>
            <ac:spMk id="2" creationId="{00000000-0000-0000-0000-000000000000}"/>
          </ac:spMkLst>
        </pc:spChg>
        <pc:spChg chg="mod">
          <ac:chgData name="David Parks" userId="0d663e3a-4707-4f34-af46-881a84e1e30a" providerId="ADAL" clId="{FA00D02B-C7B3-46BC-98DC-3B19E9AC9769}" dt="2025-04-15T17:57:38.490" v="26" actId="20577"/>
          <ac:spMkLst>
            <pc:docMk/>
            <pc:sldMk cId="1913477580" sldId="259"/>
            <ac:spMk id="6" creationId="{00000000-0000-0000-0000-000000000000}"/>
          </ac:spMkLst>
        </pc:spChg>
      </pc:sldChg>
      <pc:sldChg chg="del">
        <pc:chgData name="David Parks" userId="0d663e3a-4707-4f34-af46-881a84e1e30a" providerId="ADAL" clId="{FA00D02B-C7B3-46BC-98DC-3B19E9AC9769}" dt="2025-04-15T18:05:52.144" v="72" actId="2696"/>
        <pc:sldMkLst>
          <pc:docMk/>
          <pc:sldMk cId="334840903" sldId="273"/>
        </pc:sldMkLst>
      </pc:sldChg>
      <pc:sldChg chg="del">
        <pc:chgData name="David Parks" userId="0d663e3a-4707-4f34-af46-881a84e1e30a" providerId="ADAL" clId="{FA00D02B-C7B3-46BC-98DC-3B19E9AC9769}" dt="2025-04-15T18:05:54.483" v="73" actId="2696"/>
        <pc:sldMkLst>
          <pc:docMk/>
          <pc:sldMk cId="3616312284" sldId="274"/>
        </pc:sldMkLst>
      </pc:sldChg>
      <pc:sldChg chg="del">
        <pc:chgData name="David Parks" userId="0d663e3a-4707-4f34-af46-881a84e1e30a" providerId="ADAL" clId="{FA00D02B-C7B3-46BC-98DC-3B19E9AC9769}" dt="2025-04-15T17:58:06.170" v="27" actId="2696"/>
        <pc:sldMkLst>
          <pc:docMk/>
          <pc:sldMk cId="4194827154" sldId="279"/>
        </pc:sldMkLst>
      </pc:sldChg>
      <pc:sldChg chg="modSp mod">
        <pc:chgData name="David Parks" userId="0d663e3a-4707-4f34-af46-881a84e1e30a" providerId="ADAL" clId="{FA00D02B-C7B3-46BC-98DC-3B19E9AC9769}" dt="2025-04-17T16:44:00.120" v="2063" actId="404"/>
        <pc:sldMkLst>
          <pc:docMk/>
          <pc:sldMk cId="1228659279" sldId="280"/>
        </pc:sldMkLst>
        <pc:spChg chg="mod">
          <ac:chgData name="David Parks" userId="0d663e3a-4707-4f34-af46-881a84e1e30a" providerId="ADAL" clId="{FA00D02B-C7B3-46BC-98DC-3B19E9AC9769}" dt="2025-04-15T17:58:23.963" v="71" actId="20577"/>
          <ac:spMkLst>
            <pc:docMk/>
            <pc:sldMk cId="1228659279" sldId="280"/>
            <ac:spMk id="2" creationId="{D8983CB1-FA78-8383-6B37-C4203DB42F56}"/>
          </ac:spMkLst>
        </pc:spChg>
        <pc:spChg chg="mod">
          <ac:chgData name="David Parks" userId="0d663e3a-4707-4f34-af46-881a84e1e30a" providerId="ADAL" clId="{FA00D02B-C7B3-46BC-98DC-3B19E9AC9769}" dt="2025-04-17T16:44:00.120" v="2063" actId="404"/>
          <ac:spMkLst>
            <pc:docMk/>
            <pc:sldMk cId="1228659279" sldId="280"/>
            <ac:spMk id="3" creationId="{87B5FEF8-A0CC-32AA-82D7-EC96DCEE3D1C}"/>
          </ac:spMkLst>
        </pc:spChg>
      </pc:sldChg>
      <pc:sldChg chg="del">
        <pc:chgData name="David Parks" userId="0d663e3a-4707-4f34-af46-881a84e1e30a" providerId="ADAL" clId="{FA00D02B-C7B3-46BC-98DC-3B19E9AC9769}" dt="2025-04-15T17:58:07.977" v="28" actId="2696"/>
        <pc:sldMkLst>
          <pc:docMk/>
          <pc:sldMk cId="2476905916" sldId="281"/>
        </pc:sldMkLst>
      </pc:sldChg>
      <pc:sldChg chg="del">
        <pc:chgData name="David Parks" userId="0d663e3a-4707-4f34-af46-881a84e1e30a" providerId="ADAL" clId="{FA00D02B-C7B3-46BC-98DC-3B19E9AC9769}" dt="2025-04-15T17:58:09.830" v="29" actId="2696"/>
        <pc:sldMkLst>
          <pc:docMk/>
          <pc:sldMk cId="1592023553" sldId="282"/>
        </pc:sldMkLst>
      </pc:sldChg>
      <pc:sldChg chg="del">
        <pc:chgData name="David Parks" userId="0d663e3a-4707-4f34-af46-881a84e1e30a" providerId="ADAL" clId="{FA00D02B-C7B3-46BC-98DC-3B19E9AC9769}" dt="2025-04-15T18:35:13.651" v="840" actId="2696"/>
        <pc:sldMkLst>
          <pc:docMk/>
          <pc:sldMk cId="3738002063" sldId="283"/>
        </pc:sldMkLst>
      </pc:sldChg>
      <pc:sldChg chg="add del">
        <pc:chgData name="David Parks" userId="0d663e3a-4707-4f34-af46-881a84e1e30a" providerId="ADAL" clId="{FA00D02B-C7B3-46BC-98DC-3B19E9AC9769}" dt="2025-04-15T18:34:58.587" v="839" actId="2696"/>
        <pc:sldMkLst>
          <pc:docMk/>
          <pc:sldMk cId="1611841377" sldId="284"/>
        </pc:sldMkLst>
      </pc:sldChg>
      <pc:sldChg chg="modSp new mod ord">
        <pc:chgData name="David Parks" userId="0d663e3a-4707-4f34-af46-881a84e1e30a" providerId="ADAL" clId="{FA00D02B-C7B3-46BC-98DC-3B19E9AC9769}" dt="2025-04-16T22:16:02.865" v="1557"/>
        <pc:sldMkLst>
          <pc:docMk/>
          <pc:sldMk cId="1966411581" sldId="285"/>
        </pc:sldMkLst>
        <pc:spChg chg="mod">
          <ac:chgData name="David Parks" userId="0d663e3a-4707-4f34-af46-881a84e1e30a" providerId="ADAL" clId="{FA00D02B-C7B3-46BC-98DC-3B19E9AC9769}" dt="2025-04-16T22:10:36.701" v="1096" actId="113"/>
          <ac:spMkLst>
            <pc:docMk/>
            <pc:sldMk cId="1966411581" sldId="285"/>
            <ac:spMk id="2" creationId="{3853553C-7A2A-ADA6-6FFE-330DC3C73A23}"/>
          </ac:spMkLst>
        </pc:spChg>
        <pc:spChg chg="mod">
          <ac:chgData name="David Parks" userId="0d663e3a-4707-4f34-af46-881a84e1e30a" providerId="ADAL" clId="{FA00D02B-C7B3-46BC-98DC-3B19E9AC9769}" dt="2025-04-16T22:16:02.865" v="1557"/>
          <ac:spMkLst>
            <pc:docMk/>
            <pc:sldMk cId="1966411581" sldId="285"/>
            <ac:spMk id="3" creationId="{6E33CD1D-C029-7E8C-522A-BBFD98B80ACD}"/>
          </ac:spMkLst>
        </pc:spChg>
      </pc:sldChg>
      <pc:sldChg chg="new del">
        <pc:chgData name="David Parks" userId="0d663e3a-4707-4f34-af46-881a84e1e30a" providerId="ADAL" clId="{FA00D02B-C7B3-46BC-98DC-3B19E9AC9769}" dt="2025-04-15T18:06:17.171" v="76" actId="2696"/>
        <pc:sldMkLst>
          <pc:docMk/>
          <pc:sldMk cId="3565955360" sldId="285"/>
        </pc:sldMkLst>
      </pc:sldChg>
      <pc:sldChg chg="modSp new mod">
        <pc:chgData name="David Parks" userId="0d663e3a-4707-4f34-af46-881a84e1e30a" providerId="ADAL" clId="{FA00D02B-C7B3-46BC-98DC-3B19E9AC9769}" dt="2025-04-17T16:44:43.250" v="2101" actId="5793"/>
        <pc:sldMkLst>
          <pc:docMk/>
          <pc:sldMk cId="2564526964" sldId="286"/>
        </pc:sldMkLst>
        <pc:spChg chg="mod">
          <ac:chgData name="David Parks" userId="0d663e3a-4707-4f34-af46-881a84e1e30a" providerId="ADAL" clId="{FA00D02B-C7B3-46BC-98DC-3B19E9AC9769}" dt="2025-04-16T22:12:30.441" v="1269" actId="113"/>
          <ac:spMkLst>
            <pc:docMk/>
            <pc:sldMk cId="2564526964" sldId="286"/>
            <ac:spMk id="2" creationId="{F5232FC2-2130-0D5C-A0CD-FAB5150A6EC1}"/>
          </ac:spMkLst>
        </pc:spChg>
        <pc:spChg chg="mod">
          <ac:chgData name="David Parks" userId="0d663e3a-4707-4f34-af46-881a84e1e30a" providerId="ADAL" clId="{FA00D02B-C7B3-46BC-98DC-3B19E9AC9769}" dt="2025-04-17T16:44:43.250" v="2101" actId="5793"/>
          <ac:spMkLst>
            <pc:docMk/>
            <pc:sldMk cId="2564526964" sldId="286"/>
            <ac:spMk id="3" creationId="{CA0E5C03-9643-4F1F-40A8-0D36C2311BAE}"/>
          </ac:spMkLst>
        </pc:spChg>
      </pc:sldChg>
      <pc:sldChg chg="modSp mod">
        <pc:chgData name="David Parks" userId="0d663e3a-4707-4f34-af46-881a84e1e30a" providerId="ADAL" clId="{FA00D02B-C7B3-46BC-98DC-3B19E9AC9769}" dt="2025-04-17T16:43:37.452" v="2020" actId="20577"/>
        <pc:sldMkLst>
          <pc:docMk/>
          <pc:sldMk cId="2384389009" sldId="287"/>
        </pc:sldMkLst>
        <pc:spChg chg="mod">
          <ac:chgData name="David Parks" userId="0d663e3a-4707-4f34-af46-881a84e1e30a" providerId="ADAL" clId="{FA00D02B-C7B3-46BC-98DC-3B19E9AC9769}" dt="2025-04-17T15:08:59.197" v="1992" actId="20577"/>
          <ac:spMkLst>
            <pc:docMk/>
            <pc:sldMk cId="2384389009" sldId="287"/>
            <ac:spMk id="2" creationId="{3AD49C47-1977-A9A6-15C4-A12E0D3B75B2}"/>
          </ac:spMkLst>
        </pc:spChg>
        <pc:spChg chg="mod">
          <ac:chgData name="David Parks" userId="0d663e3a-4707-4f34-af46-881a84e1e30a" providerId="ADAL" clId="{FA00D02B-C7B3-46BC-98DC-3B19E9AC9769}" dt="2025-04-17T16:43:37.452" v="2020" actId="20577"/>
          <ac:spMkLst>
            <pc:docMk/>
            <pc:sldMk cId="2384389009" sldId="287"/>
            <ac:spMk id="3" creationId="{66D47877-55E3-4E36-81FA-077A31DD6A86}"/>
          </ac:spMkLst>
        </pc:spChg>
      </pc:sldChg>
      <pc:sldChg chg="modSp new mod">
        <pc:chgData name="David Parks" userId="0d663e3a-4707-4f34-af46-881a84e1e30a" providerId="ADAL" clId="{FA00D02B-C7B3-46BC-98DC-3B19E9AC9769}" dt="2025-04-17T16:47:29.435" v="2493" actId="20577"/>
        <pc:sldMkLst>
          <pc:docMk/>
          <pc:sldMk cId="2733814001" sldId="288"/>
        </pc:sldMkLst>
        <pc:spChg chg="mod">
          <ac:chgData name="David Parks" userId="0d663e3a-4707-4f34-af46-881a84e1e30a" providerId="ADAL" clId="{FA00D02B-C7B3-46BC-98DC-3B19E9AC9769}" dt="2025-04-17T16:46:35.862" v="2379" actId="113"/>
          <ac:spMkLst>
            <pc:docMk/>
            <pc:sldMk cId="2733814001" sldId="288"/>
            <ac:spMk id="2" creationId="{2CA39BC2-7A3A-205B-4AD7-91C296410AF2}"/>
          </ac:spMkLst>
        </pc:spChg>
        <pc:spChg chg="mod">
          <ac:chgData name="David Parks" userId="0d663e3a-4707-4f34-af46-881a84e1e30a" providerId="ADAL" clId="{FA00D02B-C7B3-46BC-98DC-3B19E9AC9769}" dt="2025-04-17T16:47:29.435" v="2493" actId="20577"/>
          <ac:spMkLst>
            <pc:docMk/>
            <pc:sldMk cId="2733814001" sldId="288"/>
            <ac:spMk id="3" creationId="{DAD91E0A-3290-4785-576E-4666F96C0989}"/>
          </ac:spMkLst>
        </pc:spChg>
      </pc:sldChg>
    </pc:docChg>
  </pc:docChgLst>
  <pc:docChgLst>
    <pc:chgData name="David Parks" userId="0d663e3a-4707-4f34-af46-881a84e1e30a" providerId="ADAL" clId="{9E941FDF-622F-46CF-8DAC-C93C79298329}"/>
    <pc:docChg chg="undo custSel addSld delSld modSld sldOrd">
      <pc:chgData name="David Parks" userId="0d663e3a-4707-4f34-af46-881a84e1e30a" providerId="ADAL" clId="{9E941FDF-622F-46CF-8DAC-C93C79298329}" dt="2024-11-21T17:28:24.984" v="5915" actId="20577"/>
      <pc:docMkLst>
        <pc:docMk/>
      </pc:docMkLst>
      <pc:sldChg chg="modSp add mod ord">
        <pc:chgData name="David Parks" userId="0d663e3a-4707-4f34-af46-881a84e1e30a" providerId="ADAL" clId="{9E941FDF-622F-46CF-8DAC-C93C79298329}" dt="2024-11-20T23:18:20.275" v="4968" actId="27636"/>
        <pc:sldMkLst>
          <pc:docMk/>
          <pc:sldMk cId="1913477580" sldId="259"/>
        </pc:sldMkLst>
      </pc:sldChg>
      <pc:sldChg chg="add">
        <pc:chgData name="David Parks" userId="0d663e3a-4707-4f34-af46-881a84e1e30a" providerId="ADAL" clId="{9E941FDF-622F-46CF-8DAC-C93C79298329}" dt="2024-11-20T23:51:58.236" v="5702"/>
        <pc:sldMkLst>
          <pc:docMk/>
          <pc:sldMk cId="997287146" sldId="265"/>
        </pc:sldMkLst>
      </pc:sldChg>
      <pc:sldChg chg="modSp">
        <pc:chgData name="David Parks" userId="0d663e3a-4707-4f34-af46-881a84e1e30a" providerId="ADAL" clId="{9E941FDF-622F-46CF-8DAC-C93C79298329}" dt="2024-11-20T23:43:59.308" v="5701"/>
        <pc:sldMkLst>
          <pc:docMk/>
          <pc:sldMk cId="297226026" sldId="267"/>
        </pc:sldMkLst>
      </pc:sldChg>
      <pc:sldChg chg="modSp mod">
        <pc:chgData name="David Parks" userId="0d663e3a-4707-4f34-af46-881a84e1e30a" providerId="ADAL" clId="{9E941FDF-622F-46CF-8DAC-C93C79298329}" dt="2024-11-20T23:43:59.308" v="5701"/>
        <pc:sldMkLst>
          <pc:docMk/>
          <pc:sldMk cId="407181922" sldId="268"/>
        </pc:sldMkLst>
      </pc:sldChg>
      <pc:sldChg chg="modSp">
        <pc:chgData name="David Parks" userId="0d663e3a-4707-4f34-af46-881a84e1e30a" providerId="ADAL" clId="{9E941FDF-622F-46CF-8DAC-C93C79298329}" dt="2024-11-20T23:43:59.308" v="5701"/>
        <pc:sldMkLst>
          <pc:docMk/>
          <pc:sldMk cId="2234769560" sldId="269"/>
        </pc:sldMkLst>
      </pc:sldChg>
      <pc:sldChg chg="modSp">
        <pc:chgData name="David Parks" userId="0d663e3a-4707-4f34-af46-881a84e1e30a" providerId="ADAL" clId="{9E941FDF-622F-46CF-8DAC-C93C79298329}" dt="2024-11-20T23:43:59.308" v="5701"/>
        <pc:sldMkLst>
          <pc:docMk/>
          <pc:sldMk cId="76261095" sldId="270"/>
        </pc:sldMkLst>
      </pc:sldChg>
      <pc:sldChg chg="modSp">
        <pc:chgData name="David Parks" userId="0d663e3a-4707-4f34-af46-881a84e1e30a" providerId="ADAL" clId="{9E941FDF-622F-46CF-8DAC-C93C79298329}" dt="2024-11-20T23:43:59.308" v="5701"/>
        <pc:sldMkLst>
          <pc:docMk/>
          <pc:sldMk cId="3536816191" sldId="271"/>
        </pc:sldMkLst>
      </pc:sldChg>
      <pc:sldChg chg="modSp">
        <pc:chgData name="David Parks" userId="0d663e3a-4707-4f34-af46-881a84e1e30a" providerId="ADAL" clId="{9E941FDF-622F-46CF-8DAC-C93C79298329}" dt="2024-11-20T23:43:59.308" v="5701"/>
        <pc:sldMkLst>
          <pc:docMk/>
          <pc:sldMk cId="329914750" sldId="272"/>
        </pc:sldMkLst>
      </pc:sldChg>
      <pc:sldChg chg="modSp ord">
        <pc:chgData name="David Parks" userId="0d663e3a-4707-4f34-af46-881a84e1e30a" providerId="ADAL" clId="{9E941FDF-622F-46CF-8DAC-C93C79298329}" dt="2024-11-20T23:52:08.707" v="5704"/>
        <pc:sldMkLst>
          <pc:docMk/>
          <pc:sldMk cId="3888929245" sldId="273"/>
        </pc:sldMkLst>
      </pc:sldChg>
      <pc:sldChg chg="addSp delSp modSp new mod ord">
        <pc:chgData name="David Parks" userId="0d663e3a-4707-4f34-af46-881a84e1e30a" providerId="ADAL" clId="{9E941FDF-622F-46CF-8DAC-C93C79298329}" dt="2024-11-21T17:27:43.963" v="5909" actId="14100"/>
        <pc:sldMkLst>
          <pc:docMk/>
          <pc:sldMk cId="1737770679" sldId="274"/>
        </pc:sldMkLst>
      </pc:sldChg>
      <pc:sldChg chg="new del">
        <pc:chgData name="David Parks" userId="0d663e3a-4707-4f34-af46-881a84e1e30a" providerId="ADAL" clId="{9E941FDF-622F-46CF-8DAC-C93C79298329}" dt="2024-11-20T21:07:01.095" v="223" actId="2696"/>
        <pc:sldMkLst>
          <pc:docMk/>
          <pc:sldMk cId="2141507245" sldId="274"/>
        </pc:sldMkLst>
      </pc:sldChg>
      <pc:sldChg chg="modSp new mod">
        <pc:chgData name="David Parks" userId="0d663e3a-4707-4f34-af46-881a84e1e30a" providerId="ADAL" clId="{9E941FDF-622F-46CF-8DAC-C93C79298329}" dt="2024-11-20T23:43:59.308" v="5701"/>
        <pc:sldMkLst>
          <pc:docMk/>
          <pc:sldMk cId="1398850470" sldId="275"/>
        </pc:sldMkLst>
      </pc:sldChg>
      <pc:sldChg chg="modSp new mod">
        <pc:chgData name="David Parks" userId="0d663e3a-4707-4f34-af46-881a84e1e30a" providerId="ADAL" clId="{9E941FDF-622F-46CF-8DAC-C93C79298329}" dt="2024-11-21T17:25:36.475" v="5706" actId="20577"/>
        <pc:sldMkLst>
          <pc:docMk/>
          <pc:sldMk cId="3754445565" sldId="276"/>
        </pc:sldMkLst>
      </pc:sldChg>
      <pc:sldChg chg="modSp new mod">
        <pc:chgData name="David Parks" userId="0d663e3a-4707-4f34-af46-881a84e1e30a" providerId="ADAL" clId="{9E941FDF-622F-46CF-8DAC-C93C79298329}" dt="2024-11-21T17:28:24.984" v="5915" actId="20577"/>
        <pc:sldMkLst>
          <pc:docMk/>
          <pc:sldMk cId="2560878090" sldId="277"/>
        </pc:sldMkLst>
      </pc:sldChg>
      <pc:sldChg chg="addSp delSp modSp new mod ord">
        <pc:chgData name="David Parks" userId="0d663e3a-4707-4f34-af46-881a84e1e30a" providerId="ADAL" clId="{9E941FDF-622F-46CF-8DAC-C93C79298329}" dt="2024-11-20T23:43:59.308" v="5701"/>
        <pc:sldMkLst>
          <pc:docMk/>
          <pc:sldMk cId="3240186940" sldId="278"/>
        </pc:sldMkLst>
      </pc:sldChg>
      <pc:sldChg chg="new del">
        <pc:chgData name="David Parks" userId="0d663e3a-4707-4f34-af46-881a84e1e30a" providerId="ADAL" clId="{9E941FDF-622F-46CF-8DAC-C93C79298329}" dt="2024-11-20T22:57:28.855" v="4414" actId="2696"/>
        <pc:sldMkLst>
          <pc:docMk/>
          <pc:sldMk cId="478134265" sldId="279"/>
        </pc:sldMkLst>
      </pc:sldChg>
      <pc:sldChg chg="modSp new mod">
        <pc:chgData name="David Parks" userId="0d663e3a-4707-4f34-af46-881a84e1e30a" providerId="ADAL" clId="{9E941FDF-622F-46CF-8DAC-C93C79298329}" dt="2024-11-20T23:43:59.308" v="5701"/>
        <pc:sldMkLst>
          <pc:docMk/>
          <pc:sldMk cId="4194827154" sldId="279"/>
        </pc:sldMkLst>
      </pc:sldChg>
    </pc:docChg>
  </pc:docChgLst>
  <pc:docChgLst>
    <pc:chgData name="David Parks" userId="0d663e3a-4707-4f34-af46-881a84e1e30a" providerId="ADAL" clId="{E61EB703-9429-4B7C-A9EE-D6A7626F883E}"/>
    <pc:docChg chg="undo custSel addSld delSld modSld sldOrd">
      <pc:chgData name="David Parks" userId="0d663e3a-4707-4f34-af46-881a84e1e30a" providerId="ADAL" clId="{E61EB703-9429-4B7C-A9EE-D6A7626F883E}" dt="2025-01-23T18:45:01.346" v="3360" actId="5793"/>
      <pc:docMkLst>
        <pc:docMk/>
      </pc:docMkLst>
      <pc:sldChg chg="modSp mod">
        <pc:chgData name="David Parks" userId="0d663e3a-4707-4f34-af46-881a84e1e30a" providerId="ADAL" clId="{E61EB703-9429-4B7C-A9EE-D6A7626F883E}" dt="2025-01-23T01:00:09.555" v="2077" actId="20577"/>
        <pc:sldMkLst>
          <pc:docMk/>
          <pc:sldMk cId="1913477580" sldId="259"/>
        </pc:sldMkLst>
        <pc:spChg chg="mod">
          <ac:chgData name="David Parks" userId="0d663e3a-4707-4f34-af46-881a84e1e30a" providerId="ADAL" clId="{E61EB703-9429-4B7C-A9EE-D6A7626F883E}" dt="2025-01-23T01:00:09.555" v="2077" actId="20577"/>
          <ac:spMkLst>
            <pc:docMk/>
            <pc:sldMk cId="1913477580" sldId="259"/>
            <ac:spMk id="2" creationId="{00000000-0000-0000-0000-000000000000}"/>
          </ac:spMkLst>
        </pc:spChg>
        <pc:spChg chg="mod">
          <ac:chgData name="David Parks" userId="0d663e3a-4707-4f34-af46-881a84e1e30a" providerId="ADAL" clId="{E61EB703-9429-4B7C-A9EE-D6A7626F883E}" dt="2025-01-22T23:19:00.362" v="86" actId="20577"/>
          <ac:spMkLst>
            <pc:docMk/>
            <pc:sldMk cId="1913477580" sldId="259"/>
            <ac:spMk id="6" creationId="{00000000-0000-0000-0000-000000000000}"/>
          </ac:spMkLst>
        </pc:spChg>
      </pc:sldChg>
      <pc:sldChg chg="modSp mod">
        <pc:chgData name="David Parks" userId="0d663e3a-4707-4f34-af46-881a84e1e30a" providerId="ADAL" clId="{E61EB703-9429-4B7C-A9EE-D6A7626F883E}" dt="2025-01-23T18:45:01.346" v="3360" actId="5793"/>
        <pc:sldMkLst>
          <pc:docMk/>
          <pc:sldMk cId="997287146" sldId="265"/>
        </pc:sldMkLst>
        <pc:spChg chg="mod">
          <ac:chgData name="David Parks" userId="0d663e3a-4707-4f34-af46-881a84e1e30a" providerId="ADAL" clId="{E61EB703-9429-4B7C-A9EE-D6A7626F883E}" dt="2025-01-23T17:43:49.020" v="3000" actId="113"/>
          <ac:spMkLst>
            <pc:docMk/>
            <pc:sldMk cId="997287146" sldId="265"/>
            <ac:spMk id="2" creationId="{00000000-0000-0000-0000-000000000000}"/>
          </ac:spMkLst>
        </pc:spChg>
        <pc:spChg chg="mod">
          <ac:chgData name="David Parks" userId="0d663e3a-4707-4f34-af46-881a84e1e30a" providerId="ADAL" clId="{E61EB703-9429-4B7C-A9EE-D6A7626F883E}" dt="2025-01-23T18:45:01.346" v="3360" actId="5793"/>
          <ac:spMkLst>
            <pc:docMk/>
            <pc:sldMk cId="997287146" sldId="265"/>
            <ac:spMk id="3" creationId="{00000000-0000-0000-0000-000000000000}"/>
          </ac:spMkLst>
        </pc:spChg>
      </pc:sldChg>
      <pc:sldChg chg="add del">
        <pc:chgData name="David Parks" userId="0d663e3a-4707-4f34-af46-881a84e1e30a" providerId="ADAL" clId="{E61EB703-9429-4B7C-A9EE-D6A7626F883E}" dt="2025-01-23T00:30:51.510" v="1765"/>
        <pc:sldMkLst>
          <pc:docMk/>
          <pc:sldMk cId="297226026" sldId="267"/>
        </pc:sldMkLst>
      </pc:sldChg>
      <pc:sldChg chg="del">
        <pc:chgData name="David Parks" userId="0d663e3a-4707-4f34-af46-881a84e1e30a" providerId="ADAL" clId="{E61EB703-9429-4B7C-A9EE-D6A7626F883E}" dt="2025-01-22T22:53:42.012" v="4" actId="2696"/>
        <pc:sldMkLst>
          <pc:docMk/>
          <pc:sldMk cId="407181922" sldId="268"/>
        </pc:sldMkLst>
      </pc:sldChg>
      <pc:sldChg chg="del">
        <pc:chgData name="David Parks" userId="0d663e3a-4707-4f34-af46-881a84e1e30a" providerId="ADAL" clId="{E61EB703-9429-4B7C-A9EE-D6A7626F883E}" dt="2025-01-22T22:53:42.012" v="4" actId="2696"/>
        <pc:sldMkLst>
          <pc:docMk/>
          <pc:sldMk cId="2234769560" sldId="269"/>
        </pc:sldMkLst>
      </pc:sldChg>
      <pc:sldChg chg="add del">
        <pc:chgData name="David Parks" userId="0d663e3a-4707-4f34-af46-881a84e1e30a" providerId="ADAL" clId="{E61EB703-9429-4B7C-A9EE-D6A7626F883E}" dt="2025-01-23T00:30:51.510" v="1765"/>
        <pc:sldMkLst>
          <pc:docMk/>
          <pc:sldMk cId="76261095" sldId="270"/>
        </pc:sldMkLst>
      </pc:sldChg>
      <pc:sldChg chg="del ord">
        <pc:chgData name="David Parks" userId="0d663e3a-4707-4f34-af46-881a84e1e30a" providerId="ADAL" clId="{E61EB703-9429-4B7C-A9EE-D6A7626F883E}" dt="2025-01-22T22:53:42.012" v="4" actId="2696"/>
        <pc:sldMkLst>
          <pc:docMk/>
          <pc:sldMk cId="3536816191" sldId="271"/>
        </pc:sldMkLst>
      </pc:sldChg>
      <pc:sldChg chg="del">
        <pc:chgData name="David Parks" userId="0d663e3a-4707-4f34-af46-881a84e1e30a" providerId="ADAL" clId="{E61EB703-9429-4B7C-A9EE-D6A7626F883E}" dt="2025-01-22T22:53:42.012" v="4" actId="2696"/>
        <pc:sldMkLst>
          <pc:docMk/>
          <pc:sldMk cId="329914750" sldId="272"/>
        </pc:sldMkLst>
      </pc:sldChg>
      <pc:sldChg chg="add del">
        <pc:chgData name="David Parks" userId="0d663e3a-4707-4f34-af46-881a84e1e30a" providerId="ADAL" clId="{E61EB703-9429-4B7C-A9EE-D6A7626F883E}" dt="2025-01-23T00:30:51.510" v="1765"/>
        <pc:sldMkLst>
          <pc:docMk/>
          <pc:sldMk cId="3888929245" sldId="273"/>
        </pc:sldMkLst>
      </pc:sldChg>
      <pc:sldChg chg="delSp modSp del mod">
        <pc:chgData name="David Parks" userId="0d663e3a-4707-4f34-af46-881a84e1e30a" providerId="ADAL" clId="{E61EB703-9429-4B7C-A9EE-D6A7626F883E}" dt="2025-01-23T00:00:09.260" v="137" actId="47"/>
        <pc:sldMkLst>
          <pc:docMk/>
          <pc:sldMk cId="1737770679" sldId="274"/>
        </pc:sldMkLst>
      </pc:sldChg>
      <pc:sldChg chg="add">
        <pc:chgData name="David Parks" userId="0d663e3a-4707-4f34-af46-881a84e1e30a" providerId="ADAL" clId="{E61EB703-9429-4B7C-A9EE-D6A7626F883E}" dt="2025-01-23T00:30:51.510" v="1765"/>
        <pc:sldMkLst>
          <pc:docMk/>
          <pc:sldMk cId="3885585287" sldId="274"/>
        </pc:sldMkLst>
      </pc:sldChg>
      <pc:sldChg chg="del">
        <pc:chgData name="David Parks" userId="0d663e3a-4707-4f34-af46-881a84e1e30a" providerId="ADAL" clId="{E61EB703-9429-4B7C-A9EE-D6A7626F883E}" dt="2025-01-22T22:53:59.711" v="5" actId="2696"/>
        <pc:sldMkLst>
          <pc:docMk/>
          <pc:sldMk cId="1398850470" sldId="275"/>
        </pc:sldMkLst>
      </pc:sldChg>
      <pc:sldChg chg="add">
        <pc:chgData name="David Parks" userId="0d663e3a-4707-4f34-af46-881a84e1e30a" providerId="ADAL" clId="{E61EB703-9429-4B7C-A9EE-D6A7626F883E}" dt="2025-01-23T00:30:51.510" v="1765"/>
        <pc:sldMkLst>
          <pc:docMk/>
          <pc:sldMk cId="1744247974" sldId="275"/>
        </pc:sldMkLst>
      </pc:sldChg>
      <pc:sldChg chg="add">
        <pc:chgData name="David Parks" userId="0d663e3a-4707-4f34-af46-881a84e1e30a" providerId="ADAL" clId="{E61EB703-9429-4B7C-A9EE-D6A7626F883E}" dt="2025-01-23T00:30:51.510" v="1765"/>
        <pc:sldMkLst>
          <pc:docMk/>
          <pc:sldMk cId="3475082843" sldId="276"/>
        </pc:sldMkLst>
      </pc:sldChg>
      <pc:sldChg chg="del">
        <pc:chgData name="David Parks" userId="0d663e3a-4707-4f34-af46-881a84e1e30a" providerId="ADAL" clId="{E61EB703-9429-4B7C-A9EE-D6A7626F883E}" dt="2025-01-22T22:53:59.711" v="5" actId="2696"/>
        <pc:sldMkLst>
          <pc:docMk/>
          <pc:sldMk cId="3754445565" sldId="276"/>
        </pc:sldMkLst>
      </pc:sldChg>
      <pc:sldChg chg="del">
        <pc:chgData name="David Parks" userId="0d663e3a-4707-4f34-af46-881a84e1e30a" providerId="ADAL" clId="{E61EB703-9429-4B7C-A9EE-D6A7626F883E}" dt="2025-01-22T22:53:59.711" v="5" actId="2696"/>
        <pc:sldMkLst>
          <pc:docMk/>
          <pc:sldMk cId="2560878090" sldId="277"/>
        </pc:sldMkLst>
      </pc:sldChg>
      <pc:sldChg chg="add">
        <pc:chgData name="David Parks" userId="0d663e3a-4707-4f34-af46-881a84e1e30a" providerId="ADAL" clId="{E61EB703-9429-4B7C-A9EE-D6A7626F883E}" dt="2025-01-23T00:30:51.510" v="1765"/>
        <pc:sldMkLst>
          <pc:docMk/>
          <pc:sldMk cId="3306732757" sldId="277"/>
        </pc:sldMkLst>
      </pc:sldChg>
      <pc:sldChg chg="del">
        <pc:chgData name="David Parks" userId="0d663e3a-4707-4f34-af46-881a84e1e30a" providerId="ADAL" clId="{E61EB703-9429-4B7C-A9EE-D6A7626F883E}" dt="2025-01-22T22:53:59.711" v="5" actId="2696"/>
        <pc:sldMkLst>
          <pc:docMk/>
          <pc:sldMk cId="3240186940" sldId="278"/>
        </pc:sldMkLst>
      </pc:sldChg>
      <pc:sldChg chg="modSp mod">
        <pc:chgData name="David Parks" userId="0d663e3a-4707-4f34-af46-881a84e1e30a" providerId="ADAL" clId="{E61EB703-9429-4B7C-A9EE-D6A7626F883E}" dt="2025-01-23T00:59:05.024" v="2035" actId="113"/>
        <pc:sldMkLst>
          <pc:docMk/>
          <pc:sldMk cId="4194827154" sldId="279"/>
        </pc:sldMkLst>
      </pc:sldChg>
      <pc:sldChg chg="modSp new mod">
        <pc:chgData name="David Parks" userId="0d663e3a-4707-4f34-af46-881a84e1e30a" providerId="ADAL" clId="{E61EB703-9429-4B7C-A9EE-D6A7626F883E}" dt="2025-01-23T17:44:48.697" v="3032" actId="20577"/>
        <pc:sldMkLst>
          <pc:docMk/>
          <pc:sldMk cId="666631107" sldId="280"/>
        </pc:sldMkLst>
      </pc:sldChg>
      <pc:sldChg chg="modSp new mod ord">
        <pc:chgData name="David Parks" userId="0d663e3a-4707-4f34-af46-881a84e1e30a" providerId="ADAL" clId="{E61EB703-9429-4B7C-A9EE-D6A7626F883E}" dt="2025-01-23T17:46:42.339" v="3271" actId="20577"/>
        <pc:sldMkLst>
          <pc:docMk/>
          <pc:sldMk cId="620984885" sldId="281"/>
        </pc:sldMkLst>
      </pc:sldChg>
      <pc:sldChg chg="modSp new mod">
        <pc:chgData name="David Parks" userId="0d663e3a-4707-4f34-af46-881a84e1e30a" providerId="ADAL" clId="{E61EB703-9429-4B7C-A9EE-D6A7626F883E}" dt="2025-01-23T17:50:59.617" v="3358" actId="20577"/>
        <pc:sldMkLst>
          <pc:docMk/>
          <pc:sldMk cId="1271798479" sldId="282"/>
        </pc:sldMkLst>
      </pc:sldChg>
      <pc:sldChg chg="modSp add del mod">
        <pc:chgData name="David Parks" userId="0d663e3a-4707-4f34-af46-881a84e1e30a" providerId="ADAL" clId="{E61EB703-9429-4B7C-A9EE-D6A7626F883E}" dt="2025-01-23T17:07:01.934" v="2385" actId="2696"/>
        <pc:sldMkLst>
          <pc:docMk/>
          <pc:sldMk cId="1651428343" sldId="283"/>
        </pc:sldMkLst>
      </pc:sldChg>
      <pc:sldChg chg="addSp delSp modSp new mod">
        <pc:chgData name="David Parks" userId="0d663e3a-4707-4f34-af46-881a84e1e30a" providerId="ADAL" clId="{E61EB703-9429-4B7C-A9EE-D6A7626F883E}" dt="2025-01-23T17:49:44.958" v="3289" actId="14100"/>
        <pc:sldMkLst>
          <pc:docMk/>
          <pc:sldMk cId="878297637" sldId="284"/>
        </pc:sldMkLst>
      </pc:sldChg>
    </pc:docChg>
  </pc:docChgLst>
  <pc:docChgLst>
    <pc:chgData name="David Parks" userId="0d663e3a-4707-4f34-af46-881a84e1e30a" providerId="ADAL" clId="{5AABCCC4-A492-4D7F-AB96-F402F5059AE4}"/>
    <pc:docChg chg="custSel addSld delSld modSld">
      <pc:chgData name="David Parks" userId="0d663e3a-4707-4f34-af46-881a84e1e30a" providerId="ADAL" clId="{5AABCCC4-A492-4D7F-AB96-F402F5059AE4}" dt="2025-02-20T17:54:33.453" v="2086" actId="20577"/>
      <pc:docMkLst>
        <pc:docMk/>
      </pc:docMkLst>
      <pc:sldChg chg="modSp mod">
        <pc:chgData name="David Parks" userId="0d663e3a-4707-4f34-af46-881a84e1e30a" providerId="ADAL" clId="{5AABCCC4-A492-4D7F-AB96-F402F5059AE4}" dt="2025-02-20T17:52:53.348" v="2062" actId="20577"/>
        <pc:sldMkLst>
          <pc:docMk/>
          <pc:sldMk cId="1913477580" sldId="259"/>
        </pc:sldMkLst>
        <pc:spChg chg="mod">
          <ac:chgData name="David Parks" userId="0d663e3a-4707-4f34-af46-881a84e1e30a" providerId="ADAL" clId="{5AABCCC4-A492-4D7F-AB96-F402F5059AE4}" dt="2025-02-20T17:52:53.348" v="2062" actId="20577"/>
          <ac:spMkLst>
            <pc:docMk/>
            <pc:sldMk cId="1913477580" sldId="259"/>
            <ac:spMk id="2" creationId="{00000000-0000-0000-0000-000000000000}"/>
          </ac:spMkLst>
        </pc:spChg>
        <pc:spChg chg="mod">
          <ac:chgData name="David Parks" userId="0d663e3a-4707-4f34-af46-881a84e1e30a" providerId="ADAL" clId="{5AABCCC4-A492-4D7F-AB96-F402F5059AE4}" dt="2025-02-19T19:39:03.205" v="81" actId="20577"/>
          <ac:spMkLst>
            <pc:docMk/>
            <pc:sldMk cId="1913477580" sldId="259"/>
            <ac:spMk id="6" creationId="{00000000-0000-0000-0000-000000000000}"/>
          </ac:spMkLst>
        </pc:spChg>
      </pc:sldChg>
      <pc:sldChg chg="modSp mod">
        <pc:chgData name="David Parks" userId="0d663e3a-4707-4f34-af46-881a84e1e30a" providerId="ADAL" clId="{5AABCCC4-A492-4D7F-AB96-F402F5059AE4}" dt="2025-02-19T19:58:28.610" v="542" actId="404"/>
        <pc:sldMkLst>
          <pc:docMk/>
          <pc:sldMk cId="997287146" sldId="265"/>
        </pc:sldMkLst>
        <pc:spChg chg="mod">
          <ac:chgData name="David Parks" userId="0d663e3a-4707-4f34-af46-881a84e1e30a" providerId="ADAL" clId="{5AABCCC4-A492-4D7F-AB96-F402F5059AE4}" dt="2025-02-19T19:58:28.610" v="542" actId="404"/>
          <ac:spMkLst>
            <pc:docMk/>
            <pc:sldMk cId="997287146" sldId="265"/>
            <ac:spMk id="2" creationId="{00000000-0000-0000-0000-000000000000}"/>
          </ac:spMkLst>
        </pc:spChg>
      </pc:sldChg>
      <pc:sldChg chg="del">
        <pc:chgData name="David Parks" userId="0d663e3a-4707-4f34-af46-881a84e1e30a" providerId="ADAL" clId="{5AABCCC4-A492-4D7F-AB96-F402F5059AE4}" dt="2025-02-19T19:39:27.785" v="86" actId="2696"/>
        <pc:sldMkLst>
          <pc:docMk/>
          <pc:sldMk cId="297226026" sldId="267"/>
        </pc:sldMkLst>
      </pc:sldChg>
      <pc:sldChg chg="del">
        <pc:chgData name="David Parks" userId="0d663e3a-4707-4f34-af46-881a84e1e30a" providerId="ADAL" clId="{5AABCCC4-A492-4D7F-AB96-F402F5059AE4}" dt="2025-02-19T19:39:27.785" v="86" actId="2696"/>
        <pc:sldMkLst>
          <pc:docMk/>
          <pc:sldMk cId="76261095" sldId="270"/>
        </pc:sldMkLst>
      </pc:sldChg>
      <pc:sldChg chg="del">
        <pc:chgData name="David Parks" userId="0d663e3a-4707-4f34-af46-881a84e1e30a" providerId="ADAL" clId="{5AABCCC4-A492-4D7F-AB96-F402F5059AE4}" dt="2025-02-19T19:39:27.785" v="86" actId="2696"/>
        <pc:sldMkLst>
          <pc:docMk/>
          <pc:sldMk cId="3888929245" sldId="273"/>
        </pc:sldMkLst>
      </pc:sldChg>
      <pc:sldChg chg="del">
        <pc:chgData name="David Parks" userId="0d663e3a-4707-4f34-af46-881a84e1e30a" providerId="ADAL" clId="{5AABCCC4-A492-4D7F-AB96-F402F5059AE4}" dt="2025-02-19T19:39:27.785" v="86" actId="2696"/>
        <pc:sldMkLst>
          <pc:docMk/>
          <pc:sldMk cId="3885585287" sldId="274"/>
        </pc:sldMkLst>
      </pc:sldChg>
      <pc:sldChg chg="del">
        <pc:chgData name="David Parks" userId="0d663e3a-4707-4f34-af46-881a84e1e30a" providerId="ADAL" clId="{5AABCCC4-A492-4D7F-AB96-F402F5059AE4}" dt="2025-02-19T19:39:27.785" v="86" actId="2696"/>
        <pc:sldMkLst>
          <pc:docMk/>
          <pc:sldMk cId="1744247974" sldId="275"/>
        </pc:sldMkLst>
      </pc:sldChg>
      <pc:sldChg chg="del">
        <pc:chgData name="David Parks" userId="0d663e3a-4707-4f34-af46-881a84e1e30a" providerId="ADAL" clId="{5AABCCC4-A492-4D7F-AB96-F402F5059AE4}" dt="2025-02-19T19:39:27.785" v="86" actId="2696"/>
        <pc:sldMkLst>
          <pc:docMk/>
          <pc:sldMk cId="3475082843" sldId="276"/>
        </pc:sldMkLst>
      </pc:sldChg>
      <pc:sldChg chg="del">
        <pc:chgData name="David Parks" userId="0d663e3a-4707-4f34-af46-881a84e1e30a" providerId="ADAL" clId="{5AABCCC4-A492-4D7F-AB96-F402F5059AE4}" dt="2025-02-19T19:39:27.785" v="86" actId="2696"/>
        <pc:sldMkLst>
          <pc:docMk/>
          <pc:sldMk cId="3306732757" sldId="277"/>
        </pc:sldMkLst>
      </pc:sldChg>
      <pc:sldChg chg="addSp delSp modSp mod">
        <pc:chgData name="David Parks" userId="0d663e3a-4707-4f34-af46-881a84e1e30a" providerId="ADAL" clId="{5AABCCC4-A492-4D7F-AB96-F402F5059AE4}" dt="2025-02-19T19:59:54.736" v="579" actId="20577"/>
        <pc:sldMkLst>
          <pc:docMk/>
          <pc:sldMk cId="4194827154" sldId="279"/>
        </pc:sldMkLst>
      </pc:sldChg>
      <pc:sldChg chg="del">
        <pc:chgData name="David Parks" userId="0d663e3a-4707-4f34-af46-881a84e1e30a" providerId="ADAL" clId="{5AABCCC4-A492-4D7F-AB96-F402F5059AE4}" dt="2025-02-19T19:39:12.319" v="83" actId="2696"/>
        <pc:sldMkLst>
          <pc:docMk/>
          <pc:sldMk cId="666631107" sldId="280"/>
        </pc:sldMkLst>
      </pc:sldChg>
      <pc:sldChg chg="modSp new mod">
        <pc:chgData name="David Parks" userId="0d663e3a-4707-4f34-af46-881a84e1e30a" providerId="ADAL" clId="{5AABCCC4-A492-4D7F-AB96-F402F5059AE4}" dt="2025-02-20T17:54:33.453" v="2086" actId="20577"/>
        <pc:sldMkLst>
          <pc:docMk/>
          <pc:sldMk cId="1228659279" sldId="280"/>
        </pc:sldMkLst>
        <pc:spChg chg="mod">
          <ac:chgData name="David Parks" userId="0d663e3a-4707-4f34-af46-881a84e1e30a" providerId="ADAL" clId="{5AABCCC4-A492-4D7F-AB96-F402F5059AE4}" dt="2025-02-19T19:59:33.910" v="548" actId="113"/>
          <ac:spMkLst>
            <pc:docMk/>
            <pc:sldMk cId="1228659279" sldId="280"/>
            <ac:spMk id="2" creationId="{D8983CB1-FA78-8383-6B37-C4203DB42F56}"/>
          </ac:spMkLst>
        </pc:spChg>
        <pc:spChg chg="mod">
          <ac:chgData name="David Parks" userId="0d663e3a-4707-4f34-af46-881a84e1e30a" providerId="ADAL" clId="{5AABCCC4-A492-4D7F-AB96-F402F5059AE4}" dt="2025-02-20T17:54:33.453" v="2086" actId="20577"/>
          <ac:spMkLst>
            <pc:docMk/>
            <pc:sldMk cId="1228659279" sldId="280"/>
            <ac:spMk id="3" creationId="{87B5FEF8-A0CC-32AA-82D7-EC96DCEE3D1C}"/>
          </ac:spMkLst>
        </pc:spChg>
      </pc:sldChg>
      <pc:sldChg chg="del">
        <pc:chgData name="David Parks" userId="0d663e3a-4707-4f34-af46-881a84e1e30a" providerId="ADAL" clId="{5AABCCC4-A492-4D7F-AB96-F402F5059AE4}" dt="2025-02-19T19:39:10.256" v="82" actId="2696"/>
        <pc:sldMkLst>
          <pc:docMk/>
          <pc:sldMk cId="620984885" sldId="281"/>
        </pc:sldMkLst>
      </pc:sldChg>
      <pc:sldChg chg="modSp new mod">
        <pc:chgData name="David Parks" userId="0d663e3a-4707-4f34-af46-881a84e1e30a" providerId="ADAL" clId="{5AABCCC4-A492-4D7F-AB96-F402F5059AE4}" dt="2025-02-20T17:54:12.828" v="2075" actId="20577"/>
        <pc:sldMkLst>
          <pc:docMk/>
          <pc:sldMk cId="2476905916" sldId="281"/>
        </pc:sldMkLst>
      </pc:sldChg>
      <pc:sldChg chg="del">
        <pc:chgData name="David Parks" userId="0d663e3a-4707-4f34-af46-881a84e1e30a" providerId="ADAL" clId="{5AABCCC4-A492-4D7F-AB96-F402F5059AE4}" dt="2025-02-19T19:39:14.948" v="84" actId="2696"/>
        <pc:sldMkLst>
          <pc:docMk/>
          <pc:sldMk cId="1271798479" sldId="282"/>
        </pc:sldMkLst>
      </pc:sldChg>
      <pc:sldChg chg="modSp new mod">
        <pc:chgData name="David Parks" userId="0d663e3a-4707-4f34-af46-881a84e1e30a" providerId="ADAL" clId="{5AABCCC4-A492-4D7F-AB96-F402F5059AE4}" dt="2025-02-19T21:38:26.745" v="1989" actId="20577"/>
        <pc:sldMkLst>
          <pc:docMk/>
          <pc:sldMk cId="1592023553" sldId="282"/>
        </pc:sldMkLst>
      </pc:sldChg>
      <pc:sldChg chg="modSp new del mod">
        <pc:chgData name="David Parks" userId="0d663e3a-4707-4f34-af46-881a84e1e30a" providerId="ADAL" clId="{5AABCCC4-A492-4D7F-AB96-F402F5059AE4}" dt="2025-02-19T23:13:18.883" v="2051" actId="2696"/>
        <pc:sldMkLst>
          <pc:docMk/>
          <pc:sldMk cId="804753091" sldId="283"/>
        </pc:sldMkLst>
      </pc:sldChg>
      <pc:sldChg chg="del">
        <pc:chgData name="David Parks" userId="0d663e3a-4707-4f34-af46-881a84e1e30a" providerId="ADAL" clId="{5AABCCC4-A492-4D7F-AB96-F402F5059AE4}" dt="2025-02-19T19:39:17.178" v="85" actId="2696"/>
        <pc:sldMkLst>
          <pc:docMk/>
          <pc:sldMk cId="878297637" sldId="284"/>
        </pc:sldMkLst>
      </pc:sldChg>
    </pc:docChg>
  </pc:docChgLst>
  <pc:docChgLst>
    <pc:chgData name="Matt Gardner" userId="S::mgard4@uw.edu::a3a44153-ac56-4eae-b26f-f711edbc7f7b" providerId="AD" clId="Web-{3F34CFDF-334D-46BE-92EE-222CA7C2B18E}"/>
    <pc:docChg chg="addSld modSld">
      <pc:chgData name="Matt Gardner" userId="S::mgard4@uw.edu::a3a44153-ac56-4eae-b26f-f711edbc7f7b" providerId="AD" clId="Web-{3F34CFDF-334D-46BE-92EE-222CA7C2B18E}" dt="2025-02-19T23:23:20.111" v="12" actId="14100"/>
      <pc:docMkLst>
        <pc:docMk/>
      </pc:docMkLst>
      <pc:sldChg chg="delSp modSp add">
        <pc:chgData name="Matt Gardner" userId="S::mgard4@uw.edu::a3a44153-ac56-4eae-b26f-f711edbc7f7b" providerId="AD" clId="Web-{3F34CFDF-334D-46BE-92EE-222CA7C2B18E}" dt="2025-02-19T23:23:20.111" v="12" actId="14100"/>
        <pc:sldMkLst>
          <pc:docMk/>
          <pc:sldMk cId="334840903" sldId="273"/>
        </pc:sldMkLst>
      </pc:sldChg>
      <pc:sldChg chg="delSp modSp add">
        <pc:chgData name="Matt Gardner" userId="S::mgard4@uw.edu::a3a44153-ac56-4eae-b26f-f711edbc7f7b" providerId="AD" clId="Web-{3F34CFDF-334D-46BE-92EE-222CA7C2B18E}" dt="2025-02-19T23:23:15.283" v="11" actId="14100"/>
        <pc:sldMkLst>
          <pc:docMk/>
          <pc:sldMk cId="3616312284" sldId="274"/>
        </pc:sldMkLst>
      </pc:sldChg>
      <pc:sldChg chg="delSp modSp add">
        <pc:chgData name="Matt Gardner" userId="S::mgard4@uw.edu::a3a44153-ac56-4eae-b26f-f711edbc7f7b" providerId="AD" clId="Web-{3F34CFDF-334D-46BE-92EE-222CA7C2B18E}" dt="2025-02-19T23:23:04.642" v="9"/>
        <pc:sldMkLst>
          <pc:docMk/>
          <pc:sldMk cId="3738002063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B8550-96D8-438F-A22F-F55AE47E4229}" type="datetimeFigureOut">
              <a:t>4/17/2025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DDA9A-8C45-432E-AEE2-C879298675E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93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2" name="Google Shape;242;p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3" name="Google Shape;243;p9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8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4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22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HEADER HERE </a:t>
            </a:r>
          </a:p>
          <a:p>
            <a:pPr lvl="0"/>
            <a:r>
              <a:rPr lang="en-US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126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accent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TITLE HERE</a:t>
            </a:r>
          </a:p>
          <a:p>
            <a:pPr lvl="0"/>
            <a:r>
              <a:rPr lang="en-US"/>
              <a:t>ENCODE NORMAL</a:t>
            </a:r>
          </a:p>
          <a:p>
            <a:pPr lvl="0"/>
            <a:r>
              <a:rPr lang="en-US"/>
              <a:t>BLACK, 50 PT. </a:t>
            </a:r>
          </a:p>
        </p:txBody>
      </p:sp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93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subtitle, content">
  <p:cSld name="Title, subtitle, content">
    <p:bg>
      <p:bgPr>
        <a:solidFill>
          <a:schemeClr val="lt2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6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7"/>
          <p:cNvSpPr txBox="1">
            <a:spLocks noGrp="1"/>
          </p:cNvSpPr>
          <p:nvPr>
            <p:ph type="body" idx="1"/>
          </p:nvPr>
        </p:nvSpPr>
        <p:spPr>
          <a:xfrm>
            <a:off x="457200" y="1326778"/>
            <a:ext cx="8229600" cy="479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/>
            </a:lvl1pPr>
            <a:lvl2pPr marL="914400" lvl="1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2pPr>
            <a:lvl3pPr marL="1371600" lvl="2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7" name="Google Shape;57;p1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17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17"/>
          <p:cNvSpPr txBox="1">
            <a:spLocks noGrp="1"/>
          </p:cNvSpPr>
          <p:nvPr>
            <p:ph type="sldNum" idx="12"/>
          </p:nvPr>
        </p:nvSpPr>
        <p:spPr>
          <a:xfrm>
            <a:off x="93214" y="6427434"/>
            <a:ext cx="404674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000" b="0" i="0" u="none" strike="noStrike" cap="none">
                <a:solidFill>
                  <a:srgbClr val="2A2A2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000" b="0" i="0" u="none" strike="noStrike" cap="none">
                <a:solidFill>
                  <a:srgbClr val="2A2A2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000" b="0" i="0" u="none" strike="noStrike" cap="none">
                <a:solidFill>
                  <a:srgbClr val="2A2A2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000" b="0" i="0" u="none" strike="noStrike" cap="none">
                <a:solidFill>
                  <a:srgbClr val="2A2A2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000" b="0" i="0" u="none" strike="noStrike" cap="none">
                <a:solidFill>
                  <a:srgbClr val="2A2A2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000" b="0" i="0" u="none" strike="noStrike" cap="none">
                <a:solidFill>
                  <a:srgbClr val="2A2A2D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000" b="0" i="0" u="none" strike="noStrike" cap="none">
                <a:solidFill>
                  <a:srgbClr val="2A2A2D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000" b="0" i="0" u="none" strike="noStrike" cap="none">
                <a:solidFill>
                  <a:srgbClr val="2A2A2D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000" b="0" i="0" u="none" strike="noStrike" cap="none">
                <a:solidFill>
                  <a:srgbClr val="2A2A2D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59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1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2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4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5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3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5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59FE-A025-4BA3-A865-C829F13991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D459FE-A025-4BA3-A865-C829F13991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27A481-E4BF-4897-8102-7EC8719A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9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audit@uw.edu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w.edu/pafc/effort-reporting/job-aids-and-tools/ecc-job-aids-and-user-guides" TargetMode="External"/><Relationship Id="rId2" Type="http://schemas.openxmlformats.org/officeDocument/2006/relationships/hyperlink" Target="mailto:effortreporting@uw.edu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inance.uw.edu/pafc/effort-reporting/job-aids-and-tools/ecc-job-aids-and-user-guides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inance.uw.edu/pafc/effort-reporting/effort-compliance-topics/regulations-and-policy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ffortreporting@uw.edu" TargetMode="External"/><Relationship Id="rId7" Type="http://schemas.openxmlformats.org/officeDocument/2006/relationships/hyperlink" Target="mailto:parksd2@uw.edu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6" Type="http://schemas.openxmlformats.org/officeDocument/2006/relationships/hyperlink" Target="mailto:mgard4@uw.eud" TargetMode="External"/><Relationship Id="rId5" Type="http://schemas.openxmlformats.org/officeDocument/2006/relationships/hyperlink" Target="https://finance.uw.edu/pafc/" TargetMode="External"/><Relationship Id="rId4" Type="http://schemas.openxmlformats.org/officeDocument/2006/relationships/hyperlink" Target="mailto:gcafco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2027" y="1783533"/>
            <a:ext cx="7851897" cy="1874066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Focused Topic Office Hours: ECC External Audit Report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555675" y="4508694"/>
            <a:ext cx="6793086" cy="1288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 17th, 2025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Parks &amp; Matt Gardner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Award Fiscal Compliance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53553C-7A2A-ADA6-6FFE-330DC3C73A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Audit Reminders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3CD1D-C029-7E8C-522A-BBFD98B80A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Open Sans"/>
              </a:rPr>
              <a:t>If you receive a notification from a sponsor of an audit, notify UW's Office of Internal Audit </a:t>
            </a:r>
          </a:p>
          <a:p>
            <a:pPr lvl="1"/>
            <a:r>
              <a:rPr lang="en-US" dirty="0">
                <a:ea typeface="Open Sans"/>
                <a:hlinkClick r:id="rId2"/>
              </a:rPr>
              <a:t>iaudit@uw.edu</a:t>
            </a:r>
            <a:br>
              <a:rPr lang="en-US" dirty="0">
                <a:ea typeface="Open Sans"/>
              </a:rPr>
            </a:br>
            <a:endParaRPr lang="en-US" dirty="0">
              <a:ea typeface="Open Sans"/>
            </a:endParaRPr>
          </a:p>
          <a:p>
            <a:pPr>
              <a:buFont typeface="Lucida Grande" panose="020B0604020202020204" pitchFamily="34" charset="0"/>
              <a:buChar char="&gt;"/>
            </a:pPr>
            <a:r>
              <a:rPr lang="en-US" dirty="0">
                <a:ea typeface="Open Sans"/>
              </a:rPr>
              <a:t>Only provide the documentation requested by the auditor</a:t>
            </a:r>
            <a:br>
              <a:rPr lang="en-US" dirty="0">
                <a:ea typeface="Open Sans"/>
              </a:rPr>
            </a:br>
            <a:endParaRPr lang="en-US" dirty="0">
              <a:ea typeface="Open Sans"/>
            </a:endParaRPr>
          </a:p>
          <a:p>
            <a:pPr>
              <a:buFont typeface="Lucida Grande" panose="020B0604020202020204" pitchFamily="34" charset="0"/>
              <a:buChar char="&gt;"/>
            </a:pPr>
            <a:r>
              <a:rPr lang="en-US" dirty="0">
                <a:ea typeface="Open Sans"/>
              </a:rPr>
              <a:t>Consult with Internal Audit or Post Award Fiscal Compliance if you have questions regarding the request or the scope of the request</a:t>
            </a:r>
          </a:p>
          <a:p>
            <a:pPr lvl="1"/>
            <a:endParaRPr lang="en-US" dirty="0">
              <a:ea typeface="Open Sans"/>
            </a:endParaRPr>
          </a:p>
          <a:p>
            <a:pPr lvl="2"/>
            <a:endParaRPr lang="en-US" dirty="0">
              <a:ea typeface="Open Sans"/>
            </a:endParaRPr>
          </a:p>
          <a:p>
            <a:pPr lvl="1"/>
            <a:endParaRPr lang="en-US" dirty="0">
              <a:ea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966411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ct val="183333"/>
            </a:pPr>
            <a:r>
              <a:rPr lang="en-US" dirty="0"/>
              <a:t>External Audit Roles &amp; Responsibilities </a:t>
            </a:r>
            <a:endParaRPr sz="2400" dirty="0">
              <a:solidFill>
                <a:srgbClr val="84848F"/>
              </a:solidFill>
            </a:endParaRPr>
          </a:p>
        </p:txBody>
      </p:sp>
      <p:grpSp>
        <p:nvGrpSpPr>
          <p:cNvPr id="246" name="Google Shape;246;p9"/>
          <p:cNvGrpSpPr/>
          <p:nvPr/>
        </p:nvGrpSpPr>
        <p:grpSpPr>
          <a:xfrm>
            <a:off x="459771" y="1603346"/>
            <a:ext cx="8224456" cy="3845593"/>
            <a:chOff x="2571" y="149684"/>
            <a:chExt cx="8224456" cy="3845593"/>
          </a:xfrm>
        </p:grpSpPr>
        <p:sp>
          <p:nvSpPr>
            <p:cNvPr id="247" name="Google Shape;247;p9"/>
            <p:cNvSpPr/>
            <p:nvPr/>
          </p:nvSpPr>
          <p:spPr>
            <a:xfrm>
              <a:off x="2571" y="149684"/>
              <a:ext cx="2507456" cy="633600"/>
            </a:xfrm>
            <a:prstGeom prst="rect">
              <a:avLst/>
            </a:prstGeom>
            <a:gradFill>
              <a:gsLst>
                <a:gs pos="0">
                  <a:srgbClr val="B19E6E"/>
                </a:gs>
                <a:gs pos="80000">
                  <a:srgbClr val="EAD090"/>
                </a:gs>
                <a:gs pos="100000">
                  <a:srgbClr val="EDD28F"/>
                </a:gs>
              </a:gsLst>
              <a:lin ang="16200000" scaled="0"/>
            </a:gradFill>
            <a:ln w="9525" cap="flat" cmpd="sng">
              <a:solidFill>
                <a:srgbClr val="121213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248;p9"/>
            <p:cNvSpPr txBox="1"/>
            <p:nvPr/>
          </p:nvSpPr>
          <p:spPr>
            <a:xfrm>
              <a:off x="2571" y="149684"/>
              <a:ext cx="2507456" cy="63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6450" tIns="89400" rIns="156450" bIns="89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 b="1" i="0" u="none" strike="noStrike" cap="none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Internal Audit (IA):</a:t>
              </a:r>
              <a:endParaRPr sz="22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9"/>
            <p:cNvSpPr/>
            <p:nvPr/>
          </p:nvSpPr>
          <p:spPr>
            <a:xfrm>
              <a:off x="2571" y="783284"/>
              <a:ext cx="2507456" cy="3211993"/>
            </a:xfrm>
            <a:prstGeom prst="rect">
              <a:avLst/>
            </a:prstGeom>
            <a:solidFill>
              <a:srgbClr val="F6EFDF">
                <a:alpha val="89803"/>
              </a:srgbClr>
            </a:solidFill>
            <a:ln w="9525" cap="flat" cmpd="sng">
              <a:solidFill>
                <a:schemeClr val="dk1">
                  <a:alpha val="89803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250;p9"/>
            <p:cNvSpPr txBox="1"/>
            <p:nvPr/>
          </p:nvSpPr>
          <p:spPr>
            <a:xfrm>
              <a:off x="2571" y="783284"/>
              <a:ext cx="2507456" cy="32119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7325" tIns="117325" rIns="156450" bIns="17600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lang="en-US" sz="2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Manage communications with Auditors</a:t>
              </a:r>
              <a:endParaRPr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3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lang="en-US" sz="2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Provide guidance and oversight to departments</a:t>
              </a:r>
              <a:endParaRPr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2861071" y="149684"/>
              <a:ext cx="2507456" cy="633600"/>
            </a:xfrm>
            <a:prstGeom prst="rect">
              <a:avLst/>
            </a:prstGeom>
            <a:gradFill>
              <a:gsLst>
                <a:gs pos="0">
                  <a:srgbClr val="B19E6E"/>
                </a:gs>
                <a:gs pos="80000">
                  <a:srgbClr val="EAD090"/>
                </a:gs>
                <a:gs pos="100000">
                  <a:srgbClr val="EDD28F"/>
                </a:gs>
              </a:gsLst>
              <a:lin ang="16200000" scaled="0"/>
            </a:gradFill>
            <a:ln w="9525" cap="flat" cmpd="sng">
              <a:solidFill>
                <a:srgbClr val="121213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" name="Google Shape;252;p9"/>
            <p:cNvSpPr txBox="1"/>
            <p:nvPr/>
          </p:nvSpPr>
          <p:spPr>
            <a:xfrm>
              <a:off x="2861071" y="149684"/>
              <a:ext cx="2507456" cy="63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6450" tIns="89400" rIns="156450" bIns="89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 b="1" i="0" u="none" strike="noStrike" cap="none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Department:</a:t>
              </a:r>
              <a:endParaRPr sz="22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9"/>
            <p:cNvSpPr/>
            <p:nvPr/>
          </p:nvSpPr>
          <p:spPr>
            <a:xfrm>
              <a:off x="2861071" y="783284"/>
              <a:ext cx="2507456" cy="3211993"/>
            </a:xfrm>
            <a:prstGeom prst="rect">
              <a:avLst/>
            </a:prstGeom>
            <a:solidFill>
              <a:srgbClr val="F6EFDF">
                <a:alpha val="89803"/>
              </a:srgbClr>
            </a:solidFill>
            <a:ln w="9525" cap="flat" cmpd="sng">
              <a:solidFill>
                <a:schemeClr val="dk1">
                  <a:alpha val="89803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" name="Google Shape;254;p9"/>
            <p:cNvSpPr txBox="1"/>
            <p:nvPr/>
          </p:nvSpPr>
          <p:spPr>
            <a:xfrm>
              <a:off x="2861071" y="783284"/>
              <a:ext cx="2507456" cy="32119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7325" tIns="117325" rIns="156450" bIns="17600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lang="en-US" sz="2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Notify Internal Audit in the event of an Audit</a:t>
              </a:r>
              <a:endParaRPr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3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lang="en-US" sz="2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Internal Controls</a:t>
              </a:r>
              <a:endParaRPr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3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lang="en-US" sz="2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Maintain documentation</a:t>
              </a:r>
              <a:endParaRPr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3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lang="en-US" sz="2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Responses to auditor and IA questions </a:t>
              </a:r>
              <a:endParaRPr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9"/>
            <p:cNvSpPr/>
            <p:nvPr/>
          </p:nvSpPr>
          <p:spPr>
            <a:xfrm>
              <a:off x="5719571" y="149684"/>
              <a:ext cx="2507456" cy="633600"/>
            </a:xfrm>
            <a:prstGeom prst="rect">
              <a:avLst/>
            </a:prstGeom>
            <a:gradFill>
              <a:gsLst>
                <a:gs pos="0">
                  <a:srgbClr val="B19E6E"/>
                </a:gs>
                <a:gs pos="80000">
                  <a:srgbClr val="EAD090"/>
                </a:gs>
                <a:gs pos="100000">
                  <a:srgbClr val="EDD28F"/>
                </a:gs>
              </a:gsLst>
              <a:lin ang="16200000" scaled="0"/>
            </a:gradFill>
            <a:ln w="9525" cap="flat" cmpd="sng">
              <a:solidFill>
                <a:srgbClr val="121213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6" name="Google Shape;256;p9"/>
            <p:cNvSpPr txBox="1"/>
            <p:nvPr/>
          </p:nvSpPr>
          <p:spPr>
            <a:xfrm>
              <a:off x="5719571" y="149684"/>
              <a:ext cx="2507456" cy="63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6450" tIns="89400" rIns="156450" bIns="89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 b="1" i="0" u="none" strike="noStrike" cap="none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PAFC:</a:t>
              </a:r>
              <a:endParaRPr sz="22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9"/>
            <p:cNvSpPr/>
            <p:nvPr/>
          </p:nvSpPr>
          <p:spPr>
            <a:xfrm>
              <a:off x="5719571" y="783284"/>
              <a:ext cx="2507456" cy="3211993"/>
            </a:xfrm>
            <a:prstGeom prst="rect">
              <a:avLst/>
            </a:prstGeom>
            <a:solidFill>
              <a:srgbClr val="F6EFDF">
                <a:alpha val="89803"/>
              </a:srgbClr>
            </a:solidFill>
            <a:ln w="9525" cap="flat" cmpd="sng">
              <a:solidFill>
                <a:schemeClr val="dk1">
                  <a:alpha val="89803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8" name="Google Shape;258;p9"/>
            <p:cNvSpPr txBox="1"/>
            <p:nvPr/>
          </p:nvSpPr>
          <p:spPr>
            <a:xfrm>
              <a:off x="5719571" y="783284"/>
              <a:ext cx="2507456" cy="32119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7325" tIns="117325" rIns="156450" bIns="176000" anchor="t" anchorCtr="0">
              <a:noAutofit/>
            </a:bodyPr>
            <a:lstStyle/>
            <a:p>
              <a:pPr marL="228600" lvl="1" indent="-228600">
                <a:lnSpc>
                  <a:spcPct val="90000"/>
                </a:lnSpc>
                <a:spcBef>
                  <a:spcPts val="330"/>
                </a:spcBef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lang="en-US" sz="2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Liaise with departments</a:t>
              </a:r>
              <a:r>
                <a:rPr lang="en-US" sz="2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and Internal Audit</a:t>
              </a:r>
              <a:endPara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</a:endParaRPr>
            </a:p>
            <a:p>
              <a:pPr marL="228600" lvl="1" indent="-228600">
                <a:lnSpc>
                  <a:spcPct val="90000"/>
                </a:lnSpc>
                <a:spcBef>
                  <a:spcPts val="330"/>
                </a:spcBef>
                <a:buClr>
                  <a:srgbClr val="000000"/>
                </a:buClr>
                <a:buSzPts val="2200"/>
                <a:buFont typeface="Calibri"/>
                <a:buChar char="•"/>
              </a:pPr>
              <a:r>
                <a:rPr lang="en-US" sz="2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Follow up training</a:t>
              </a:r>
              <a:endParaRPr lang="en-US" sz="2200" dirty="0">
                <a:solidFill>
                  <a:schemeClr val="dk1"/>
                </a:solidFill>
                <a:latin typeface="Calibri"/>
                <a:ea typeface="Calibri"/>
                <a:cs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3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lang="en-US" sz="2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Disseminate information (web, classes, presentations)</a:t>
              </a:r>
              <a:endParaRPr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9" name="Google Shape;259;p9"/>
          <p:cNvSpPr txBox="1">
            <a:spLocks noGrp="1"/>
          </p:cNvSpPr>
          <p:nvPr>
            <p:ph type="sldNum" idx="12"/>
          </p:nvPr>
        </p:nvSpPr>
        <p:spPr>
          <a:xfrm>
            <a:off x="93214" y="6427434"/>
            <a:ext cx="404674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047439-E3C1-C55E-C2C5-0AB1DA3845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AD49C47-1977-A9A6-15C4-A12E0D3B75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Retrieving Reports for an Effort Reporting Audit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47877-55E3-4E36-81FA-077A31DD6A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Accessing legacy reports vs. ECC reports</a:t>
            </a:r>
          </a:p>
          <a:p>
            <a:pPr lvl="1"/>
            <a:r>
              <a:rPr lang="en-US" dirty="0"/>
              <a:t>Before 7/1/2023</a:t>
            </a:r>
          </a:p>
          <a:p>
            <a:pPr lvl="2"/>
            <a:r>
              <a:rPr lang="en-US" dirty="0"/>
              <a:t>Faculty Effort Certifications (FECs) - reach out to PAFC (</a:t>
            </a:r>
            <a:r>
              <a:rPr lang="en-US" dirty="0">
                <a:hlinkClick r:id="rId2"/>
              </a:rPr>
              <a:t>effortreporting@uw.edu</a:t>
            </a:r>
            <a:r>
              <a:rPr lang="en-US" dirty="0"/>
              <a:t>) for copies of legacy FEC reports stored centrally – provide faculty names and periods required</a:t>
            </a:r>
          </a:p>
          <a:p>
            <a:pPr lvl="2"/>
            <a:r>
              <a:rPr lang="en-US" dirty="0"/>
              <a:t>Grant and Contract Certification Reports (GCCRs) – for staff payroll – retrieve certified reports from your unit’s records</a:t>
            </a:r>
          </a:p>
          <a:p>
            <a:pPr lvl="1"/>
            <a:r>
              <a:rPr lang="en-US" dirty="0"/>
              <a:t>After 7/1/2023</a:t>
            </a:r>
          </a:p>
          <a:p>
            <a:pPr lvl="2"/>
            <a:r>
              <a:rPr lang="en-US" dirty="0"/>
              <a:t>Use newly available report for coordinators: ECC External Audit Report</a:t>
            </a:r>
          </a:p>
          <a:p>
            <a:pPr lvl="3"/>
            <a:r>
              <a:rPr lang="en-US" dirty="0"/>
              <a:t>Job Aid - #9 on </a:t>
            </a:r>
            <a:r>
              <a:rPr lang="en-US" dirty="0">
                <a:hlinkClick r:id="rId3"/>
              </a:rPr>
              <a:t>ECC job aid page</a:t>
            </a:r>
            <a:endParaRPr lang="en-US" dirty="0"/>
          </a:p>
          <a:p>
            <a:pPr lvl="3"/>
            <a:r>
              <a:rPr lang="en-US" dirty="0"/>
              <a:t>Demo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389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983CB1-FA78-8383-6B37-C4203DB42F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Demo – External Audit Report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5FEF8-A0CC-32AA-82D7-EC96DCEE3D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749765"/>
          </a:xfrm>
        </p:spPr>
        <p:txBody>
          <a:bodyPr>
            <a:normAutofit/>
          </a:bodyPr>
          <a:lstStyle/>
          <a:p>
            <a:r>
              <a:rPr lang="en-US" dirty="0"/>
              <a:t>Report Parameters tips/quirks</a:t>
            </a:r>
          </a:p>
          <a:p>
            <a:pPr lvl="1"/>
            <a:r>
              <a:rPr lang="en-US" dirty="0"/>
              <a:t>Do not enter status selections</a:t>
            </a:r>
          </a:p>
          <a:p>
            <a:pPr lvl="1"/>
            <a:r>
              <a:rPr lang="en-US" dirty="0"/>
              <a:t>“Search by PI” not necessary – use “Employee”</a:t>
            </a:r>
          </a:p>
          <a:p>
            <a:pPr lvl="1"/>
            <a:r>
              <a:rPr lang="en-US" dirty="0"/>
              <a:t>“Search by Account” – active/inactive selection</a:t>
            </a:r>
          </a:p>
          <a:p>
            <a:pPr lvl="2"/>
            <a:r>
              <a:rPr lang="en-US" dirty="0"/>
              <a:t>Based on award period end date</a:t>
            </a:r>
          </a:p>
          <a:p>
            <a:pPr lvl="1"/>
            <a:r>
              <a:rPr lang="en-US" dirty="0"/>
              <a:t>“Search by Department” not recommended</a:t>
            </a:r>
          </a:p>
          <a:p>
            <a:pPr lvl="1"/>
            <a:r>
              <a:rPr lang="en-US" dirty="0"/>
              <a:t>Type in date ranges instead of using ECC date picker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By Faculty/PI – effort, project, or both</a:t>
            </a:r>
          </a:p>
          <a:p>
            <a:pPr lvl="1"/>
            <a:r>
              <a:rPr lang="en-US" dirty="0"/>
              <a:t>By “Account” (Grant Number)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1600" dirty="0">
                <a:hlinkClick r:id="rId2"/>
              </a:rPr>
              <a:t>ECC Job Aids – See row #9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28659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CA39BC2-7A3A-205B-4AD7-91C296410A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Review 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91E0A-3290-4785-576E-4666F96C09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Review the downloaded pdf extract of the statements to ensure all the reports included have been Certified…</a:t>
            </a:r>
          </a:p>
          <a:p>
            <a:r>
              <a:rPr lang="en-US" u="sng" dirty="0"/>
              <a:t>Do Not</a:t>
            </a:r>
            <a:r>
              <a:rPr lang="en-US" dirty="0"/>
              <a:t> provide uncertified reports in response to an audit – facilitate for them to be certified before sending them in response – </a:t>
            </a:r>
            <a:r>
              <a:rPr lang="en-US" dirty="0">
                <a:hlinkClick r:id="rId2"/>
              </a:rPr>
              <a:t>Effort Reporting Regulations and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814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232FC2-2130-0D5C-A0CD-FAB5150A6E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Refresher on accessing certified statements in ECC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E5C03-9643-4F1F-40A8-0D36C2311B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  <a:p>
            <a:pPr lvl="1"/>
            <a:r>
              <a:rPr lang="en-US" dirty="0"/>
              <a:t>Effort Statement</a:t>
            </a:r>
          </a:p>
          <a:p>
            <a:pPr lvl="1"/>
            <a:r>
              <a:rPr lang="en-US" dirty="0"/>
              <a:t>Project Statement</a:t>
            </a:r>
          </a:p>
          <a:p>
            <a:r>
              <a:rPr lang="en-US" dirty="0"/>
              <a:t>PDF option on statement…</a:t>
            </a:r>
          </a:p>
        </p:txBody>
      </p:sp>
    </p:spTree>
    <p:extLst>
      <p:ext uri="{BB962C8B-B14F-4D97-AF65-F5344CB8AC3E}">
        <p14:creationId xmlns:p14="http://schemas.microsoft.com/office/powerpoint/2010/main" val="2564526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US" sz="4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Post Award Fiscal Compliance (PAFC)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effortreporting@uw.edu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(Effort questions)</a:t>
            </a:r>
            <a:endParaRPr lang="en-US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gcafco@uw.edu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(All other compliance questions)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https://finance.uw.edu/pafc/</a:t>
            </a: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Matt Gardner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mgard4@uw.edu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David Parks</a:t>
            </a:r>
          </a:p>
          <a:p>
            <a:pPr lvl="1"/>
            <a:r>
              <a:rPr lang="en-US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parksd2@uw.edu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72871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FCDB28E93C9346A6A7EC5839D981D5" ma:contentTypeVersion="17" ma:contentTypeDescription="Create a new document." ma:contentTypeScope="" ma:versionID="9eaaabddce8f882f1f0140ffa4f9cb1b">
  <xsd:schema xmlns:xsd="http://www.w3.org/2001/XMLSchema" xmlns:xs="http://www.w3.org/2001/XMLSchema" xmlns:p="http://schemas.microsoft.com/office/2006/metadata/properties" xmlns:ns2="6f851de0-1ea6-42d6-a184-fbb21641e844" xmlns:ns3="8410168f-e7be-4b05-82ad-db2e089d1a9a" xmlns:ns4="ab06a5aa-8e31-4bdb-9b13-38c58a92ec8a" targetNamespace="http://schemas.microsoft.com/office/2006/metadata/properties" ma:root="true" ma:fieldsID="789f9c06051b3289fd6b0ed4cf3342fd" ns2:_="" ns3:_="" ns4:_="">
    <xsd:import namespace="6f851de0-1ea6-42d6-a184-fbb21641e844"/>
    <xsd:import namespace="8410168f-e7be-4b05-82ad-db2e089d1a9a"/>
    <xsd:import namespace="ab06a5aa-8e31-4bdb-9b13-38c58a92e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51de0-1ea6-42d6-a184-fbb21641e8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10168f-e7be-4b05-82ad-db2e089d1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418e278-b4fe-4923-a390-8786f7260464}" ma:internalName="TaxCatchAll" ma:showField="CatchAllData" ma:web="8410168f-e7be-4b05-82ad-db2e089d1a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06a5aa-8e31-4bdb-9b13-38c58a92ec8a" xsi:nil="true"/>
    <lcf76f155ced4ddcb4097134ff3c332f xmlns="6f851de0-1ea6-42d6-a184-fbb21641e84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69BC0C-635E-4CD4-A43A-78E338BE6255}">
  <ds:schemaRefs>
    <ds:schemaRef ds:uri="6f851de0-1ea6-42d6-a184-fbb21641e844"/>
    <ds:schemaRef ds:uri="8410168f-e7be-4b05-82ad-db2e089d1a9a"/>
    <ds:schemaRef ds:uri="ab06a5aa-8e31-4bdb-9b13-38c58a92ec8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9472A6F-B4F0-482A-960D-53505646126A}">
  <ds:schemaRefs>
    <ds:schemaRef ds:uri="http://purl.org/dc/dcmitype/"/>
    <ds:schemaRef ds:uri="6f851de0-1ea6-42d6-a184-fbb21641e844"/>
    <ds:schemaRef ds:uri="http://schemas.microsoft.com/office/2006/documentManagement/types"/>
    <ds:schemaRef ds:uri="http://purl.org/dc/terms/"/>
    <ds:schemaRef ds:uri="http://www.w3.org/XML/1998/namespace"/>
    <ds:schemaRef ds:uri="8410168f-e7be-4b05-82ad-db2e089d1a9a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ab06a5aa-8e31-4bdb-9b13-38c58a92ec8a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9C141B3-18F0-4CE7-AC36-0364ECD8D3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Salary cap calc theme</Template>
  <TotalTime>0</TotalTime>
  <Words>441</Words>
  <Application>Microsoft Office PowerPoint</Application>
  <PresentationFormat>On-screen Show (4:3)</PresentationFormat>
  <Paragraphs>66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Encode Sans Normal Black</vt:lpstr>
      <vt:lpstr>Lucida Grande</vt:lpstr>
      <vt:lpstr>Open Sans</vt:lpstr>
      <vt:lpstr>Office Theme</vt:lpstr>
      <vt:lpstr>PowerPoint Presentation</vt:lpstr>
      <vt:lpstr>PowerPoint Presentation</vt:lpstr>
      <vt:lpstr>External Audit Roles &amp; Responsibilities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Matthew L. Gardner</dc:creator>
  <cp:lastModifiedBy>David Parks</cp:lastModifiedBy>
  <cp:revision>1</cp:revision>
  <dcterms:created xsi:type="dcterms:W3CDTF">2024-08-14T15:26:26Z</dcterms:created>
  <dcterms:modified xsi:type="dcterms:W3CDTF">2025-04-17T16:58:14Z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0x010100D7FCDB28E93C9346A6A7EC5839D981D5</vt:lpwstr>
  </property>
  <property fmtid="{D5CDD505-2E9C-101B-9397-08002B2CF9AE}" pid="3" name="MediaServiceImageTags">
    <vt:lpwstr/>
  </property>
</Properties>
</file>