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3"/>
  </p:notesMasterIdLst>
  <p:sldIdLst>
    <p:sldId id="259" r:id="rId5"/>
    <p:sldId id="285" r:id="rId6"/>
    <p:sldId id="264" r:id="rId7"/>
    <p:sldId id="287" r:id="rId8"/>
    <p:sldId id="280" r:id="rId9"/>
    <p:sldId id="288" r:id="rId10"/>
    <p:sldId id="286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8D99B4-AE41-412A-B2F2-AAC5AF61EF22}" v="182" dt="2025-04-17T14:36:44.602"/>
    <p1510:client id="{FA00D02B-C7B3-46BC-98DC-3B19E9AC9769}" v="61" dt="2025-04-17T16:47:45.0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922" y="53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tt Gardner" userId="S::mgard4@uw.edu::a3a44153-ac56-4eae-b26f-f711edbc7f7b" providerId="AD" clId="Web-{F58D99B4-AE41-412A-B2F2-AAC5AF61EF22}"/>
    <pc:docChg chg="addSld delSld modSld">
      <pc:chgData name="Matt Gardner" userId="S::mgard4@uw.edu::a3a44153-ac56-4eae-b26f-f711edbc7f7b" providerId="AD" clId="Web-{F58D99B4-AE41-412A-B2F2-AAC5AF61EF22}" dt="2025-04-17T14:36:43.477" v="176" actId="20577"/>
      <pc:docMkLst>
        <pc:docMk/>
      </pc:docMkLst>
      <pc:sldChg chg="modSp add mod setBg">
        <pc:chgData name="Matt Gardner" userId="S::mgard4@uw.edu::a3a44153-ac56-4eae-b26f-f711edbc7f7b" providerId="AD" clId="Web-{F58D99B4-AE41-412A-B2F2-AAC5AF61EF22}" dt="2025-04-17T14:32:51.128" v="76" actId="20577"/>
        <pc:sldMkLst>
          <pc:docMk/>
          <pc:sldMk cId="0" sldId="264"/>
        </pc:sldMkLst>
        <pc:spChg chg="mod">
          <ac:chgData name="Matt Gardner" userId="S::mgard4@uw.edu::a3a44153-ac56-4eae-b26f-f711edbc7f7b" providerId="AD" clId="Web-{F58D99B4-AE41-412A-B2F2-AAC5AF61EF22}" dt="2025-04-17T14:32:51.128" v="76" actId="20577"/>
          <ac:spMkLst>
            <pc:docMk/>
            <pc:sldMk cId="0" sldId="264"/>
            <ac:spMk id="245" creationId="{00000000-0000-0000-0000-000000000000}"/>
          </ac:spMkLst>
        </pc:spChg>
        <pc:spChg chg="mod">
          <ac:chgData name="Matt Gardner" userId="S::mgard4@uw.edu::a3a44153-ac56-4eae-b26f-f711edbc7f7b" providerId="AD" clId="Web-{F58D99B4-AE41-412A-B2F2-AAC5AF61EF22}" dt="2025-04-17T14:26:23.917" v="71" actId="20577"/>
          <ac:spMkLst>
            <pc:docMk/>
            <pc:sldMk cId="0" sldId="264"/>
            <ac:spMk id="258" creationId="{00000000-0000-0000-0000-000000000000}"/>
          </ac:spMkLst>
        </pc:spChg>
        <pc:grpChg chg="mod">
          <ac:chgData name="Matt Gardner" userId="S::mgard4@uw.edu::a3a44153-ac56-4eae-b26f-f711edbc7f7b" providerId="AD" clId="Web-{F58D99B4-AE41-412A-B2F2-AAC5AF61EF22}" dt="2025-04-17T14:26:30.089" v="72" actId="1076"/>
          <ac:grpSpMkLst>
            <pc:docMk/>
            <pc:sldMk cId="0" sldId="264"/>
            <ac:grpSpMk id="246" creationId="{00000000-0000-0000-0000-000000000000}"/>
          </ac:grpSpMkLst>
        </pc:grpChg>
      </pc:sldChg>
      <pc:sldChg chg="modSp">
        <pc:chgData name="Matt Gardner" userId="S::mgard4@uw.edu::a3a44153-ac56-4eae-b26f-f711edbc7f7b" providerId="AD" clId="Web-{F58D99B4-AE41-412A-B2F2-AAC5AF61EF22}" dt="2025-04-17T14:36:43.477" v="176" actId="20577"/>
        <pc:sldMkLst>
          <pc:docMk/>
          <pc:sldMk cId="1966411581" sldId="285"/>
        </pc:sldMkLst>
        <pc:spChg chg="mod">
          <ac:chgData name="Matt Gardner" userId="S::mgard4@uw.edu::a3a44153-ac56-4eae-b26f-f711edbc7f7b" providerId="AD" clId="Web-{F58D99B4-AE41-412A-B2F2-AAC5AF61EF22}" dt="2025-04-17T14:03:48.876" v="5" actId="20577"/>
          <ac:spMkLst>
            <pc:docMk/>
            <pc:sldMk cId="1966411581" sldId="285"/>
            <ac:spMk id="2" creationId="{3853553C-7A2A-ADA6-6FFE-330DC3C73A23}"/>
          </ac:spMkLst>
        </pc:spChg>
        <pc:spChg chg="mod">
          <ac:chgData name="Matt Gardner" userId="S::mgard4@uw.edu::a3a44153-ac56-4eae-b26f-f711edbc7f7b" providerId="AD" clId="Web-{F58D99B4-AE41-412A-B2F2-AAC5AF61EF22}" dt="2025-04-17T14:36:43.477" v="176" actId="20577"/>
          <ac:spMkLst>
            <pc:docMk/>
            <pc:sldMk cId="1966411581" sldId="285"/>
            <ac:spMk id="3" creationId="{6E33CD1D-C029-7E8C-522A-BBFD98B80ACD}"/>
          </ac:spMkLst>
        </pc:spChg>
      </pc:sldChg>
      <pc:sldChg chg="new del">
        <pc:chgData name="Matt Gardner" userId="S::mgard4@uw.edu::a3a44153-ac56-4eae-b26f-f711edbc7f7b" providerId="AD" clId="Web-{F58D99B4-AE41-412A-B2F2-AAC5AF61EF22}" dt="2025-04-17T14:03:28.547" v="1"/>
        <pc:sldMkLst>
          <pc:docMk/>
          <pc:sldMk cId="554079773" sldId="287"/>
        </pc:sldMkLst>
      </pc:sldChg>
      <pc:sldChg chg="add replId">
        <pc:chgData name="Matt Gardner" userId="S::mgard4@uw.edu::a3a44153-ac56-4eae-b26f-f711edbc7f7b" providerId="AD" clId="Web-{F58D99B4-AE41-412A-B2F2-AAC5AF61EF22}" dt="2025-04-17T14:03:36.813" v="2"/>
        <pc:sldMkLst>
          <pc:docMk/>
          <pc:sldMk cId="2384389009" sldId="287"/>
        </pc:sldMkLst>
      </pc:sldChg>
      <pc:sldMasterChg chg="addSldLayout">
        <pc:chgData name="Matt Gardner" userId="S::mgard4@uw.edu::a3a44153-ac56-4eae-b26f-f711edbc7f7b" providerId="AD" clId="Web-{F58D99B4-AE41-412A-B2F2-AAC5AF61EF22}" dt="2025-04-17T14:23:39.273" v="61"/>
        <pc:sldMasterMkLst>
          <pc:docMk/>
          <pc:sldMasterMk cId="2422593626" sldId="2147483660"/>
        </pc:sldMasterMkLst>
        <pc:sldLayoutChg chg="add">
          <pc:chgData name="Matt Gardner" userId="S::mgard4@uw.edu::a3a44153-ac56-4eae-b26f-f711edbc7f7b" providerId="AD" clId="Web-{F58D99B4-AE41-412A-B2F2-AAC5AF61EF22}" dt="2025-04-17T14:23:39.273" v="61"/>
          <pc:sldLayoutMkLst>
            <pc:docMk/>
            <pc:sldMasterMk cId="2422593626" sldId="2147483660"/>
            <pc:sldLayoutMk cId="81596028" sldId="2147483674"/>
          </pc:sldLayoutMkLst>
        </pc:sldLayoutChg>
      </pc:sldMasterChg>
    </pc:docChg>
  </pc:docChgLst>
  <pc:docChgLst>
    <pc:chgData name="David Parks" userId="0d663e3a-4707-4f34-af46-881a84e1e30a" providerId="ADAL" clId="{FA00D02B-C7B3-46BC-98DC-3B19E9AC9769}"/>
    <pc:docChg chg="undo custSel addSld delSld modSld sldOrd">
      <pc:chgData name="David Parks" userId="0d663e3a-4707-4f34-af46-881a84e1e30a" providerId="ADAL" clId="{FA00D02B-C7B3-46BC-98DC-3B19E9AC9769}" dt="2025-04-17T16:58:10.828" v="2522" actId="20577"/>
      <pc:docMkLst>
        <pc:docMk/>
      </pc:docMkLst>
      <pc:sldChg chg="modSp mod">
        <pc:chgData name="David Parks" userId="0d663e3a-4707-4f34-af46-881a84e1e30a" providerId="ADAL" clId="{FA00D02B-C7B3-46BC-98DC-3B19E9AC9769}" dt="2025-04-17T16:58:10.828" v="2522" actId="20577"/>
        <pc:sldMkLst>
          <pc:docMk/>
          <pc:sldMk cId="1913477580" sldId="259"/>
        </pc:sldMkLst>
        <pc:spChg chg="mod">
          <ac:chgData name="David Parks" userId="0d663e3a-4707-4f34-af46-881a84e1e30a" providerId="ADAL" clId="{FA00D02B-C7B3-46BC-98DC-3B19E9AC9769}" dt="2025-04-17T16:58:10.828" v="2522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FA00D02B-C7B3-46BC-98DC-3B19E9AC9769}" dt="2025-04-15T17:57:38.490" v="26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del">
        <pc:chgData name="David Parks" userId="0d663e3a-4707-4f34-af46-881a84e1e30a" providerId="ADAL" clId="{FA00D02B-C7B3-46BC-98DC-3B19E9AC9769}" dt="2025-04-15T18:05:52.144" v="72" actId="2696"/>
        <pc:sldMkLst>
          <pc:docMk/>
          <pc:sldMk cId="334840903" sldId="273"/>
        </pc:sldMkLst>
      </pc:sldChg>
      <pc:sldChg chg="del">
        <pc:chgData name="David Parks" userId="0d663e3a-4707-4f34-af46-881a84e1e30a" providerId="ADAL" clId="{FA00D02B-C7B3-46BC-98DC-3B19E9AC9769}" dt="2025-04-15T18:05:54.483" v="73" actId="2696"/>
        <pc:sldMkLst>
          <pc:docMk/>
          <pc:sldMk cId="3616312284" sldId="274"/>
        </pc:sldMkLst>
      </pc:sldChg>
      <pc:sldChg chg="del">
        <pc:chgData name="David Parks" userId="0d663e3a-4707-4f34-af46-881a84e1e30a" providerId="ADAL" clId="{FA00D02B-C7B3-46BC-98DC-3B19E9AC9769}" dt="2025-04-15T17:58:06.170" v="27" actId="2696"/>
        <pc:sldMkLst>
          <pc:docMk/>
          <pc:sldMk cId="4194827154" sldId="279"/>
        </pc:sldMkLst>
      </pc:sldChg>
      <pc:sldChg chg="modSp mod">
        <pc:chgData name="David Parks" userId="0d663e3a-4707-4f34-af46-881a84e1e30a" providerId="ADAL" clId="{FA00D02B-C7B3-46BC-98DC-3B19E9AC9769}" dt="2025-04-17T16:44:00.120" v="2063" actId="404"/>
        <pc:sldMkLst>
          <pc:docMk/>
          <pc:sldMk cId="1228659279" sldId="280"/>
        </pc:sldMkLst>
        <pc:spChg chg="mod">
          <ac:chgData name="David Parks" userId="0d663e3a-4707-4f34-af46-881a84e1e30a" providerId="ADAL" clId="{FA00D02B-C7B3-46BC-98DC-3B19E9AC9769}" dt="2025-04-15T17:58:23.963" v="71" actId="20577"/>
          <ac:spMkLst>
            <pc:docMk/>
            <pc:sldMk cId="1228659279" sldId="280"/>
            <ac:spMk id="2" creationId="{D8983CB1-FA78-8383-6B37-C4203DB42F56}"/>
          </ac:spMkLst>
        </pc:spChg>
        <pc:spChg chg="mod">
          <ac:chgData name="David Parks" userId="0d663e3a-4707-4f34-af46-881a84e1e30a" providerId="ADAL" clId="{FA00D02B-C7B3-46BC-98DC-3B19E9AC9769}" dt="2025-04-17T16:44:00.120" v="2063" actId="404"/>
          <ac:spMkLst>
            <pc:docMk/>
            <pc:sldMk cId="1228659279" sldId="280"/>
            <ac:spMk id="3" creationId="{87B5FEF8-A0CC-32AA-82D7-EC96DCEE3D1C}"/>
          </ac:spMkLst>
        </pc:spChg>
      </pc:sldChg>
      <pc:sldChg chg="del">
        <pc:chgData name="David Parks" userId="0d663e3a-4707-4f34-af46-881a84e1e30a" providerId="ADAL" clId="{FA00D02B-C7B3-46BC-98DC-3B19E9AC9769}" dt="2025-04-15T17:58:07.977" v="28" actId="2696"/>
        <pc:sldMkLst>
          <pc:docMk/>
          <pc:sldMk cId="2476905916" sldId="281"/>
        </pc:sldMkLst>
      </pc:sldChg>
      <pc:sldChg chg="del">
        <pc:chgData name="David Parks" userId="0d663e3a-4707-4f34-af46-881a84e1e30a" providerId="ADAL" clId="{FA00D02B-C7B3-46BC-98DC-3B19E9AC9769}" dt="2025-04-15T17:58:09.830" v="29" actId="2696"/>
        <pc:sldMkLst>
          <pc:docMk/>
          <pc:sldMk cId="1592023553" sldId="282"/>
        </pc:sldMkLst>
      </pc:sldChg>
      <pc:sldChg chg="del">
        <pc:chgData name="David Parks" userId="0d663e3a-4707-4f34-af46-881a84e1e30a" providerId="ADAL" clId="{FA00D02B-C7B3-46BC-98DC-3B19E9AC9769}" dt="2025-04-15T18:35:13.651" v="840" actId="2696"/>
        <pc:sldMkLst>
          <pc:docMk/>
          <pc:sldMk cId="3738002063" sldId="283"/>
        </pc:sldMkLst>
      </pc:sldChg>
      <pc:sldChg chg="add del">
        <pc:chgData name="David Parks" userId="0d663e3a-4707-4f34-af46-881a84e1e30a" providerId="ADAL" clId="{FA00D02B-C7B3-46BC-98DC-3B19E9AC9769}" dt="2025-04-15T18:34:58.587" v="839" actId="2696"/>
        <pc:sldMkLst>
          <pc:docMk/>
          <pc:sldMk cId="1611841377" sldId="284"/>
        </pc:sldMkLst>
      </pc:sldChg>
      <pc:sldChg chg="modSp new mod ord">
        <pc:chgData name="David Parks" userId="0d663e3a-4707-4f34-af46-881a84e1e30a" providerId="ADAL" clId="{FA00D02B-C7B3-46BC-98DC-3B19E9AC9769}" dt="2025-04-16T22:16:02.865" v="1557"/>
        <pc:sldMkLst>
          <pc:docMk/>
          <pc:sldMk cId="1966411581" sldId="285"/>
        </pc:sldMkLst>
        <pc:spChg chg="mod">
          <ac:chgData name="David Parks" userId="0d663e3a-4707-4f34-af46-881a84e1e30a" providerId="ADAL" clId="{FA00D02B-C7B3-46BC-98DC-3B19E9AC9769}" dt="2025-04-16T22:10:36.701" v="1096" actId="113"/>
          <ac:spMkLst>
            <pc:docMk/>
            <pc:sldMk cId="1966411581" sldId="285"/>
            <ac:spMk id="2" creationId="{3853553C-7A2A-ADA6-6FFE-330DC3C73A23}"/>
          </ac:spMkLst>
        </pc:spChg>
        <pc:spChg chg="mod">
          <ac:chgData name="David Parks" userId="0d663e3a-4707-4f34-af46-881a84e1e30a" providerId="ADAL" clId="{FA00D02B-C7B3-46BC-98DC-3B19E9AC9769}" dt="2025-04-16T22:16:02.865" v="1557"/>
          <ac:spMkLst>
            <pc:docMk/>
            <pc:sldMk cId="1966411581" sldId="285"/>
            <ac:spMk id="3" creationId="{6E33CD1D-C029-7E8C-522A-BBFD98B80ACD}"/>
          </ac:spMkLst>
        </pc:spChg>
      </pc:sldChg>
      <pc:sldChg chg="new del">
        <pc:chgData name="David Parks" userId="0d663e3a-4707-4f34-af46-881a84e1e30a" providerId="ADAL" clId="{FA00D02B-C7B3-46BC-98DC-3B19E9AC9769}" dt="2025-04-15T18:06:17.171" v="76" actId="2696"/>
        <pc:sldMkLst>
          <pc:docMk/>
          <pc:sldMk cId="3565955360" sldId="285"/>
        </pc:sldMkLst>
      </pc:sldChg>
      <pc:sldChg chg="modSp new mod">
        <pc:chgData name="David Parks" userId="0d663e3a-4707-4f34-af46-881a84e1e30a" providerId="ADAL" clId="{FA00D02B-C7B3-46BC-98DC-3B19E9AC9769}" dt="2025-04-17T16:44:43.250" v="2101" actId="5793"/>
        <pc:sldMkLst>
          <pc:docMk/>
          <pc:sldMk cId="2564526964" sldId="286"/>
        </pc:sldMkLst>
        <pc:spChg chg="mod">
          <ac:chgData name="David Parks" userId="0d663e3a-4707-4f34-af46-881a84e1e30a" providerId="ADAL" clId="{FA00D02B-C7B3-46BC-98DC-3B19E9AC9769}" dt="2025-04-16T22:12:30.441" v="1269" actId="113"/>
          <ac:spMkLst>
            <pc:docMk/>
            <pc:sldMk cId="2564526964" sldId="286"/>
            <ac:spMk id="2" creationId="{F5232FC2-2130-0D5C-A0CD-FAB5150A6EC1}"/>
          </ac:spMkLst>
        </pc:spChg>
        <pc:spChg chg="mod">
          <ac:chgData name="David Parks" userId="0d663e3a-4707-4f34-af46-881a84e1e30a" providerId="ADAL" clId="{FA00D02B-C7B3-46BC-98DC-3B19E9AC9769}" dt="2025-04-17T16:44:43.250" v="2101" actId="5793"/>
          <ac:spMkLst>
            <pc:docMk/>
            <pc:sldMk cId="2564526964" sldId="286"/>
            <ac:spMk id="3" creationId="{CA0E5C03-9643-4F1F-40A8-0D36C2311BAE}"/>
          </ac:spMkLst>
        </pc:spChg>
      </pc:sldChg>
      <pc:sldChg chg="modSp mod">
        <pc:chgData name="David Parks" userId="0d663e3a-4707-4f34-af46-881a84e1e30a" providerId="ADAL" clId="{FA00D02B-C7B3-46BC-98DC-3B19E9AC9769}" dt="2025-04-17T16:43:37.452" v="2020" actId="20577"/>
        <pc:sldMkLst>
          <pc:docMk/>
          <pc:sldMk cId="2384389009" sldId="287"/>
        </pc:sldMkLst>
        <pc:spChg chg="mod">
          <ac:chgData name="David Parks" userId="0d663e3a-4707-4f34-af46-881a84e1e30a" providerId="ADAL" clId="{FA00D02B-C7B3-46BC-98DC-3B19E9AC9769}" dt="2025-04-17T15:08:59.197" v="1992" actId="20577"/>
          <ac:spMkLst>
            <pc:docMk/>
            <pc:sldMk cId="2384389009" sldId="287"/>
            <ac:spMk id="2" creationId="{3AD49C47-1977-A9A6-15C4-A12E0D3B75B2}"/>
          </ac:spMkLst>
        </pc:spChg>
        <pc:spChg chg="mod">
          <ac:chgData name="David Parks" userId="0d663e3a-4707-4f34-af46-881a84e1e30a" providerId="ADAL" clId="{FA00D02B-C7B3-46BC-98DC-3B19E9AC9769}" dt="2025-04-17T16:43:37.452" v="2020" actId="20577"/>
          <ac:spMkLst>
            <pc:docMk/>
            <pc:sldMk cId="2384389009" sldId="287"/>
            <ac:spMk id="3" creationId="{66D47877-55E3-4E36-81FA-077A31DD6A86}"/>
          </ac:spMkLst>
        </pc:spChg>
      </pc:sldChg>
      <pc:sldChg chg="modSp new mod">
        <pc:chgData name="David Parks" userId="0d663e3a-4707-4f34-af46-881a84e1e30a" providerId="ADAL" clId="{FA00D02B-C7B3-46BC-98DC-3B19E9AC9769}" dt="2025-04-17T16:47:29.435" v="2493" actId="20577"/>
        <pc:sldMkLst>
          <pc:docMk/>
          <pc:sldMk cId="2733814001" sldId="288"/>
        </pc:sldMkLst>
        <pc:spChg chg="mod">
          <ac:chgData name="David Parks" userId="0d663e3a-4707-4f34-af46-881a84e1e30a" providerId="ADAL" clId="{FA00D02B-C7B3-46BC-98DC-3B19E9AC9769}" dt="2025-04-17T16:46:35.862" v="2379" actId="113"/>
          <ac:spMkLst>
            <pc:docMk/>
            <pc:sldMk cId="2733814001" sldId="288"/>
            <ac:spMk id="2" creationId="{2CA39BC2-7A3A-205B-4AD7-91C296410AF2}"/>
          </ac:spMkLst>
        </pc:spChg>
        <pc:spChg chg="mod">
          <ac:chgData name="David Parks" userId="0d663e3a-4707-4f34-af46-881a84e1e30a" providerId="ADAL" clId="{FA00D02B-C7B3-46BC-98DC-3B19E9AC9769}" dt="2025-04-17T16:47:29.435" v="2493" actId="20577"/>
          <ac:spMkLst>
            <pc:docMk/>
            <pc:sldMk cId="2733814001" sldId="288"/>
            <ac:spMk id="3" creationId="{DAD91E0A-3290-4785-576E-4666F96C0989}"/>
          </ac:spMkLst>
        </pc:spChg>
      </pc:sldChg>
    </pc:docChg>
  </pc:docChgLst>
  <pc:docChgLst>
    <pc:chgData name="David Parks" userId="0d663e3a-4707-4f34-af46-881a84e1e30a" providerId="ADAL" clId="{9E941FDF-622F-46CF-8DAC-C93C79298329}"/>
    <pc:docChg chg="undo custSel addSld delSld modSld sldOrd">
      <pc:chgData name="David Parks" userId="0d663e3a-4707-4f34-af46-881a84e1e30a" providerId="ADAL" clId="{9E941FDF-622F-46CF-8DAC-C93C79298329}" dt="2024-11-21T17:28:24.984" v="5915" actId="20577"/>
      <pc:docMkLst>
        <pc:docMk/>
      </pc:docMkLst>
      <pc:sldChg chg="modSp add mod ord">
        <pc:chgData name="David Parks" userId="0d663e3a-4707-4f34-af46-881a84e1e30a" providerId="ADAL" clId="{9E941FDF-622F-46CF-8DAC-C93C79298329}" dt="2024-11-20T23:18:20.275" v="4968" actId="27636"/>
        <pc:sldMkLst>
          <pc:docMk/>
          <pc:sldMk cId="1913477580" sldId="259"/>
        </pc:sldMkLst>
      </pc:sldChg>
      <pc:sldChg chg="add">
        <pc:chgData name="David Parks" userId="0d663e3a-4707-4f34-af46-881a84e1e30a" providerId="ADAL" clId="{9E941FDF-622F-46CF-8DAC-C93C79298329}" dt="2024-11-20T23:51:58.236" v="5702"/>
        <pc:sldMkLst>
          <pc:docMk/>
          <pc:sldMk cId="997287146" sldId="265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297226026" sldId="267"/>
        </pc:sldMkLst>
      </pc:sldChg>
      <pc:sldChg chg="modSp mod">
        <pc:chgData name="David Parks" userId="0d663e3a-4707-4f34-af46-881a84e1e30a" providerId="ADAL" clId="{9E941FDF-622F-46CF-8DAC-C93C79298329}" dt="2024-11-20T23:43:59.308" v="5701"/>
        <pc:sldMkLst>
          <pc:docMk/>
          <pc:sldMk cId="407181922" sldId="268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2234769560" sldId="269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76261095" sldId="270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3536816191" sldId="271"/>
        </pc:sldMkLst>
      </pc:sldChg>
      <pc:sldChg chg="modSp">
        <pc:chgData name="David Parks" userId="0d663e3a-4707-4f34-af46-881a84e1e30a" providerId="ADAL" clId="{9E941FDF-622F-46CF-8DAC-C93C79298329}" dt="2024-11-20T23:43:59.308" v="5701"/>
        <pc:sldMkLst>
          <pc:docMk/>
          <pc:sldMk cId="329914750" sldId="272"/>
        </pc:sldMkLst>
      </pc:sldChg>
      <pc:sldChg chg="modSp ord">
        <pc:chgData name="David Parks" userId="0d663e3a-4707-4f34-af46-881a84e1e30a" providerId="ADAL" clId="{9E941FDF-622F-46CF-8DAC-C93C79298329}" dt="2024-11-20T23:52:08.707" v="5704"/>
        <pc:sldMkLst>
          <pc:docMk/>
          <pc:sldMk cId="3888929245" sldId="273"/>
        </pc:sldMkLst>
      </pc:sldChg>
      <pc:sldChg chg="addSp delSp modSp new mod ord">
        <pc:chgData name="David Parks" userId="0d663e3a-4707-4f34-af46-881a84e1e30a" providerId="ADAL" clId="{9E941FDF-622F-46CF-8DAC-C93C79298329}" dt="2024-11-21T17:27:43.963" v="5909" actId="14100"/>
        <pc:sldMkLst>
          <pc:docMk/>
          <pc:sldMk cId="1737770679" sldId="274"/>
        </pc:sldMkLst>
      </pc:sldChg>
      <pc:sldChg chg="new del">
        <pc:chgData name="David Parks" userId="0d663e3a-4707-4f34-af46-881a84e1e30a" providerId="ADAL" clId="{9E941FDF-622F-46CF-8DAC-C93C79298329}" dt="2024-11-20T21:07:01.095" v="223" actId="2696"/>
        <pc:sldMkLst>
          <pc:docMk/>
          <pc:sldMk cId="2141507245" sldId="274"/>
        </pc:sldMkLst>
      </pc:sldChg>
      <pc:sldChg chg="modSp new mod">
        <pc:chgData name="David Parks" userId="0d663e3a-4707-4f34-af46-881a84e1e30a" providerId="ADAL" clId="{9E941FDF-622F-46CF-8DAC-C93C79298329}" dt="2024-11-20T23:43:59.308" v="5701"/>
        <pc:sldMkLst>
          <pc:docMk/>
          <pc:sldMk cId="1398850470" sldId="275"/>
        </pc:sldMkLst>
      </pc:sldChg>
      <pc:sldChg chg="modSp new mod">
        <pc:chgData name="David Parks" userId="0d663e3a-4707-4f34-af46-881a84e1e30a" providerId="ADAL" clId="{9E941FDF-622F-46CF-8DAC-C93C79298329}" dt="2024-11-21T17:25:36.475" v="5706" actId="20577"/>
        <pc:sldMkLst>
          <pc:docMk/>
          <pc:sldMk cId="3754445565" sldId="276"/>
        </pc:sldMkLst>
      </pc:sldChg>
      <pc:sldChg chg="modSp new mod">
        <pc:chgData name="David Parks" userId="0d663e3a-4707-4f34-af46-881a84e1e30a" providerId="ADAL" clId="{9E941FDF-622F-46CF-8DAC-C93C79298329}" dt="2024-11-21T17:28:24.984" v="5915" actId="20577"/>
        <pc:sldMkLst>
          <pc:docMk/>
          <pc:sldMk cId="2560878090" sldId="277"/>
        </pc:sldMkLst>
      </pc:sldChg>
      <pc:sldChg chg="addSp delSp modSp new mod ord">
        <pc:chgData name="David Parks" userId="0d663e3a-4707-4f34-af46-881a84e1e30a" providerId="ADAL" clId="{9E941FDF-622F-46CF-8DAC-C93C79298329}" dt="2024-11-20T23:43:59.308" v="5701"/>
        <pc:sldMkLst>
          <pc:docMk/>
          <pc:sldMk cId="3240186940" sldId="278"/>
        </pc:sldMkLst>
      </pc:sldChg>
      <pc:sldChg chg="new del">
        <pc:chgData name="David Parks" userId="0d663e3a-4707-4f34-af46-881a84e1e30a" providerId="ADAL" clId="{9E941FDF-622F-46CF-8DAC-C93C79298329}" dt="2024-11-20T22:57:28.855" v="4414" actId="2696"/>
        <pc:sldMkLst>
          <pc:docMk/>
          <pc:sldMk cId="478134265" sldId="279"/>
        </pc:sldMkLst>
      </pc:sldChg>
      <pc:sldChg chg="modSp new mod">
        <pc:chgData name="David Parks" userId="0d663e3a-4707-4f34-af46-881a84e1e30a" providerId="ADAL" clId="{9E941FDF-622F-46CF-8DAC-C93C79298329}" dt="2024-11-20T23:43:59.308" v="5701"/>
        <pc:sldMkLst>
          <pc:docMk/>
          <pc:sldMk cId="4194827154" sldId="279"/>
        </pc:sldMkLst>
      </pc:sldChg>
    </pc:docChg>
  </pc:docChgLst>
  <pc:docChgLst>
    <pc:chgData name="David Parks" userId="0d663e3a-4707-4f34-af46-881a84e1e30a" providerId="ADAL" clId="{E61EB703-9429-4B7C-A9EE-D6A7626F883E}"/>
    <pc:docChg chg="undo custSel addSld delSld modSld sldOrd">
      <pc:chgData name="David Parks" userId="0d663e3a-4707-4f34-af46-881a84e1e30a" providerId="ADAL" clId="{E61EB703-9429-4B7C-A9EE-D6A7626F883E}" dt="2025-01-23T18:45:01.346" v="3360" actId="5793"/>
      <pc:docMkLst>
        <pc:docMk/>
      </pc:docMkLst>
      <pc:sldChg chg="modSp mod">
        <pc:chgData name="David Parks" userId="0d663e3a-4707-4f34-af46-881a84e1e30a" providerId="ADAL" clId="{E61EB703-9429-4B7C-A9EE-D6A7626F883E}" dt="2025-01-23T01:00:09.555" v="2077" actId="20577"/>
        <pc:sldMkLst>
          <pc:docMk/>
          <pc:sldMk cId="1913477580" sldId="259"/>
        </pc:sldMkLst>
        <pc:spChg chg="mod">
          <ac:chgData name="David Parks" userId="0d663e3a-4707-4f34-af46-881a84e1e30a" providerId="ADAL" clId="{E61EB703-9429-4B7C-A9EE-D6A7626F883E}" dt="2025-01-23T01:00:09.555" v="2077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E61EB703-9429-4B7C-A9EE-D6A7626F883E}" dt="2025-01-22T23:19:00.362" v="86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modSp mod">
        <pc:chgData name="David Parks" userId="0d663e3a-4707-4f34-af46-881a84e1e30a" providerId="ADAL" clId="{E61EB703-9429-4B7C-A9EE-D6A7626F883E}" dt="2025-01-23T18:45:01.346" v="3360" actId="5793"/>
        <pc:sldMkLst>
          <pc:docMk/>
          <pc:sldMk cId="997287146" sldId="265"/>
        </pc:sldMkLst>
        <pc:spChg chg="mod">
          <ac:chgData name="David Parks" userId="0d663e3a-4707-4f34-af46-881a84e1e30a" providerId="ADAL" clId="{E61EB703-9429-4B7C-A9EE-D6A7626F883E}" dt="2025-01-23T17:43:49.020" v="3000" actId="113"/>
          <ac:spMkLst>
            <pc:docMk/>
            <pc:sldMk cId="997287146" sldId="265"/>
            <ac:spMk id="2" creationId="{00000000-0000-0000-0000-000000000000}"/>
          </ac:spMkLst>
        </pc:spChg>
        <pc:spChg chg="mod">
          <ac:chgData name="David Parks" userId="0d663e3a-4707-4f34-af46-881a84e1e30a" providerId="ADAL" clId="{E61EB703-9429-4B7C-A9EE-D6A7626F883E}" dt="2025-01-23T18:45:01.346" v="3360" actId="5793"/>
          <ac:spMkLst>
            <pc:docMk/>
            <pc:sldMk cId="997287146" sldId="265"/>
            <ac:spMk id="3" creationId="{00000000-0000-0000-0000-000000000000}"/>
          </ac:spMkLst>
        </pc:spChg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297226026" sldId="267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407181922" sldId="268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2234769560" sldId="269"/>
        </pc:sldMkLst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76261095" sldId="270"/>
        </pc:sldMkLst>
      </pc:sldChg>
      <pc:sldChg chg="del ord">
        <pc:chgData name="David Parks" userId="0d663e3a-4707-4f34-af46-881a84e1e30a" providerId="ADAL" clId="{E61EB703-9429-4B7C-A9EE-D6A7626F883E}" dt="2025-01-22T22:53:42.012" v="4" actId="2696"/>
        <pc:sldMkLst>
          <pc:docMk/>
          <pc:sldMk cId="3536816191" sldId="271"/>
        </pc:sldMkLst>
      </pc:sldChg>
      <pc:sldChg chg="del">
        <pc:chgData name="David Parks" userId="0d663e3a-4707-4f34-af46-881a84e1e30a" providerId="ADAL" clId="{E61EB703-9429-4B7C-A9EE-D6A7626F883E}" dt="2025-01-22T22:53:42.012" v="4" actId="2696"/>
        <pc:sldMkLst>
          <pc:docMk/>
          <pc:sldMk cId="329914750" sldId="272"/>
        </pc:sldMkLst>
      </pc:sldChg>
      <pc:sldChg chg="add del">
        <pc:chgData name="David Parks" userId="0d663e3a-4707-4f34-af46-881a84e1e30a" providerId="ADAL" clId="{E61EB703-9429-4B7C-A9EE-D6A7626F883E}" dt="2025-01-23T00:30:51.510" v="1765"/>
        <pc:sldMkLst>
          <pc:docMk/>
          <pc:sldMk cId="3888929245" sldId="273"/>
        </pc:sldMkLst>
      </pc:sldChg>
      <pc:sldChg chg="delSp modSp del mod">
        <pc:chgData name="David Parks" userId="0d663e3a-4707-4f34-af46-881a84e1e30a" providerId="ADAL" clId="{E61EB703-9429-4B7C-A9EE-D6A7626F883E}" dt="2025-01-23T00:00:09.260" v="137" actId="47"/>
        <pc:sldMkLst>
          <pc:docMk/>
          <pc:sldMk cId="1737770679" sldId="274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885585287" sldId="274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1398850470" sldId="275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1744247974" sldId="275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475082843" sldId="276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3754445565" sldId="276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2560878090" sldId="277"/>
        </pc:sldMkLst>
      </pc:sldChg>
      <pc:sldChg chg="add">
        <pc:chgData name="David Parks" userId="0d663e3a-4707-4f34-af46-881a84e1e30a" providerId="ADAL" clId="{E61EB703-9429-4B7C-A9EE-D6A7626F883E}" dt="2025-01-23T00:30:51.510" v="1765"/>
        <pc:sldMkLst>
          <pc:docMk/>
          <pc:sldMk cId="3306732757" sldId="277"/>
        </pc:sldMkLst>
      </pc:sldChg>
      <pc:sldChg chg="del">
        <pc:chgData name="David Parks" userId="0d663e3a-4707-4f34-af46-881a84e1e30a" providerId="ADAL" clId="{E61EB703-9429-4B7C-A9EE-D6A7626F883E}" dt="2025-01-22T22:53:59.711" v="5" actId="2696"/>
        <pc:sldMkLst>
          <pc:docMk/>
          <pc:sldMk cId="3240186940" sldId="278"/>
        </pc:sldMkLst>
      </pc:sldChg>
      <pc:sldChg chg="modSp mod">
        <pc:chgData name="David Parks" userId="0d663e3a-4707-4f34-af46-881a84e1e30a" providerId="ADAL" clId="{E61EB703-9429-4B7C-A9EE-D6A7626F883E}" dt="2025-01-23T00:59:05.024" v="2035" actId="113"/>
        <pc:sldMkLst>
          <pc:docMk/>
          <pc:sldMk cId="4194827154" sldId="279"/>
        </pc:sldMkLst>
      </pc:sldChg>
      <pc:sldChg chg="modSp new mod">
        <pc:chgData name="David Parks" userId="0d663e3a-4707-4f34-af46-881a84e1e30a" providerId="ADAL" clId="{E61EB703-9429-4B7C-A9EE-D6A7626F883E}" dt="2025-01-23T17:44:48.697" v="3032" actId="20577"/>
        <pc:sldMkLst>
          <pc:docMk/>
          <pc:sldMk cId="666631107" sldId="280"/>
        </pc:sldMkLst>
      </pc:sldChg>
      <pc:sldChg chg="modSp new mod ord">
        <pc:chgData name="David Parks" userId="0d663e3a-4707-4f34-af46-881a84e1e30a" providerId="ADAL" clId="{E61EB703-9429-4B7C-A9EE-D6A7626F883E}" dt="2025-01-23T17:46:42.339" v="3271" actId="20577"/>
        <pc:sldMkLst>
          <pc:docMk/>
          <pc:sldMk cId="620984885" sldId="281"/>
        </pc:sldMkLst>
      </pc:sldChg>
      <pc:sldChg chg="modSp new mod">
        <pc:chgData name="David Parks" userId="0d663e3a-4707-4f34-af46-881a84e1e30a" providerId="ADAL" clId="{E61EB703-9429-4B7C-A9EE-D6A7626F883E}" dt="2025-01-23T17:50:59.617" v="3358" actId="20577"/>
        <pc:sldMkLst>
          <pc:docMk/>
          <pc:sldMk cId="1271798479" sldId="282"/>
        </pc:sldMkLst>
      </pc:sldChg>
      <pc:sldChg chg="modSp add del mod">
        <pc:chgData name="David Parks" userId="0d663e3a-4707-4f34-af46-881a84e1e30a" providerId="ADAL" clId="{E61EB703-9429-4B7C-A9EE-D6A7626F883E}" dt="2025-01-23T17:07:01.934" v="2385" actId="2696"/>
        <pc:sldMkLst>
          <pc:docMk/>
          <pc:sldMk cId="1651428343" sldId="283"/>
        </pc:sldMkLst>
      </pc:sldChg>
      <pc:sldChg chg="addSp delSp modSp new mod">
        <pc:chgData name="David Parks" userId="0d663e3a-4707-4f34-af46-881a84e1e30a" providerId="ADAL" clId="{E61EB703-9429-4B7C-A9EE-D6A7626F883E}" dt="2025-01-23T17:49:44.958" v="3289" actId="14100"/>
        <pc:sldMkLst>
          <pc:docMk/>
          <pc:sldMk cId="878297637" sldId="284"/>
        </pc:sldMkLst>
      </pc:sldChg>
    </pc:docChg>
  </pc:docChgLst>
  <pc:docChgLst>
    <pc:chgData name="David Parks" userId="0d663e3a-4707-4f34-af46-881a84e1e30a" providerId="ADAL" clId="{5AABCCC4-A492-4D7F-AB96-F402F5059AE4}"/>
    <pc:docChg chg="custSel addSld delSld modSld">
      <pc:chgData name="David Parks" userId="0d663e3a-4707-4f34-af46-881a84e1e30a" providerId="ADAL" clId="{5AABCCC4-A492-4D7F-AB96-F402F5059AE4}" dt="2025-02-20T17:54:33.453" v="2086" actId="20577"/>
      <pc:docMkLst>
        <pc:docMk/>
      </pc:docMkLst>
      <pc:sldChg chg="modSp mod">
        <pc:chgData name="David Parks" userId="0d663e3a-4707-4f34-af46-881a84e1e30a" providerId="ADAL" clId="{5AABCCC4-A492-4D7F-AB96-F402F5059AE4}" dt="2025-02-20T17:52:53.348" v="2062" actId="20577"/>
        <pc:sldMkLst>
          <pc:docMk/>
          <pc:sldMk cId="1913477580" sldId="259"/>
        </pc:sldMkLst>
        <pc:spChg chg="mod">
          <ac:chgData name="David Parks" userId="0d663e3a-4707-4f34-af46-881a84e1e30a" providerId="ADAL" clId="{5AABCCC4-A492-4D7F-AB96-F402F5059AE4}" dt="2025-02-20T17:52:53.348" v="2062" actId="20577"/>
          <ac:spMkLst>
            <pc:docMk/>
            <pc:sldMk cId="1913477580" sldId="259"/>
            <ac:spMk id="2" creationId="{00000000-0000-0000-0000-000000000000}"/>
          </ac:spMkLst>
        </pc:spChg>
        <pc:spChg chg="mod">
          <ac:chgData name="David Parks" userId="0d663e3a-4707-4f34-af46-881a84e1e30a" providerId="ADAL" clId="{5AABCCC4-A492-4D7F-AB96-F402F5059AE4}" dt="2025-02-19T19:39:03.205" v="81" actId="20577"/>
          <ac:spMkLst>
            <pc:docMk/>
            <pc:sldMk cId="1913477580" sldId="259"/>
            <ac:spMk id="6" creationId="{00000000-0000-0000-0000-000000000000}"/>
          </ac:spMkLst>
        </pc:spChg>
      </pc:sldChg>
      <pc:sldChg chg="modSp mod">
        <pc:chgData name="David Parks" userId="0d663e3a-4707-4f34-af46-881a84e1e30a" providerId="ADAL" clId="{5AABCCC4-A492-4D7F-AB96-F402F5059AE4}" dt="2025-02-19T19:58:28.610" v="542" actId="404"/>
        <pc:sldMkLst>
          <pc:docMk/>
          <pc:sldMk cId="997287146" sldId="265"/>
        </pc:sldMkLst>
        <pc:spChg chg="mod">
          <ac:chgData name="David Parks" userId="0d663e3a-4707-4f34-af46-881a84e1e30a" providerId="ADAL" clId="{5AABCCC4-A492-4D7F-AB96-F402F5059AE4}" dt="2025-02-19T19:58:28.610" v="542" actId="404"/>
          <ac:spMkLst>
            <pc:docMk/>
            <pc:sldMk cId="997287146" sldId="265"/>
            <ac:spMk id="2" creationId="{00000000-0000-0000-0000-000000000000}"/>
          </ac:spMkLst>
        </pc:spChg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297226026" sldId="267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76261095" sldId="270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3888929245" sldId="273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3885585287" sldId="274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1744247974" sldId="275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3475082843" sldId="276"/>
        </pc:sldMkLst>
      </pc:sldChg>
      <pc:sldChg chg="del">
        <pc:chgData name="David Parks" userId="0d663e3a-4707-4f34-af46-881a84e1e30a" providerId="ADAL" clId="{5AABCCC4-A492-4D7F-AB96-F402F5059AE4}" dt="2025-02-19T19:39:27.785" v="86" actId="2696"/>
        <pc:sldMkLst>
          <pc:docMk/>
          <pc:sldMk cId="3306732757" sldId="277"/>
        </pc:sldMkLst>
      </pc:sldChg>
      <pc:sldChg chg="addSp delSp modSp mod">
        <pc:chgData name="David Parks" userId="0d663e3a-4707-4f34-af46-881a84e1e30a" providerId="ADAL" clId="{5AABCCC4-A492-4D7F-AB96-F402F5059AE4}" dt="2025-02-19T19:59:54.736" v="579" actId="20577"/>
        <pc:sldMkLst>
          <pc:docMk/>
          <pc:sldMk cId="4194827154" sldId="279"/>
        </pc:sldMkLst>
      </pc:sldChg>
      <pc:sldChg chg="del">
        <pc:chgData name="David Parks" userId="0d663e3a-4707-4f34-af46-881a84e1e30a" providerId="ADAL" clId="{5AABCCC4-A492-4D7F-AB96-F402F5059AE4}" dt="2025-02-19T19:39:12.319" v="83" actId="2696"/>
        <pc:sldMkLst>
          <pc:docMk/>
          <pc:sldMk cId="666631107" sldId="280"/>
        </pc:sldMkLst>
      </pc:sldChg>
      <pc:sldChg chg="modSp new mod">
        <pc:chgData name="David Parks" userId="0d663e3a-4707-4f34-af46-881a84e1e30a" providerId="ADAL" clId="{5AABCCC4-A492-4D7F-AB96-F402F5059AE4}" dt="2025-02-20T17:54:33.453" v="2086" actId="20577"/>
        <pc:sldMkLst>
          <pc:docMk/>
          <pc:sldMk cId="1228659279" sldId="280"/>
        </pc:sldMkLst>
        <pc:spChg chg="mod">
          <ac:chgData name="David Parks" userId="0d663e3a-4707-4f34-af46-881a84e1e30a" providerId="ADAL" clId="{5AABCCC4-A492-4D7F-AB96-F402F5059AE4}" dt="2025-02-19T19:59:33.910" v="548" actId="113"/>
          <ac:spMkLst>
            <pc:docMk/>
            <pc:sldMk cId="1228659279" sldId="280"/>
            <ac:spMk id="2" creationId="{D8983CB1-FA78-8383-6B37-C4203DB42F56}"/>
          </ac:spMkLst>
        </pc:spChg>
        <pc:spChg chg="mod">
          <ac:chgData name="David Parks" userId="0d663e3a-4707-4f34-af46-881a84e1e30a" providerId="ADAL" clId="{5AABCCC4-A492-4D7F-AB96-F402F5059AE4}" dt="2025-02-20T17:54:33.453" v="2086" actId="20577"/>
          <ac:spMkLst>
            <pc:docMk/>
            <pc:sldMk cId="1228659279" sldId="280"/>
            <ac:spMk id="3" creationId="{87B5FEF8-A0CC-32AA-82D7-EC96DCEE3D1C}"/>
          </ac:spMkLst>
        </pc:spChg>
      </pc:sldChg>
      <pc:sldChg chg="del">
        <pc:chgData name="David Parks" userId="0d663e3a-4707-4f34-af46-881a84e1e30a" providerId="ADAL" clId="{5AABCCC4-A492-4D7F-AB96-F402F5059AE4}" dt="2025-02-19T19:39:10.256" v="82" actId="2696"/>
        <pc:sldMkLst>
          <pc:docMk/>
          <pc:sldMk cId="620984885" sldId="281"/>
        </pc:sldMkLst>
      </pc:sldChg>
      <pc:sldChg chg="modSp new mod">
        <pc:chgData name="David Parks" userId="0d663e3a-4707-4f34-af46-881a84e1e30a" providerId="ADAL" clId="{5AABCCC4-A492-4D7F-AB96-F402F5059AE4}" dt="2025-02-20T17:54:12.828" v="2075" actId="20577"/>
        <pc:sldMkLst>
          <pc:docMk/>
          <pc:sldMk cId="2476905916" sldId="281"/>
        </pc:sldMkLst>
      </pc:sldChg>
      <pc:sldChg chg="del">
        <pc:chgData name="David Parks" userId="0d663e3a-4707-4f34-af46-881a84e1e30a" providerId="ADAL" clId="{5AABCCC4-A492-4D7F-AB96-F402F5059AE4}" dt="2025-02-19T19:39:14.948" v="84" actId="2696"/>
        <pc:sldMkLst>
          <pc:docMk/>
          <pc:sldMk cId="1271798479" sldId="282"/>
        </pc:sldMkLst>
      </pc:sldChg>
      <pc:sldChg chg="modSp new mod">
        <pc:chgData name="David Parks" userId="0d663e3a-4707-4f34-af46-881a84e1e30a" providerId="ADAL" clId="{5AABCCC4-A492-4D7F-AB96-F402F5059AE4}" dt="2025-02-19T21:38:26.745" v="1989" actId="20577"/>
        <pc:sldMkLst>
          <pc:docMk/>
          <pc:sldMk cId="1592023553" sldId="282"/>
        </pc:sldMkLst>
      </pc:sldChg>
      <pc:sldChg chg="modSp new del mod">
        <pc:chgData name="David Parks" userId="0d663e3a-4707-4f34-af46-881a84e1e30a" providerId="ADAL" clId="{5AABCCC4-A492-4D7F-AB96-F402F5059AE4}" dt="2025-02-19T23:13:18.883" v="2051" actId="2696"/>
        <pc:sldMkLst>
          <pc:docMk/>
          <pc:sldMk cId="804753091" sldId="283"/>
        </pc:sldMkLst>
      </pc:sldChg>
      <pc:sldChg chg="del">
        <pc:chgData name="David Parks" userId="0d663e3a-4707-4f34-af46-881a84e1e30a" providerId="ADAL" clId="{5AABCCC4-A492-4D7F-AB96-F402F5059AE4}" dt="2025-02-19T19:39:17.178" v="85" actId="2696"/>
        <pc:sldMkLst>
          <pc:docMk/>
          <pc:sldMk cId="878297637" sldId="284"/>
        </pc:sldMkLst>
      </pc:sldChg>
    </pc:docChg>
  </pc:docChgLst>
  <pc:docChgLst>
    <pc:chgData name="Matt Gardner" userId="S::mgard4@uw.edu::a3a44153-ac56-4eae-b26f-f711edbc7f7b" providerId="AD" clId="Web-{3F34CFDF-334D-46BE-92EE-222CA7C2B18E}"/>
    <pc:docChg chg="addSld modSld">
      <pc:chgData name="Matt Gardner" userId="S::mgard4@uw.edu::a3a44153-ac56-4eae-b26f-f711edbc7f7b" providerId="AD" clId="Web-{3F34CFDF-334D-46BE-92EE-222CA7C2B18E}" dt="2025-02-19T23:23:20.111" v="12" actId="14100"/>
      <pc:docMkLst>
        <pc:docMk/>
      </pc:docMkLst>
      <pc:sldChg chg="delSp modSp add">
        <pc:chgData name="Matt Gardner" userId="S::mgard4@uw.edu::a3a44153-ac56-4eae-b26f-f711edbc7f7b" providerId="AD" clId="Web-{3F34CFDF-334D-46BE-92EE-222CA7C2B18E}" dt="2025-02-19T23:23:20.111" v="12" actId="14100"/>
        <pc:sldMkLst>
          <pc:docMk/>
          <pc:sldMk cId="334840903" sldId="273"/>
        </pc:sldMkLst>
      </pc:sldChg>
      <pc:sldChg chg="delSp modSp add">
        <pc:chgData name="Matt Gardner" userId="S::mgard4@uw.edu::a3a44153-ac56-4eae-b26f-f711edbc7f7b" providerId="AD" clId="Web-{3F34CFDF-334D-46BE-92EE-222CA7C2B18E}" dt="2025-02-19T23:23:15.283" v="11" actId="14100"/>
        <pc:sldMkLst>
          <pc:docMk/>
          <pc:sldMk cId="3616312284" sldId="274"/>
        </pc:sldMkLst>
      </pc:sldChg>
      <pc:sldChg chg="delSp modSp add">
        <pc:chgData name="Matt Gardner" userId="S::mgard4@uw.edu::a3a44153-ac56-4eae-b26f-f711edbc7f7b" providerId="AD" clId="Web-{3F34CFDF-334D-46BE-92EE-222CA7C2B18E}" dt="2025-02-19T23:23:04.642" v="9"/>
        <pc:sldMkLst>
          <pc:docMk/>
          <pc:sldMk cId="3738002063" sldId="283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BB8550-96D8-438F-A22F-F55AE47E4229}" type="datetimeFigureOut">
              <a:t>4/17/2025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4DDA9A-8C45-432E-AEE2-C879298675E5}" type="slidenum"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193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Google Shape;24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242" name="Google Shape;242;p9:notes"/>
          <p:cNvSpPr txBox="1">
            <a:spLocks noGrp="1"/>
          </p:cNvSpPr>
          <p:nvPr>
            <p:ph type="body" idx="1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43" name="Google Shape;243;p9:notes"/>
          <p:cNvSpPr txBox="1">
            <a:spLocks noGrp="1"/>
          </p:cNvSpPr>
          <p:nvPr>
            <p:ph type="sldNum" idx="12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175" tIns="46575" rIns="93175" bIns="465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08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243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5222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+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371510"/>
            <a:ext cx="8184662" cy="99199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90000"/>
              </a:lnSpc>
              <a:buNone/>
              <a:defRPr sz="3000" b="0" i="0" baseline="0">
                <a:solidFill>
                  <a:srgbClr val="4B2E8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HEADER HERE </a:t>
            </a:r>
          </a:p>
          <a:p>
            <a:pPr lvl="0"/>
            <a:r>
              <a:rPr lang="en-US"/>
              <a:t>(ENCODE NORMAL BLACK, 30 PT.)</a:t>
            </a:r>
          </a:p>
        </p:txBody>
      </p:sp>
      <p:sp>
        <p:nvSpPr>
          <p:cNvPr id="6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</p:spPr>
        <p:txBody>
          <a:bodyPr/>
          <a:lstStyle>
            <a:lvl1pPr marL="342900" indent="-342900">
              <a:buFont typeface="Lucida Grande"/>
              <a:buChar char="&gt;"/>
              <a:defRPr sz="2400" b="1" i="0" baseline="0">
                <a:solidFill>
                  <a:srgbClr val="4B2E83"/>
                </a:solidFill>
                <a:latin typeface="Open Sans"/>
                <a:cs typeface="Open Sans"/>
              </a:defRPr>
            </a:lvl1pPr>
            <a:lvl2pPr>
              <a:defRPr sz="2000" b="1" i="0" baseline="0">
                <a:solidFill>
                  <a:srgbClr val="4B2E83"/>
                </a:solidFill>
                <a:latin typeface="Open Sans"/>
                <a:cs typeface="Open Sans"/>
              </a:defRPr>
            </a:lvl2pPr>
            <a:lvl3pPr marL="1143000" indent="-228600">
              <a:buSzPct val="100000"/>
              <a:buFont typeface="Lucida Grande"/>
              <a:buChar char="&gt;"/>
              <a:defRPr sz="1800" b="1" i="0" baseline="0">
                <a:solidFill>
                  <a:srgbClr val="4B2E83"/>
                </a:solidFill>
                <a:latin typeface="Open Sans"/>
                <a:cs typeface="Open Sans"/>
              </a:defRPr>
            </a:lvl3pPr>
            <a:lvl4pPr>
              <a:defRPr sz="1600" b="1" i="0" baseline="0">
                <a:solidFill>
                  <a:srgbClr val="4B2E83"/>
                </a:solidFill>
                <a:latin typeface="Open Sans"/>
                <a:cs typeface="Open Sans"/>
              </a:defRPr>
            </a:lvl4pPr>
            <a:lvl5pPr marL="2057400" indent="-228600">
              <a:buFont typeface="Lucida Grande"/>
              <a:buChar char="&gt;"/>
              <a:defRPr sz="1400" b="1" i="0" baseline="0">
                <a:solidFill>
                  <a:srgbClr val="4B2E83"/>
                </a:solidFill>
                <a:latin typeface="Open Sans"/>
                <a:cs typeface="Open Sans"/>
              </a:defRPr>
            </a:lvl5pPr>
          </a:lstStyle>
          <a:p>
            <a:pPr lvl="0"/>
            <a:r>
              <a:rPr lang="en-US"/>
              <a:t>Content here (Open Sans Bold, 24 pt.)</a:t>
            </a:r>
          </a:p>
          <a:p>
            <a:pPr lvl="1"/>
            <a:r>
              <a:rPr lang="en-US"/>
              <a:t>Second level (Open Sans Bold, 20)</a:t>
            </a:r>
          </a:p>
          <a:p>
            <a:pPr lvl="2"/>
            <a:r>
              <a:rPr lang="en-US"/>
              <a:t>Third level (Open Sans Bold, 18)</a:t>
            </a:r>
          </a:p>
          <a:p>
            <a:pPr lvl="3"/>
            <a:r>
              <a:rPr lang="en-US"/>
              <a:t>Fourth level (Open Sans Bold, 16)</a:t>
            </a:r>
          </a:p>
          <a:p>
            <a:pPr lvl="4"/>
            <a:r>
              <a:rPr lang="en-US"/>
              <a:t>Fifth level (Open Sans Bold, 14)</a:t>
            </a:r>
          </a:p>
        </p:txBody>
      </p:sp>
      <p:pic>
        <p:nvPicPr>
          <p:cNvPr id="9" name="Picture 8" descr="W Logo_Purple_2685_HEX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139" y="5949410"/>
            <a:ext cx="1371600" cy="923544"/>
          </a:xfrm>
          <a:prstGeom prst="rect">
            <a:avLst/>
          </a:prstGeom>
        </p:spPr>
      </p:pic>
      <p:pic>
        <p:nvPicPr>
          <p:cNvPr id="7" name="Picture 6" descr="Bar_RtAngle_7502_RGB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225" y="1437805"/>
            <a:ext cx="1358184" cy="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11268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bg>
      <p:bgPr>
        <a:solidFill>
          <a:srgbClr val="4B2E8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UW_W Logo_White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5815" y="5945854"/>
            <a:ext cx="1371600" cy="92354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77334" y="6354234"/>
            <a:ext cx="2540000" cy="266700"/>
          </a:xfrm>
          <a:prstGeom prst="rect">
            <a:avLst/>
          </a:prstGeom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671757" y="1179824"/>
            <a:ext cx="6972300" cy="2641756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5000" b="0" i="0" baseline="0">
                <a:solidFill>
                  <a:schemeClr val="accent3"/>
                </a:solidFill>
                <a:latin typeface="Encode Sans Normal Black"/>
                <a:cs typeface="Encode Sans Normal Black"/>
              </a:defRPr>
            </a:lvl1pPr>
            <a:lvl2pPr marL="4572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2pPr>
            <a:lvl3pPr marL="9144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3pPr>
            <a:lvl4pPr marL="13716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4pPr>
            <a:lvl5pPr marL="1828800" indent="0">
              <a:buNone/>
              <a:defRPr b="0" i="0">
                <a:solidFill>
                  <a:srgbClr val="E8D3A2"/>
                </a:solidFill>
                <a:latin typeface="Encode Sans Normal Black"/>
                <a:cs typeface="Encode Sans Normal Black"/>
              </a:defRPr>
            </a:lvl5pPr>
          </a:lstStyle>
          <a:p>
            <a:pPr lvl="0"/>
            <a:r>
              <a:rPr lang="en-US"/>
              <a:t>TITLE HERE</a:t>
            </a:r>
          </a:p>
          <a:p>
            <a:pPr lvl="0"/>
            <a:r>
              <a:rPr lang="en-US"/>
              <a:t>ENCODE NORMAL</a:t>
            </a:r>
          </a:p>
          <a:p>
            <a:pPr lvl="0"/>
            <a:r>
              <a:rPr lang="en-US"/>
              <a:t>BLACK, 50 PT. </a:t>
            </a:r>
          </a:p>
        </p:txBody>
      </p:sp>
      <p:pic>
        <p:nvPicPr>
          <p:cNvPr id="2" name="Picture 1" descr="Bar_RtAngle_7502_RGB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3587" y="4006085"/>
            <a:ext cx="2284303" cy="112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09399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, subtitle, content">
  <p:cSld name="Title, subtitle, content">
    <p:bg>
      <p:bgPr>
        <a:solidFill>
          <a:schemeClr val="lt2"/>
        </a:solidFill>
        <a:effectLst/>
      </p:bgPr>
    </p:bg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8683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7"/>
          <p:cNvSpPr txBox="1">
            <a:spLocks noGrp="1"/>
          </p:cNvSpPr>
          <p:nvPr>
            <p:ph type="body" idx="1"/>
          </p:nvPr>
        </p:nvSpPr>
        <p:spPr>
          <a:xfrm>
            <a:off x="457200" y="1326778"/>
            <a:ext cx="8229600" cy="47993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/>
            </a:lvl1pPr>
            <a:lvl2pPr marL="914400" lvl="1" indent="-2286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/>
            </a:lvl2pPr>
            <a:lvl3pPr marL="1371600" lvl="2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/>
            </a:lvl3pPr>
            <a:lvl4pPr marL="1828800" lvl="3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4pPr>
            <a:lvl5pPr marL="2286000" lvl="4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pic>
        <p:nvPicPr>
          <p:cNvPr id="57" name="Google Shape;57;p117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128726" y="6243656"/>
            <a:ext cx="532863" cy="49685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" name="Google Shape;58;p11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510002" y="6324600"/>
            <a:ext cx="481598" cy="324276"/>
          </a:xfrm>
          <a:prstGeom prst="rect">
            <a:avLst/>
          </a:prstGeom>
          <a:noFill/>
          <a:ln>
            <a:noFill/>
          </a:ln>
        </p:spPr>
      </p:pic>
      <p:sp>
        <p:nvSpPr>
          <p:cNvPr id="59" name="Google Shape;59;p117"/>
          <p:cNvSpPr/>
          <p:nvPr/>
        </p:nvSpPr>
        <p:spPr>
          <a:xfrm>
            <a:off x="8382000" y="6289685"/>
            <a:ext cx="609600" cy="415915"/>
          </a:xfrm>
          <a:prstGeom prst="rect">
            <a:avLst/>
          </a:prstGeom>
          <a:solidFill>
            <a:srgbClr val="F2F2F2">
              <a:alpha val="34901"/>
            </a:srgbClr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0" name="Google Shape;60;p117"/>
          <p:cNvSpPr txBox="1">
            <a:spLocks noGrp="1"/>
          </p:cNvSpPr>
          <p:nvPr>
            <p:ph type="sldNum" idx="12"/>
          </p:nvPr>
        </p:nvSpPr>
        <p:spPr>
          <a:xfrm>
            <a:off x="93214" y="6427434"/>
            <a:ext cx="404674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lvl="1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lvl="2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lvl="3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lvl="4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lvl="5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lvl="6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lvl="7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lvl="8" indent="0" algn="l">
              <a:spcBef>
                <a:spcPts val="0"/>
              </a:spcBef>
              <a:buNone/>
              <a:defRPr sz="1000" b="0" i="0" u="none" strike="noStrike" cap="none">
                <a:solidFill>
                  <a:srgbClr val="2A2A2D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15960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0111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02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944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55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79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931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95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676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2D459FE-A025-4BA3-A865-C829F1399118}" type="datetimeFigureOut">
              <a:rPr lang="en-US" smtClean="0"/>
              <a:t>4/15/2025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27A481-E4BF-4897-8102-7EC8719A0F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593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audit@uw.edu" TargetMode="Externa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4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finance.uw.edu/pafc/effort-reporting/job-aids-and-tools/ecc-job-aids-and-user-guides" TargetMode="External"/><Relationship Id="rId2" Type="http://schemas.openxmlformats.org/officeDocument/2006/relationships/hyperlink" Target="mailto:effortreporting@uw.edu" TargetMode="Externa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afc/effort-reporting/job-aids-and-tools/ecc-job-aids-and-user-guides" TargetMode="Externa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finance.uw.edu/pafc/effort-reporting/effort-compliance-topics/regulations-and-policy" TargetMode="Externa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effortreporting@uw.edu" TargetMode="External"/><Relationship Id="rId7" Type="http://schemas.openxmlformats.org/officeDocument/2006/relationships/hyperlink" Target="mailto:parksd2@uw.edu" TargetMode="Externa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hyperlink" Target="mailto:mgard4@uw.eud" TargetMode="External"/><Relationship Id="rId5" Type="http://schemas.openxmlformats.org/officeDocument/2006/relationships/hyperlink" Target="https://finance.uw.edu/pafc/" TargetMode="External"/><Relationship Id="rId4" Type="http://schemas.openxmlformats.org/officeDocument/2006/relationships/hyperlink" Target="mailto:gcafco@uw.ed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692027" y="1783533"/>
            <a:ext cx="7851897" cy="1874066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Focused Topic Office Hours: ECC External Audit Report</a:t>
            </a:r>
          </a:p>
        </p:txBody>
      </p:sp>
      <p:sp>
        <p:nvSpPr>
          <p:cNvPr id="6" name="Text Placeholder 1"/>
          <p:cNvSpPr txBox="1">
            <a:spLocks/>
          </p:cNvSpPr>
          <p:nvPr/>
        </p:nvSpPr>
        <p:spPr>
          <a:xfrm>
            <a:off x="555675" y="4508694"/>
            <a:ext cx="6793086" cy="1288399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 defTabSz="457200" rtl="0" eaLnBrk="1" latinLnBrk="0" hangingPunct="1">
              <a:lnSpc>
                <a:spcPct val="100000"/>
              </a:lnSpc>
              <a:spcBef>
                <a:spcPct val="20000"/>
              </a:spcBef>
              <a:buFont typeface="Arial"/>
              <a:buNone/>
              <a:defRPr sz="5000" b="0" i="0" kern="1200" baseline="0">
                <a:solidFill>
                  <a:schemeClr val="accent3"/>
                </a:solidFill>
                <a:latin typeface="Encode Sans Normal Black"/>
                <a:ea typeface="+mn-ea"/>
                <a:cs typeface="Encode Sans Normal Black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8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0" i="0" kern="1200">
                <a:solidFill>
                  <a:srgbClr val="E8D3A2"/>
                </a:solidFill>
                <a:latin typeface="Encode Sans Normal Black"/>
                <a:ea typeface="+mn-ea"/>
                <a:cs typeface="Encode Sans Normal Black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50000"/>
              </a:lnSpc>
            </a:pPr>
            <a:endParaRPr lang="en-US" sz="16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Apr 17th, 2025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David Parks &amp; Matt Gardner</a:t>
            </a:r>
          </a:p>
          <a:p>
            <a:pPr>
              <a:lnSpc>
                <a:spcPct val="150000"/>
              </a:lnSpc>
            </a:pPr>
            <a:r>
              <a:rPr lang="en-US" sz="16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Post Award Fiscal Compliance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13477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853553C-7A2A-ADA6-6FFE-330DC3C73A2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Audit Reminders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33CD1D-C029-7E8C-522A-BBFD98B80AC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ea typeface="Open Sans"/>
              </a:rPr>
              <a:t>If you receive a notification from a sponsor of an audit, notify UW's Office of Internal Audit </a:t>
            </a:r>
          </a:p>
          <a:p>
            <a:pPr lvl="1"/>
            <a:r>
              <a:rPr lang="en-US" dirty="0">
                <a:ea typeface="Open Sans"/>
                <a:hlinkClick r:id="rId2"/>
              </a:rPr>
              <a:t>iaudit@uw.edu</a:t>
            </a:r>
            <a:br>
              <a:rPr lang="en-US" dirty="0">
                <a:ea typeface="Open Sans"/>
              </a:rPr>
            </a:br>
            <a:endParaRPr lang="en-US" dirty="0">
              <a:ea typeface="Open Sans"/>
            </a:endParaRPr>
          </a:p>
          <a:p>
            <a:pPr>
              <a:buFont typeface="Lucida Grande" panose="020B0604020202020204" pitchFamily="34" charset="0"/>
              <a:buChar char="&gt;"/>
            </a:pPr>
            <a:r>
              <a:rPr lang="en-US" dirty="0">
                <a:ea typeface="Open Sans"/>
              </a:rPr>
              <a:t>Only provide the documentation requested by the auditor</a:t>
            </a:r>
            <a:br>
              <a:rPr lang="en-US" dirty="0">
                <a:ea typeface="Open Sans"/>
              </a:rPr>
            </a:br>
            <a:endParaRPr lang="en-US" dirty="0">
              <a:ea typeface="Open Sans"/>
            </a:endParaRPr>
          </a:p>
          <a:p>
            <a:pPr>
              <a:buFont typeface="Lucida Grande" panose="020B0604020202020204" pitchFamily="34" charset="0"/>
              <a:buChar char="&gt;"/>
            </a:pPr>
            <a:r>
              <a:rPr lang="en-US" dirty="0">
                <a:ea typeface="Open Sans"/>
              </a:rPr>
              <a:t>Consult with Internal Audit or Post Award Fiscal Compliance if you have questions regarding the request or the scope of the request</a:t>
            </a:r>
          </a:p>
          <a:p>
            <a:pPr lvl="1"/>
            <a:endParaRPr lang="en-US" dirty="0">
              <a:ea typeface="Open Sans"/>
            </a:endParaRPr>
          </a:p>
          <a:p>
            <a:pPr lvl="2"/>
            <a:endParaRPr lang="en-US" dirty="0">
              <a:ea typeface="Open Sans"/>
            </a:endParaRPr>
          </a:p>
          <a:p>
            <a:pPr lvl="1"/>
            <a:endParaRPr lang="en-US" dirty="0">
              <a:ea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966411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>
              <a:buSzPct val="183333"/>
            </a:pPr>
            <a:r>
              <a:rPr lang="en-US" dirty="0"/>
              <a:t>External Audit Roles &amp; Responsibilities </a:t>
            </a:r>
            <a:endParaRPr sz="2400" dirty="0">
              <a:solidFill>
                <a:srgbClr val="84848F"/>
              </a:solidFill>
            </a:endParaRPr>
          </a:p>
        </p:txBody>
      </p:sp>
      <p:grpSp>
        <p:nvGrpSpPr>
          <p:cNvPr id="246" name="Google Shape;246;p9"/>
          <p:cNvGrpSpPr/>
          <p:nvPr/>
        </p:nvGrpSpPr>
        <p:grpSpPr>
          <a:xfrm>
            <a:off x="459771" y="1603346"/>
            <a:ext cx="8224456" cy="3845593"/>
            <a:chOff x="2571" y="149684"/>
            <a:chExt cx="8224456" cy="3845593"/>
          </a:xfrm>
        </p:grpSpPr>
        <p:sp>
          <p:nvSpPr>
            <p:cNvPr id="247" name="Google Shape;247;p9"/>
            <p:cNvSpPr/>
            <p:nvPr/>
          </p:nvSpPr>
          <p:spPr>
            <a:xfrm>
              <a:off x="2571" y="149684"/>
              <a:ext cx="2507456" cy="633600"/>
            </a:xfrm>
            <a:prstGeom prst="rect">
              <a:avLst/>
            </a:prstGeom>
            <a:gradFill>
              <a:gsLst>
                <a:gs pos="0">
                  <a:srgbClr val="B19E6E"/>
                </a:gs>
                <a:gs pos="80000">
                  <a:srgbClr val="EAD090"/>
                </a:gs>
                <a:gs pos="100000">
                  <a:srgbClr val="EDD28F"/>
                </a:gs>
              </a:gsLst>
              <a:lin ang="16200000" scaled="0"/>
            </a:gradFill>
            <a:ln w="9525" cap="flat" cmpd="sng">
              <a:solidFill>
                <a:srgbClr val="121213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48" name="Google Shape;248;p9"/>
            <p:cNvSpPr txBox="1"/>
            <p:nvPr/>
          </p:nvSpPr>
          <p:spPr>
            <a:xfrm>
              <a:off x="2571" y="149684"/>
              <a:ext cx="2507456" cy="63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6450" tIns="89400" rIns="156450" bIns="89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b="1" i="0" u="none" strike="noStrike" cap="none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Internal Audit (IA):</a:t>
              </a:r>
              <a:endParaRPr sz="22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49" name="Google Shape;249;p9"/>
            <p:cNvSpPr/>
            <p:nvPr/>
          </p:nvSpPr>
          <p:spPr>
            <a:xfrm>
              <a:off x="2571" y="783284"/>
              <a:ext cx="2507456" cy="3211993"/>
            </a:xfrm>
            <a:prstGeom prst="rect">
              <a:avLst/>
            </a:prstGeom>
            <a:solidFill>
              <a:srgbClr val="F6EFDF">
                <a:alpha val="89803"/>
              </a:srgbClr>
            </a:solidFill>
            <a:ln w="9525" cap="flat" cmpd="sng">
              <a:solidFill>
                <a:schemeClr val="dk1">
                  <a:alpha val="89803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0" name="Google Shape;250;p9"/>
            <p:cNvSpPr txBox="1"/>
            <p:nvPr/>
          </p:nvSpPr>
          <p:spPr>
            <a:xfrm>
              <a:off x="2571" y="783284"/>
              <a:ext cx="2507456" cy="32119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7325" tIns="117325" rIns="156450" bIns="176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lang="en-US" sz="2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Manage communications with Auditors</a:t>
              </a:r>
              <a:endParaRPr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3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lang="en-US" sz="2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Provide guidance and oversight to departments</a:t>
              </a:r>
              <a:endParaRPr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1" name="Google Shape;251;p9"/>
            <p:cNvSpPr/>
            <p:nvPr/>
          </p:nvSpPr>
          <p:spPr>
            <a:xfrm>
              <a:off x="2861071" y="149684"/>
              <a:ext cx="2507456" cy="633600"/>
            </a:xfrm>
            <a:prstGeom prst="rect">
              <a:avLst/>
            </a:prstGeom>
            <a:gradFill>
              <a:gsLst>
                <a:gs pos="0">
                  <a:srgbClr val="B19E6E"/>
                </a:gs>
                <a:gs pos="80000">
                  <a:srgbClr val="EAD090"/>
                </a:gs>
                <a:gs pos="100000">
                  <a:srgbClr val="EDD28F"/>
                </a:gs>
              </a:gsLst>
              <a:lin ang="16200000" scaled="0"/>
            </a:gradFill>
            <a:ln w="9525" cap="flat" cmpd="sng">
              <a:solidFill>
                <a:srgbClr val="121213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2" name="Google Shape;252;p9"/>
            <p:cNvSpPr txBox="1"/>
            <p:nvPr/>
          </p:nvSpPr>
          <p:spPr>
            <a:xfrm>
              <a:off x="2861071" y="149684"/>
              <a:ext cx="2507456" cy="63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6450" tIns="89400" rIns="156450" bIns="89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b="1" i="0" u="none" strike="noStrike" cap="none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Department:</a:t>
              </a:r>
              <a:endParaRPr sz="22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3" name="Google Shape;253;p9"/>
            <p:cNvSpPr/>
            <p:nvPr/>
          </p:nvSpPr>
          <p:spPr>
            <a:xfrm>
              <a:off x="2861071" y="783284"/>
              <a:ext cx="2507456" cy="3211993"/>
            </a:xfrm>
            <a:prstGeom prst="rect">
              <a:avLst/>
            </a:prstGeom>
            <a:solidFill>
              <a:srgbClr val="F6EFDF">
                <a:alpha val="89803"/>
              </a:srgbClr>
            </a:solidFill>
            <a:ln w="9525" cap="flat" cmpd="sng">
              <a:solidFill>
                <a:schemeClr val="dk1">
                  <a:alpha val="89803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4" name="Google Shape;254;p9"/>
            <p:cNvSpPr txBox="1"/>
            <p:nvPr/>
          </p:nvSpPr>
          <p:spPr>
            <a:xfrm>
              <a:off x="2861071" y="783284"/>
              <a:ext cx="2507456" cy="32119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7325" tIns="117325" rIns="156450" bIns="176000" anchor="t" anchorCtr="0">
              <a:noAutofit/>
            </a:bodyPr>
            <a:lstStyle/>
            <a:p>
              <a:pPr marL="228600" marR="0" lvl="1" indent="-22860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lang="en-US" sz="2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Notify Internal Audit in the event of an Audit</a:t>
              </a:r>
              <a:endParaRPr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3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lang="en-US" sz="2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Internal Controls</a:t>
              </a:r>
              <a:endParaRPr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3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lang="en-US" sz="2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Maintain documentation</a:t>
              </a:r>
              <a:endParaRPr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3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lang="en-US" sz="2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Responses to auditor and IA questions </a:t>
              </a:r>
              <a:endParaRPr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5" name="Google Shape;255;p9"/>
            <p:cNvSpPr/>
            <p:nvPr/>
          </p:nvSpPr>
          <p:spPr>
            <a:xfrm>
              <a:off x="5719571" y="149684"/>
              <a:ext cx="2507456" cy="633600"/>
            </a:xfrm>
            <a:prstGeom prst="rect">
              <a:avLst/>
            </a:prstGeom>
            <a:gradFill>
              <a:gsLst>
                <a:gs pos="0">
                  <a:srgbClr val="B19E6E"/>
                </a:gs>
                <a:gs pos="80000">
                  <a:srgbClr val="EAD090"/>
                </a:gs>
                <a:gs pos="100000">
                  <a:srgbClr val="EDD28F"/>
                </a:gs>
              </a:gsLst>
              <a:lin ang="16200000" scaled="0"/>
            </a:gradFill>
            <a:ln w="9525" cap="flat" cmpd="sng">
              <a:solidFill>
                <a:srgbClr val="121213"/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6" name="Google Shape;256;p9"/>
            <p:cNvSpPr txBox="1"/>
            <p:nvPr/>
          </p:nvSpPr>
          <p:spPr>
            <a:xfrm>
              <a:off x="5719571" y="149684"/>
              <a:ext cx="2507456" cy="6336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56450" tIns="89400" rIns="156450" bIns="89400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en-US" sz="2200" b="1" i="0" u="none" strike="noStrike" cap="none" dirty="0">
                  <a:solidFill>
                    <a:schemeClr val="tx1"/>
                  </a:solidFill>
                  <a:latin typeface="Calibri"/>
                  <a:ea typeface="Calibri"/>
                  <a:cs typeface="Calibri"/>
                  <a:sym typeface="Calibri"/>
                </a:rPr>
                <a:t>PAFC:</a:t>
              </a:r>
              <a:endParaRPr sz="2200" b="0" i="0" u="none" strike="noStrike" cap="none" dirty="0">
                <a:solidFill>
                  <a:schemeClr val="tx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57" name="Google Shape;257;p9"/>
            <p:cNvSpPr/>
            <p:nvPr/>
          </p:nvSpPr>
          <p:spPr>
            <a:xfrm>
              <a:off x="5719571" y="783284"/>
              <a:ext cx="2507456" cy="3211993"/>
            </a:xfrm>
            <a:prstGeom prst="rect">
              <a:avLst/>
            </a:prstGeom>
            <a:solidFill>
              <a:srgbClr val="F6EFDF">
                <a:alpha val="89803"/>
              </a:srgbClr>
            </a:solidFill>
            <a:ln w="9525" cap="flat" cmpd="sng">
              <a:solidFill>
                <a:schemeClr val="dk1">
                  <a:alpha val="89803"/>
                </a:schemeClr>
              </a:solidFill>
              <a:prstDash val="solid"/>
              <a:round/>
              <a:headEnd type="none" w="sm" len="sm"/>
              <a:tailEnd type="none" w="sm" len="sm"/>
            </a:ln>
            <a:effectLst>
              <a:outerShdw blurRad="40000" dist="23000" dir="5400000" rotWithShape="0">
                <a:srgbClr val="000000">
                  <a:alpha val="34901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8" name="Google Shape;258;p9"/>
            <p:cNvSpPr txBox="1"/>
            <p:nvPr/>
          </p:nvSpPr>
          <p:spPr>
            <a:xfrm>
              <a:off x="5719571" y="783284"/>
              <a:ext cx="2507456" cy="3211993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117325" tIns="117325" rIns="156450" bIns="176000" anchor="t" anchorCtr="0">
              <a:noAutofit/>
            </a:bodyPr>
            <a:lstStyle/>
            <a:p>
              <a:pPr marL="228600" lvl="1" indent="-228600">
                <a:lnSpc>
                  <a:spcPct val="90000"/>
                </a:lnSpc>
                <a:spcBef>
                  <a:spcPts val="330"/>
                </a:spcBef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lang="en-US" sz="2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Liaise with departments</a:t>
              </a:r>
              <a:r>
                <a:rPr lang="en-US" sz="2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 and Internal Audit</a:t>
              </a:r>
              <a:endParaRPr lang="en-US"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</a:endParaRPr>
            </a:p>
            <a:p>
              <a:pPr marL="228600" lvl="1" indent="-228600">
                <a:lnSpc>
                  <a:spcPct val="90000"/>
                </a:lnSpc>
                <a:spcBef>
                  <a:spcPts val="330"/>
                </a:spcBef>
                <a:buClr>
                  <a:srgbClr val="000000"/>
                </a:buClr>
                <a:buSzPts val="2200"/>
                <a:buFont typeface="Calibri"/>
                <a:buChar char="•"/>
              </a:pPr>
              <a:r>
                <a:rPr lang="en-US" sz="2200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Follow up training</a:t>
              </a:r>
              <a:endParaRPr lang="en-US" sz="2200" dirty="0">
                <a:solidFill>
                  <a:schemeClr val="dk1"/>
                </a:solidFill>
                <a:latin typeface="Calibri"/>
                <a:ea typeface="Calibri"/>
                <a:cs typeface="Calibri"/>
              </a:endParaRPr>
            </a:p>
            <a:p>
              <a:pPr marL="228600" marR="0" lvl="1" indent="-228600" algn="l" rtl="0">
                <a:lnSpc>
                  <a:spcPct val="90000"/>
                </a:lnSpc>
                <a:spcBef>
                  <a:spcPts val="330"/>
                </a:spcBef>
                <a:spcAft>
                  <a:spcPts val="0"/>
                </a:spcAft>
                <a:buClr>
                  <a:schemeClr val="dk1"/>
                </a:buClr>
                <a:buSzPts val="2200"/>
                <a:buFont typeface="Calibri"/>
                <a:buChar char="•"/>
              </a:pPr>
              <a:r>
                <a:rPr lang="en-US" sz="2200" b="0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Disseminate information (web, classes, presentations)</a:t>
              </a:r>
              <a:endParaRPr sz="2200" b="0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259" name="Google Shape;259;p9"/>
          <p:cNvSpPr txBox="1">
            <a:spLocks noGrp="1"/>
          </p:cNvSpPr>
          <p:nvPr>
            <p:ph type="sldNum" idx="12"/>
          </p:nvPr>
        </p:nvSpPr>
        <p:spPr>
          <a:xfrm>
            <a:off x="93214" y="6427434"/>
            <a:ext cx="404674" cy="2444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</p:spTree>
    <p:custDataLst>
      <p:tags r:id="rId1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047439-E3C1-C55E-C2C5-0AB1DA3845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AD49C47-1977-A9A6-15C4-A12E0D3B75B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Retrieving Reports for an Effort Reporting Audit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D47877-55E3-4E36-81FA-077A31DD6A8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Accessing legacy reports vs. ECC reports</a:t>
            </a:r>
          </a:p>
          <a:p>
            <a:pPr lvl="1"/>
            <a:r>
              <a:rPr lang="en-US" dirty="0"/>
              <a:t>Before 7/1/2023</a:t>
            </a:r>
          </a:p>
          <a:p>
            <a:pPr lvl="2"/>
            <a:r>
              <a:rPr lang="en-US" dirty="0"/>
              <a:t>Faculty Effort Certifications (FECs) - reach out to PAFC (</a:t>
            </a:r>
            <a:r>
              <a:rPr lang="en-US" dirty="0">
                <a:hlinkClick r:id="rId2"/>
              </a:rPr>
              <a:t>effortreporting@uw.edu</a:t>
            </a:r>
            <a:r>
              <a:rPr lang="en-US" dirty="0"/>
              <a:t>) for copies of legacy FEC reports stored centrally – provide faculty names and periods required</a:t>
            </a:r>
          </a:p>
          <a:p>
            <a:pPr lvl="2"/>
            <a:r>
              <a:rPr lang="en-US" dirty="0"/>
              <a:t>Grant and Contract Certification Reports (GCCRs) – for staff payroll – retrieve certified reports from your unit’s records</a:t>
            </a:r>
          </a:p>
          <a:p>
            <a:pPr lvl="1"/>
            <a:r>
              <a:rPr lang="en-US" dirty="0"/>
              <a:t>After 7/1/2023</a:t>
            </a:r>
          </a:p>
          <a:p>
            <a:pPr lvl="2"/>
            <a:r>
              <a:rPr lang="en-US" dirty="0"/>
              <a:t>Use newly available report for coordinators: ECC External Audit Report</a:t>
            </a:r>
          </a:p>
          <a:p>
            <a:pPr lvl="3"/>
            <a:r>
              <a:rPr lang="en-US" dirty="0"/>
              <a:t>Job Aid - #9 on </a:t>
            </a:r>
            <a:r>
              <a:rPr lang="en-US" dirty="0">
                <a:hlinkClick r:id="rId3"/>
              </a:rPr>
              <a:t>ECC job aid page</a:t>
            </a:r>
            <a:endParaRPr lang="en-US" dirty="0"/>
          </a:p>
          <a:p>
            <a:pPr lvl="3"/>
            <a:r>
              <a:rPr lang="en-US" dirty="0"/>
              <a:t>Demo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43890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8983CB1-FA78-8383-6B37-C4203DB42F5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Demo – External Audit Report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7B5FEF8-A0CC-32AA-82D7-EC96DCEE3D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9305" y="1736725"/>
            <a:ext cx="8196210" cy="4749765"/>
          </a:xfrm>
        </p:spPr>
        <p:txBody>
          <a:bodyPr>
            <a:normAutofit/>
          </a:bodyPr>
          <a:lstStyle/>
          <a:p>
            <a:r>
              <a:rPr lang="en-US" dirty="0"/>
              <a:t>Report Parameters tips/quirks</a:t>
            </a:r>
          </a:p>
          <a:p>
            <a:pPr lvl="1"/>
            <a:r>
              <a:rPr lang="en-US" dirty="0"/>
              <a:t>Do not enter status selections</a:t>
            </a:r>
          </a:p>
          <a:p>
            <a:pPr lvl="1"/>
            <a:r>
              <a:rPr lang="en-US" dirty="0"/>
              <a:t>“Search by PI” not necessary – use “Employee”</a:t>
            </a:r>
          </a:p>
          <a:p>
            <a:pPr lvl="1"/>
            <a:r>
              <a:rPr lang="en-US" dirty="0"/>
              <a:t>“Search by Account” – active/inactive selection</a:t>
            </a:r>
          </a:p>
          <a:p>
            <a:pPr lvl="2"/>
            <a:r>
              <a:rPr lang="en-US" dirty="0"/>
              <a:t>Based on award period end date</a:t>
            </a:r>
          </a:p>
          <a:p>
            <a:pPr lvl="1"/>
            <a:r>
              <a:rPr lang="en-US" dirty="0"/>
              <a:t>“Search by Department” not recommended</a:t>
            </a:r>
          </a:p>
          <a:p>
            <a:pPr lvl="1"/>
            <a:r>
              <a:rPr lang="en-US" dirty="0"/>
              <a:t>Type in date ranges instead of using ECC date picker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/>
              <a:t>By Faculty/PI – effort, project, or both</a:t>
            </a:r>
          </a:p>
          <a:p>
            <a:pPr lvl="1"/>
            <a:r>
              <a:rPr lang="en-US" dirty="0"/>
              <a:t>By “Account” (Grant Number)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sz="1600" dirty="0">
                <a:hlinkClick r:id="rId2"/>
              </a:rPr>
              <a:t>ECC Job Aids – See row #9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228659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CA39BC2-7A3A-205B-4AD7-91C296410A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Review Results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AD91E0A-3290-4785-576E-4666F96C098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Review the downloaded pdf extract of the statements to ensure all the reports included have been Certified…</a:t>
            </a:r>
          </a:p>
          <a:p>
            <a:r>
              <a:rPr lang="en-US" u="sng" dirty="0"/>
              <a:t>Do Not</a:t>
            </a:r>
            <a:r>
              <a:rPr lang="en-US" dirty="0"/>
              <a:t> provide uncertified reports in response to an audit – facilitate for them to be certified before sending them in response – </a:t>
            </a:r>
            <a:r>
              <a:rPr lang="en-US" dirty="0">
                <a:hlinkClick r:id="rId2"/>
              </a:rPr>
              <a:t>Effort Reporting Regulations and Policy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38140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5232FC2-2130-0D5C-A0CD-FAB5150A6EC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b="1" dirty="0"/>
              <a:t>Refresher on accessing certified statements in ECC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0E5C03-9643-4F1F-40A8-0D36C2311BA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dirty="0"/>
              <a:t>Demo</a:t>
            </a:r>
          </a:p>
          <a:p>
            <a:pPr lvl="1"/>
            <a:r>
              <a:rPr lang="en-US" dirty="0"/>
              <a:t>Effort Statement</a:t>
            </a:r>
          </a:p>
          <a:p>
            <a:pPr lvl="1"/>
            <a:r>
              <a:rPr lang="en-US" dirty="0"/>
              <a:t>Project Statement</a:t>
            </a:r>
          </a:p>
          <a:p>
            <a:r>
              <a:rPr lang="en-US" dirty="0"/>
              <a:t>PDF option on statement…</a:t>
            </a:r>
          </a:p>
        </p:txBody>
      </p:sp>
    </p:spTree>
    <p:extLst>
      <p:ext uri="{BB962C8B-B14F-4D97-AF65-F5344CB8AC3E}">
        <p14:creationId xmlns:p14="http://schemas.microsoft.com/office/powerpoint/2010/main" val="25645269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r>
              <a:rPr lang="en-US" sz="2800" b="1"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endParaRPr lang="en-US" sz="40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Post Award Fiscal Compliance (PAFC)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effortreporting@uw.edu 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(Effort questions)</a:t>
            </a:r>
            <a:endParaRPr lang="en-US">
              <a:latin typeface="Arial" panose="020B0604020202020204" pitchFamily="34" charset="0"/>
              <a:cs typeface="Arial" panose="020B0604020202020204" pitchFamily="34" charset="0"/>
              <a:hlinkClick r:id="rId3"/>
            </a:endParaRP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gcafco@uw.edu</a:t>
            </a:r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 (All other compliance questions)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https://finance.uw.edu/pafc/</a:t>
            </a:r>
            <a:br>
              <a:rPr lang="en-US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Matt Gardner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mgard4@uw.edu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 sz="1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>
                <a:latin typeface="Arial" panose="020B0604020202020204" pitchFamily="34" charset="0"/>
                <a:cs typeface="Arial" panose="020B0604020202020204" pitchFamily="34" charset="0"/>
              </a:rPr>
              <a:t>David Parks</a:t>
            </a:r>
          </a:p>
          <a:p>
            <a:pPr lvl="1"/>
            <a:r>
              <a:rPr lang="en-US">
                <a:latin typeface="Arial" panose="020B0604020202020204" pitchFamily="34" charset="0"/>
                <a:cs typeface="Arial" panose="020B0604020202020204" pitchFamily="34" charset="0"/>
                <a:hlinkClick r:id="rId7"/>
              </a:rPr>
              <a:t>parksd2@uw.edu</a:t>
            </a: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endParaRPr 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9728714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7FCDB28E93C9346A6A7EC5839D981D5" ma:contentTypeVersion="17" ma:contentTypeDescription="Create a new document." ma:contentTypeScope="" ma:versionID="9eaaabddce8f882f1f0140ffa4f9cb1b">
  <xsd:schema xmlns:xsd="http://www.w3.org/2001/XMLSchema" xmlns:xs="http://www.w3.org/2001/XMLSchema" xmlns:p="http://schemas.microsoft.com/office/2006/metadata/properties" xmlns:ns2="6f851de0-1ea6-42d6-a184-fbb21641e844" xmlns:ns3="8410168f-e7be-4b05-82ad-db2e089d1a9a" xmlns:ns4="ab06a5aa-8e31-4bdb-9b13-38c58a92ec8a" targetNamespace="http://schemas.microsoft.com/office/2006/metadata/properties" ma:root="true" ma:fieldsID="789f9c06051b3289fd6b0ed4cf3342fd" ns2:_="" ns3:_="" ns4:_="">
    <xsd:import namespace="6f851de0-1ea6-42d6-a184-fbb21641e844"/>
    <xsd:import namespace="8410168f-e7be-4b05-82ad-db2e089d1a9a"/>
    <xsd:import namespace="ab06a5aa-8e31-4bdb-9b13-38c58a92ec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SearchPropertie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lcf76f155ced4ddcb4097134ff3c332f" minOccurs="0"/>
                <xsd:element ref="ns4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51de0-1ea6-42d6-a184-fbb21641e8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e20148b9-20a4-48a0-acba-ba52d68a37a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10168f-e7be-4b05-82ad-db2e089d1a9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6a5aa-8e31-4bdb-9b13-38c58a92ec8a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4418e278-b4fe-4923-a390-8786f7260464}" ma:internalName="TaxCatchAll" ma:showField="CatchAllData" ma:web="8410168f-e7be-4b05-82ad-db2e089d1a9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b06a5aa-8e31-4bdb-9b13-38c58a92ec8a" xsi:nil="true"/>
    <lcf76f155ced4ddcb4097134ff3c332f xmlns="6f851de0-1ea6-42d6-a184-fbb21641e844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669BC0C-635E-4CD4-A43A-78E338BE6255}">
  <ds:schemaRefs>
    <ds:schemaRef ds:uri="6f851de0-1ea6-42d6-a184-fbb21641e844"/>
    <ds:schemaRef ds:uri="8410168f-e7be-4b05-82ad-db2e089d1a9a"/>
    <ds:schemaRef ds:uri="ab06a5aa-8e31-4bdb-9b13-38c58a92ec8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9472A6F-B4F0-482A-960D-53505646126A}">
  <ds:schemaRefs>
    <ds:schemaRef ds:uri="http://purl.org/dc/dcmitype/"/>
    <ds:schemaRef ds:uri="6f851de0-1ea6-42d6-a184-fbb21641e844"/>
    <ds:schemaRef ds:uri="http://schemas.microsoft.com/office/2006/documentManagement/types"/>
    <ds:schemaRef ds:uri="http://purl.org/dc/terms/"/>
    <ds:schemaRef ds:uri="http://www.w3.org/XML/1998/namespace"/>
    <ds:schemaRef ds:uri="8410168f-e7be-4b05-82ad-db2e089d1a9a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ab06a5aa-8e31-4bdb-9b13-38c58a92ec8a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E9C141B3-18F0-4CE7-AC36-0364ECD8D37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Salary cap calc theme</Template>
  <TotalTime>0</TotalTime>
  <Words>441</Words>
  <Application>Microsoft Office PowerPoint</Application>
  <PresentationFormat>On-screen Show (4:3)</PresentationFormat>
  <Paragraphs>66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Encode Sans Normal Black</vt:lpstr>
      <vt:lpstr>Lucida Grande</vt:lpstr>
      <vt:lpstr>Open Sans</vt:lpstr>
      <vt:lpstr>Office Theme</vt:lpstr>
      <vt:lpstr>PowerPoint Presentation</vt:lpstr>
      <vt:lpstr>PowerPoint Presentation</vt:lpstr>
      <vt:lpstr>External Audit Roles &amp; Responsibilities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Matthew L. Gardner</dc:creator>
  <cp:lastModifiedBy>David Parks</cp:lastModifiedBy>
  <cp:revision>1</cp:revision>
  <dcterms:created xsi:type="dcterms:W3CDTF">2024-08-14T15:26:26Z</dcterms:created>
  <dcterms:modified xsi:type="dcterms:W3CDTF">2025-04-17T16:58:14Z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0x010100D7FCDB28E93C9346A6A7EC5839D981D5</vt:lpwstr>
  </property>
  <property fmtid="{D5CDD505-2E9C-101B-9397-08002B2CF9AE}" pid="3" name="MediaServiceImageTags">
    <vt:lpwstr/>
  </property>
</Properties>
</file>