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259" r:id="rId5"/>
    <p:sldId id="289" r:id="rId6"/>
    <p:sldId id="286" r:id="rId7"/>
    <p:sldId id="285" r:id="rId8"/>
    <p:sldId id="287" r:id="rId9"/>
    <p:sldId id="291" r:id="rId10"/>
    <p:sldId id="290" r:id="rId11"/>
    <p:sldId id="265"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756F51-8EC6-4E11-8EFF-287F629E94A8}" v="3" dt="2025-06-25T21:20:04.6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6" d="100"/>
          <a:sy n="116" d="100"/>
        </p:scale>
        <p:origin x="1786" y="77"/>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Parks" userId="0d663e3a-4707-4f34-af46-881a84e1e30a" providerId="ADAL" clId="{E61EB703-9429-4B7C-A9EE-D6A7626F883E}"/>
    <pc:docChg chg="undo custSel addSld delSld modSld sldOrd">
      <pc:chgData name="David Parks" userId="0d663e3a-4707-4f34-af46-881a84e1e30a" providerId="ADAL" clId="{E61EB703-9429-4B7C-A9EE-D6A7626F883E}" dt="2025-01-23T18:45:01.346" v="3360" actId="5793"/>
      <pc:docMkLst>
        <pc:docMk/>
      </pc:docMkLst>
      <pc:sldChg chg="modSp mod">
        <pc:chgData name="David Parks" userId="0d663e3a-4707-4f34-af46-881a84e1e30a" providerId="ADAL" clId="{E61EB703-9429-4B7C-A9EE-D6A7626F883E}" dt="2025-01-23T01:00:09.555" v="2077" actId="20577"/>
        <pc:sldMkLst>
          <pc:docMk/>
          <pc:sldMk cId="1913477580" sldId="259"/>
        </pc:sldMkLst>
      </pc:sldChg>
      <pc:sldChg chg="modSp mod">
        <pc:chgData name="David Parks" userId="0d663e3a-4707-4f34-af46-881a84e1e30a" providerId="ADAL" clId="{E61EB703-9429-4B7C-A9EE-D6A7626F883E}" dt="2025-01-23T18:45:01.346" v="3360" actId="5793"/>
        <pc:sldMkLst>
          <pc:docMk/>
          <pc:sldMk cId="997287146" sldId="265"/>
        </pc:sldMkLst>
      </pc:sldChg>
      <pc:sldChg chg="add del">
        <pc:chgData name="David Parks" userId="0d663e3a-4707-4f34-af46-881a84e1e30a" providerId="ADAL" clId="{E61EB703-9429-4B7C-A9EE-D6A7626F883E}" dt="2025-01-23T00:30:51.510" v="1765"/>
        <pc:sldMkLst>
          <pc:docMk/>
          <pc:sldMk cId="297226026" sldId="267"/>
        </pc:sldMkLst>
      </pc:sldChg>
      <pc:sldChg chg="del">
        <pc:chgData name="David Parks" userId="0d663e3a-4707-4f34-af46-881a84e1e30a" providerId="ADAL" clId="{E61EB703-9429-4B7C-A9EE-D6A7626F883E}" dt="2025-01-22T22:53:42.012" v="4" actId="2696"/>
        <pc:sldMkLst>
          <pc:docMk/>
          <pc:sldMk cId="407181922" sldId="268"/>
        </pc:sldMkLst>
      </pc:sldChg>
      <pc:sldChg chg="del">
        <pc:chgData name="David Parks" userId="0d663e3a-4707-4f34-af46-881a84e1e30a" providerId="ADAL" clId="{E61EB703-9429-4B7C-A9EE-D6A7626F883E}" dt="2025-01-22T22:53:42.012" v="4" actId="2696"/>
        <pc:sldMkLst>
          <pc:docMk/>
          <pc:sldMk cId="2234769560" sldId="269"/>
        </pc:sldMkLst>
      </pc:sldChg>
      <pc:sldChg chg="add del">
        <pc:chgData name="David Parks" userId="0d663e3a-4707-4f34-af46-881a84e1e30a" providerId="ADAL" clId="{E61EB703-9429-4B7C-A9EE-D6A7626F883E}" dt="2025-01-23T00:30:51.510" v="1765"/>
        <pc:sldMkLst>
          <pc:docMk/>
          <pc:sldMk cId="76261095" sldId="270"/>
        </pc:sldMkLst>
      </pc:sldChg>
      <pc:sldChg chg="del ord">
        <pc:chgData name="David Parks" userId="0d663e3a-4707-4f34-af46-881a84e1e30a" providerId="ADAL" clId="{E61EB703-9429-4B7C-A9EE-D6A7626F883E}" dt="2025-01-22T22:53:42.012" v="4" actId="2696"/>
        <pc:sldMkLst>
          <pc:docMk/>
          <pc:sldMk cId="3536816191" sldId="271"/>
        </pc:sldMkLst>
      </pc:sldChg>
      <pc:sldChg chg="del">
        <pc:chgData name="David Parks" userId="0d663e3a-4707-4f34-af46-881a84e1e30a" providerId="ADAL" clId="{E61EB703-9429-4B7C-A9EE-D6A7626F883E}" dt="2025-01-22T22:53:42.012" v="4" actId="2696"/>
        <pc:sldMkLst>
          <pc:docMk/>
          <pc:sldMk cId="329914750" sldId="272"/>
        </pc:sldMkLst>
      </pc:sldChg>
      <pc:sldChg chg="add del">
        <pc:chgData name="David Parks" userId="0d663e3a-4707-4f34-af46-881a84e1e30a" providerId="ADAL" clId="{E61EB703-9429-4B7C-A9EE-D6A7626F883E}" dt="2025-01-23T00:30:51.510" v="1765"/>
        <pc:sldMkLst>
          <pc:docMk/>
          <pc:sldMk cId="3888929245" sldId="273"/>
        </pc:sldMkLst>
      </pc:sldChg>
      <pc:sldChg chg="delSp modSp del mod">
        <pc:chgData name="David Parks" userId="0d663e3a-4707-4f34-af46-881a84e1e30a" providerId="ADAL" clId="{E61EB703-9429-4B7C-A9EE-D6A7626F883E}" dt="2025-01-23T00:00:09.260" v="137" actId="47"/>
        <pc:sldMkLst>
          <pc:docMk/>
          <pc:sldMk cId="1737770679" sldId="274"/>
        </pc:sldMkLst>
      </pc:sldChg>
      <pc:sldChg chg="add">
        <pc:chgData name="David Parks" userId="0d663e3a-4707-4f34-af46-881a84e1e30a" providerId="ADAL" clId="{E61EB703-9429-4B7C-A9EE-D6A7626F883E}" dt="2025-01-23T00:30:51.510" v="1765"/>
        <pc:sldMkLst>
          <pc:docMk/>
          <pc:sldMk cId="3885585287" sldId="274"/>
        </pc:sldMkLst>
      </pc:sldChg>
      <pc:sldChg chg="del">
        <pc:chgData name="David Parks" userId="0d663e3a-4707-4f34-af46-881a84e1e30a" providerId="ADAL" clId="{E61EB703-9429-4B7C-A9EE-D6A7626F883E}" dt="2025-01-22T22:53:59.711" v="5" actId="2696"/>
        <pc:sldMkLst>
          <pc:docMk/>
          <pc:sldMk cId="1398850470" sldId="275"/>
        </pc:sldMkLst>
      </pc:sldChg>
      <pc:sldChg chg="add">
        <pc:chgData name="David Parks" userId="0d663e3a-4707-4f34-af46-881a84e1e30a" providerId="ADAL" clId="{E61EB703-9429-4B7C-A9EE-D6A7626F883E}" dt="2025-01-23T00:30:51.510" v="1765"/>
        <pc:sldMkLst>
          <pc:docMk/>
          <pc:sldMk cId="1744247974" sldId="275"/>
        </pc:sldMkLst>
      </pc:sldChg>
      <pc:sldChg chg="add">
        <pc:chgData name="David Parks" userId="0d663e3a-4707-4f34-af46-881a84e1e30a" providerId="ADAL" clId="{E61EB703-9429-4B7C-A9EE-D6A7626F883E}" dt="2025-01-23T00:30:51.510" v="1765"/>
        <pc:sldMkLst>
          <pc:docMk/>
          <pc:sldMk cId="3475082843" sldId="276"/>
        </pc:sldMkLst>
      </pc:sldChg>
      <pc:sldChg chg="del">
        <pc:chgData name="David Parks" userId="0d663e3a-4707-4f34-af46-881a84e1e30a" providerId="ADAL" clId="{E61EB703-9429-4B7C-A9EE-D6A7626F883E}" dt="2025-01-22T22:53:59.711" v="5" actId="2696"/>
        <pc:sldMkLst>
          <pc:docMk/>
          <pc:sldMk cId="3754445565" sldId="276"/>
        </pc:sldMkLst>
      </pc:sldChg>
      <pc:sldChg chg="del">
        <pc:chgData name="David Parks" userId="0d663e3a-4707-4f34-af46-881a84e1e30a" providerId="ADAL" clId="{E61EB703-9429-4B7C-A9EE-D6A7626F883E}" dt="2025-01-22T22:53:59.711" v="5" actId="2696"/>
        <pc:sldMkLst>
          <pc:docMk/>
          <pc:sldMk cId="2560878090" sldId="277"/>
        </pc:sldMkLst>
      </pc:sldChg>
      <pc:sldChg chg="add">
        <pc:chgData name="David Parks" userId="0d663e3a-4707-4f34-af46-881a84e1e30a" providerId="ADAL" clId="{E61EB703-9429-4B7C-A9EE-D6A7626F883E}" dt="2025-01-23T00:30:51.510" v="1765"/>
        <pc:sldMkLst>
          <pc:docMk/>
          <pc:sldMk cId="3306732757" sldId="277"/>
        </pc:sldMkLst>
      </pc:sldChg>
      <pc:sldChg chg="del">
        <pc:chgData name="David Parks" userId="0d663e3a-4707-4f34-af46-881a84e1e30a" providerId="ADAL" clId="{E61EB703-9429-4B7C-A9EE-D6A7626F883E}" dt="2025-01-22T22:53:59.711" v="5" actId="2696"/>
        <pc:sldMkLst>
          <pc:docMk/>
          <pc:sldMk cId="3240186940" sldId="278"/>
        </pc:sldMkLst>
      </pc:sldChg>
      <pc:sldChg chg="modSp mod">
        <pc:chgData name="David Parks" userId="0d663e3a-4707-4f34-af46-881a84e1e30a" providerId="ADAL" clId="{E61EB703-9429-4B7C-A9EE-D6A7626F883E}" dt="2025-01-23T00:59:05.024" v="2035" actId="113"/>
        <pc:sldMkLst>
          <pc:docMk/>
          <pc:sldMk cId="4194827154" sldId="279"/>
        </pc:sldMkLst>
      </pc:sldChg>
      <pc:sldChg chg="modSp new mod">
        <pc:chgData name="David Parks" userId="0d663e3a-4707-4f34-af46-881a84e1e30a" providerId="ADAL" clId="{E61EB703-9429-4B7C-A9EE-D6A7626F883E}" dt="2025-01-23T17:44:48.697" v="3032" actId="20577"/>
        <pc:sldMkLst>
          <pc:docMk/>
          <pc:sldMk cId="666631107" sldId="280"/>
        </pc:sldMkLst>
      </pc:sldChg>
      <pc:sldChg chg="modSp new mod ord">
        <pc:chgData name="David Parks" userId="0d663e3a-4707-4f34-af46-881a84e1e30a" providerId="ADAL" clId="{E61EB703-9429-4B7C-A9EE-D6A7626F883E}" dt="2025-01-23T17:46:42.339" v="3271" actId="20577"/>
        <pc:sldMkLst>
          <pc:docMk/>
          <pc:sldMk cId="620984885" sldId="281"/>
        </pc:sldMkLst>
      </pc:sldChg>
      <pc:sldChg chg="modSp new mod">
        <pc:chgData name="David Parks" userId="0d663e3a-4707-4f34-af46-881a84e1e30a" providerId="ADAL" clId="{E61EB703-9429-4B7C-A9EE-D6A7626F883E}" dt="2025-01-23T17:50:59.617" v="3358" actId="20577"/>
        <pc:sldMkLst>
          <pc:docMk/>
          <pc:sldMk cId="1271798479" sldId="282"/>
        </pc:sldMkLst>
      </pc:sldChg>
      <pc:sldChg chg="modSp add del mod">
        <pc:chgData name="David Parks" userId="0d663e3a-4707-4f34-af46-881a84e1e30a" providerId="ADAL" clId="{E61EB703-9429-4B7C-A9EE-D6A7626F883E}" dt="2025-01-23T17:07:01.934" v="2385" actId="2696"/>
        <pc:sldMkLst>
          <pc:docMk/>
          <pc:sldMk cId="1651428343" sldId="283"/>
        </pc:sldMkLst>
      </pc:sldChg>
      <pc:sldChg chg="addSp delSp modSp new mod">
        <pc:chgData name="David Parks" userId="0d663e3a-4707-4f34-af46-881a84e1e30a" providerId="ADAL" clId="{E61EB703-9429-4B7C-A9EE-D6A7626F883E}" dt="2025-01-23T17:49:44.958" v="3289" actId="14100"/>
        <pc:sldMkLst>
          <pc:docMk/>
          <pc:sldMk cId="878297637" sldId="284"/>
        </pc:sldMkLst>
      </pc:sldChg>
    </pc:docChg>
  </pc:docChgLst>
  <pc:docChgLst>
    <pc:chgData name="David Parks" userId="0d663e3a-4707-4f34-af46-881a84e1e30a" providerId="ADAL" clId="{5AABCCC4-A492-4D7F-AB96-F402F5059AE4}"/>
    <pc:docChg chg="custSel addSld delSld modSld">
      <pc:chgData name="David Parks" userId="0d663e3a-4707-4f34-af46-881a84e1e30a" providerId="ADAL" clId="{5AABCCC4-A492-4D7F-AB96-F402F5059AE4}" dt="2025-02-20T17:54:33.453" v="2086" actId="20577"/>
      <pc:docMkLst>
        <pc:docMk/>
      </pc:docMkLst>
      <pc:sldChg chg="modSp mod">
        <pc:chgData name="David Parks" userId="0d663e3a-4707-4f34-af46-881a84e1e30a" providerId="ADAL" clId="{5AABCCC4-A492-4D7F-AB96-F402F5059AE4}" dt="2025-02-20T17:52:53.348" v="2062" actId="20577"/>
        <pc:sldMkLst>
          <pc:docMk/>
          <pc:sldMk cId="1913477580" sldId="259"/>
        </pc:sldMkLst>
      </pc:sldChg>
      <pc:sldChg chg="modSp mod">
        <pc:chgData name="David Parks" userId="0d663e3a-4707-4f34-af46-881a84e1e30a" providerId="ADAL" clId="{5AABCCC4-A492-4D7F-AB96-F402F5059AE4}" dt="2025-02-19T19:58:28.610" v="542" actId="404"/>
        <pc:sldMkLst>
          <pc:docMk/>
          <pc:sldMk cId="997287146" sldId="265"/>
        </pc:sldMkLst>
      </pc:sldChg>
      <pc:sldChg chg="del">
        <pc:chgData name="David Parks" userId="0d663e3a-4707-4f34-af46-881a84e1e30a" providerId="ADAL" clId="{5AABCCC4-A492-4D7F-AB96-F402F5059AE4}" dt="2025-02-19T19:39:27.785" v="86" actId="2696"/>
        <pc:sldMkLst>
          <pc:docMk/>
          <pc:sldMk cId="297226026" sldId="267"/>
        </pc:sldMkLst>
      </pc:sldChg>
      <pc:sldChg chg="del">
        <pc:chgData name="David Parks" userId="0d663e3a-4707-4f34-af46-881a84e1e30a" providerId="ADAL" clId="{5AABCCC4-A492-4D7F-AB96-F402F5059AE4}" dt="2025-02-19T19:39:27.785" v="86" actId="2696"/>
        <pc:sldMkLst>
          <pc:docMk/>
          <pc:sldMk cId="76261095" sldId="270"/>
        </pc:sldMkLst>
      </pc:sldChg>
      <pc:sldChg chg="del">
        <pc:chgData name="David Parks" userId="0d663e3a-4707-4f34-af46-881a84e1e30a" providerId="ADAL" clId="{5AABCCC4-A492-4D7F-AB96-F402F5059AE4}" dt="2025-02-19T19:39:27.785" v="86" actId="2696"/>
        <pc:sldMkLst>
          <pc:docMk/>
          <pc:sldMk cId="3888929245" sldId="273"/>
        </pc:sldMkLst>
      </pc:sldChg>
      <pc:sldChg chg="del">
        <pc:chgData name="David Parks" userId="0d663e3a-4707-4f34-af46-881a84e1e30a" providerId="ADAL" clId="{5AABCCC4-A492-4D7F-AB96-F402F5059AE4}" dt="2025-02-19T19:39:27.785" v="86" actId="2696"/>
        <pc:sldMkLst>
          <pc:docMk/>
          <pc:sldMk cId="3885585287" sldId="274"/>
        </pc:sldMkLst>
      </pc:sldChg>
      <pc:sldChg chg="del">
        <pc:chgData name="David Parks" userId="0d663e3a-4707-4f34-af46-881a84e1e30a" providerId="ADAL" clId="{5AABCCC4-A492-4D7F-AB96-F402F5059AE4}" dt="2025-02-19T19:39:27.785" v="86" actId="2696"/>
        <pc:sldMkLst>
          <pc:docMk/>
          <pc:sldMk cId="1744247974" sldId="275"/>
        </pc:sldMkLst>
      </pc:sldChg>
      <pc:sldChg chg="del">
        <pc:chgData name="David Parks" userId="0d663e3a-4707-4f34-af46-881a84e1e30a" providerId="ADAL" clId="{5AABCCC4-A492-4D7F-AB96-F402F5059AE4}" dt="2025-02-19T19:39:27.785" v="86" actId="2696"/>
        <pc:sldMkLst>
          <pc:docMk/>
          <pc:sldMk cId="3475082843" sldId="276"/>
        </pc:sldMkLst>
      </pc:sldChg>
      <pc:sldChg chg="del">
        <pc:chgData name="David Parks" userId="0d663e3a-4707-4f34-af46-881a84e1e30a" providerId="ADAL" clId="{5AABCCC4-A492-4D7F-AB96-F402F5059AE4}" dt="2025-02-19T19:39:27.785" v="86" actId="2696"/>
        <pc:sldMkLst>
          <pc:docMk/>
          <pc:sldMk cId="3306732757" sldId="277"/>
        </pc:sldMkLst>
      </pc:sldChg>
      <pc:sldChg chg="addSp delSp modSp mod">
        <pc:chgData name="David Parks" userId="0d663e3a-4707-4f34-af46-881a84e1e30a" providerId="ADAL" clId="{5AABCCC4-A492-4D7F-AB96-F402F5059AE4}" dt="2025-02-19T19:59:54.736" v="579" actId="20577"/>
        <pc:sldMkLst>
          <pc:docMk/>
          <pc:sldMk cId="4194827154" sldId="279"/>
        </pc:sldMkLst>
      </pc:sldChg>
      <pc:sldChg chg="del">
        <pc:chgData name="David Parks" userId="0d663e3a-4707-4f34-af46-881a84e1e30a" providerId="ADAL" clId="{5AABCCC4-A492-4D7F-AB96-F402F5059AE4}" dt="2025-02-19T19:39:12.319" v="83" actId="2696"/>
        <pc:sldMkLst>
          <pc:docMk/>
          <pc:sldMk cId="666631107" sldId="280"/>
        </pc:sldMkLst>
      </pc:sldChg>
      <pc:sldChg chg="modSp new mod">
        <pc:chgData name="David Parks" userId="0d663e3a-4707-4f34-af46-881a84e1e30a" providerId="ADAL" clId="{5AABCCC4-A492-4D7F-AB96-F402F5059AE4}" dt="2025-02-20T17:54:33.453" v="2086" actId="20577"/>
        <pc:sldMkLst>
          <pc:docMk/>
          <pc:sldMk cId="1228659279" sldId="280"/>
        </pc:sldMkLst>
      </pc:sldChg>
      <pc:sldChg chg="del">
        <pc:chgData name="David Parks" userId="0d663e3a-4707-4f34-af46-881a84e1e30a" providerId="ADAL" clId="{5AABCCC4-A492-4D7F-AB96-F402F5059AE4}" dt="2025-02-19T19:39:10.256" v="82" actId="2696"/>
        <pc:sldMkLst>
          <pc:docMk/>
          <pc:sldMk cId="620984885" sldId="281"/>
        </pc:sldMkLst>
      </pc:sldChg>
      <pc:sldChg chg="modSp new mod">
        <pc:chgData name="David Parks" userId="0d663e3a-4707-4f34-af46-881a84e1e30a" providerId="ADAL" clId="{5AABCCC4-A492-4D7F-AB96-F402F5059AE4}" dt="2025-02-20T17:54:12.828" v="2075" actId="20577"/>
        <pc:sldMkLst>
          <pc:docMk/>
          <pc:sldMk cId="2476905916" sldId="281"/>
        </pc:sldMkLst>
      </pc:sldChg>
      <pc:sldChg chg="del">
        <pc:chgData name="David Parks" userId="0d663e3a-4707-4f34-af46-881a84e1e30a" providerId="ADAL" clId="{5AABCCC4-A492-4D7F-AB96-F402F5059AE4}" dt="2025-02-19T19:39:14.948" v="84" actId="2696"/>
        <pc:sldMkLst>
          <pc:docMk/>
          <pc:sldMk cId="1271798479" sldId="282"/>
        </pc:sldMkLst>
      </pc:sldChg>
      <pc:sldChg chg="modSp new mod">
        <pc:chgData name="David Parks" userId="0d663e3a-4707-4f34-af46-881a84e1e30a" providerId="ADAL" clId="{5AABCCC4-A492-4D7F-AB96-F402F5059AE4}" dt="2025-02-19T21:38:26.745" v="1989" actId="20577"/>
        <pc:sldMkLst>
          <pc:docMk/>
          <pc:sldMk cId="1592023553" sldId="282"/>
        </pc:sldMkLst>
      </pc:sldChg>
      <pc:sldChg chg="modSp new del mod">
        <pc:chgData name="David Parks" userId="0d663e3a-4707-4f34-af46-881a84e1e30a" providerId="ADAL" clId="{5AABCCC4-A492-4D7F-AB96-F402F5059AE4}" dt="2025-02-19T23:13:18.883" v="2051" actId="2696"/>
        <pc:sldMkLst>
          <pc:docMk/>
          <pc:sldMk cId="804753091" sldId="283"/>
        </pc:sldMkLst>
      </pc:sldChg>
      <pc:sldChg chg="del">
        <pc:chgData name="David Parks" userId="0d663e3a-4707-4f34-af46-881a84e1e30a" providerId="ADAL" clId="{5AABCCC4-A492-4D7F-AB96-F402F5059AE4}" dt="2025-02-19T19:39:17.178" v="85" actId="2696"/>
        <pc:sldMkLst>
          <pc:docMk/>
          <pc:sldMk cId="878297637" sldId="284"/>
        </pc:sldMkLst>
      </pc:sldChg>
    </pc:docChg>
  </pc:docChgLst>
  <pc:docChgLst>
    <pc:chgData name="Matt Gardner" userId="S::mgard4@uw.edu::a3a44153-ac56-4eae-b26f-f711edbc7f7b" providerId="AD" clId="Web-{F58D99B4-AE41-412A-B2F2-AAC5AF61EF22}"/>
    <pc:docChg chg="addSld delSld modSld">
      <pc:chgData name="Matt Gardner" userId="S::mgard4@uw.edu::a3a44153-ac56-4eae-b26f-f711edbc7f7b" providerId="AD" clId="Web-{F58D99B4-AE41-412A-B2F2-AAC5AF61EF22}" dt="2025-04-17T14:36:43.477" v="176" actId="20577"/>
      <pc:docMkLst>
        <pc:docMk/>
      </pc:docMkLst>
      <pc:sldChg chg="modSp add mod setBg">
        <pc:chgData name="Matt Gardner" userId="S::mgard4@uw.edu::a3a44153-ac56-4eae-b26f-f711edbc7f7b" providerId="AD" clId="Web-{F58D99B4-AE41-412A-B2F2-AAC5AF61EF22}" dt="2025-04-17T14:32:51.128" v="76" actId="20577"/>
        <pc:sldMkLst>
          <pc:docMk/>
          <pc:sldMk cId="0" sldId="264"/>
        </pc:sldMkLst>
      </pc:sldChg>
      <pc:sldChg chg="modSp">
        <pc:chgData name="Matt Gardner" userId="S::mgard4@uw.edu::a3a44153-ac56-4eae-b26f-f711edbc7f7b" providerId="AD" clId="Web-{F58D99B4-AE41-412A-B2F2-AAC5AF61EF22}" dt="2025-04-17T14:36:43.477" v="176" actId="20577"/>
        <pc:sldMkLst>
          <pc:docMk/>
          <pc:sldMk cId="1966411581" sldId="285"/>
        </pc:sldMkLst>
        <pc:spChg chg="mod">
          <ac:chgData name="Matt Gardner" userId="S::mgard4@uw.edu::a3a44153-ac56-4eae-b26f-f711edbc7f7b" providerId="AD" clId="Web-{F58D99B4-AE41-412A-B2F2-AAC5AF61EF22}" dt="2025-04-17T14:03:48.876" v="5" actId="20577"/>
          <ac:spMkLst>
            <pc:docMk/>
            <pc:sldMk cId="1966411581" sldId="285"/>
            <ac:spMk id="2" creationId="{3853553C-7A2A-ADA6-6FFE-330DC3C73A23}"/>
          </ac:spMkLst>
        </pc:spChg>
        <pc:spChg chg="mod">
          <ac:chgData name="Matt Gardner" userId="S::mgard4@uw.edu::a3a44153-ac56-4eae-b26f-f711edbc7f7b" providerId="AD" clId="Web-{F58D99B4-AE41-412A-B2F2-AAC5AF61EF22}" dt="2025-04-17T14:36:43.477" v="176" actId="20577"/>
          <ac:spMkLst>
            <pc:docMk/>
            <pc:sldMk cId="1966411581" sldId="285"/>
            <ac:spMk id="3" creationId="{6E33CD1D-C029-7E8C-522A-BBFD98B80ACD}"/>
          </ac:spMkLst>
        </pc:spChg>
      </pc:sldChg>
      <pc:sldChg chg="new del">
        <pc:chgData name="Matt Gardner" userId="S::mgard4@uw.edu::a3a44153-ac56-4eae-b26f-f711edbc7f7b" providerId="AD" clId="Web-{F58D99B4-AE41-412A-B2F2-AAC5AF61EF22}" dt="2025-04-17T14:03:28.547" v="1"/>
        <pc:sldMkLst>
          <pc:docMk/>
          <pc:sldMk cId="554079773" sldId="287"/>
        </pc:sldMkLst>
      </pc:sldChg>
      <pc:sldChg chg="add replId">
        <pc:chgData name="Matt Gardner" userId="S::mgard4@uw.edu::a3a44153-ac56-4eae-b26f-f711edbc7f7b" providerId="AD" clId="Web-{F58D99B4-AE41-412A-B2F2-AAC5AF61EF22}" dt="2025-04-17T14:03:36.813" v="2"/>
        <pc:sldMkLst>
          <pc:docMk/>
          <pc:sldMk cId="2384389009" sldId="287"/>
        </pc:sldMkLst>
      </pc:sldChg>
      <pc:sldMasterChg chg="addSldLayout">
        <pc:chgData name="Matt Gardner" userId="S::mgard4@uw.edu::a3a44153-ac56-4eae-b26f-f711edbc7f7b" providerId="AD" clId="Web-{F58D99B4-AE41-412A-B2F2-AAC5AF61EF22}" dt="2025-04-17T14:23:39.273" v="61"/>
        <pc:sldMasterMkLst>
          <pc:docMk/>
          <pc:sldMasterMk cId="2422593626" sldId="2147483660"/>
        </pc:sldMasterMkLst>
        <pc:sldLayoutChg chg="add">
          <pc:chgData name="Matt Gardner" userId="S::mgard4@uw.edu::a3a44153-ac56-4eae-b26f-f711edbc7f7b" providerId="AD" clId="Web-{F58D99B4-AE41-412A-B2F2-AAC5AF61EF22}" dt="2025-04-17T14:23:39.273" v="61"/>
          <pc:sldLayoutMkLst>
            <pc:docMk/>
            <pc:sldMasterMk cId="2422593626" sldId="2147483660"/>
            <pc:sldLayoutMk cId="81596028" sldId="2147483674"/>
          </pc:sldLayoutMkLst>
        </pc:sldLayoutChg>
      </pc:sldMasterChg>
    </pc:docChg>
  </pc:docChgLst>
  <pc:docChgLst>
    <pc:chgData name="David Parks" userId="0d663e3a-4707-4f34-af46-881a84e1e30a" providerId="ADAL" clId="{C441C96A-BE84-47A3-B6A7-680B26C61EDF}"/>
    <pc:docChg chg="undo custSel addSld delSld modSld sldOrd">
      <pc:chgData name="David Parks" userId="0d663e3a-4707-4f34-af46-881a84e1e30a" providerId="ADAL" clId="{C441C96A-BE84-47A3-B6A7-680B26C61EDF}" dt="2025-05-15T16:44:47.116" v="4052" actId="20577"/>
      <pc:docMkLst>
        <pc:docMk/>
      </pc:docMkLst>
      <pc:sldChg chg="modSp mod">
        <pc:chgData name="David Parks" userId="0d663e3a-4707-4f34-af46-881a84e1e30a" providerId="ADAL" clId="{C441C96A-BE84-47A3-B6A7-680B26C61EDF}" dt="2025-05-15T15:38:43.861" v="4014" actId="20577"/>
        <pc:sldMkLst>
          <pc:docMk/>
          <pc:sldMk cId="1913477580" sldId="259"/>
        </pc:sldMkLst>
        <pc:spChg chg="mod">
          <ac:chgData name="David Parks" userId="0d663e3a-4707-4f34-af46-881a84e1e30a" providerId="ADAL" clId="{C441C96A-BE84-47A3-B6A7-680B26C61EDF}" dt="2025-05-15T15:38:43.861" v="4014" actId="20577"/>
          <ac:spMkLst>
            <pc:docMk/>
            <pc:sldMk cId="1913477580" sldId="259"/>
            <ac:spMk id="2" creationId="{00000000-0000-0000-0000-000000000000}"/>
          </ac:spMkLst>
        </pc:spChg>
        <pc:spChg chg="mod">
          <ac:chgData name="David Parks" userId="0d663e3a-4707-4f34-af46-881a84e1e30a" providerId="ADAL" clId="{C441C96A-BE84-47A3-B6A7-680B26C61EDF}" dt="2025-05-14T18:21:47.695" v="80" actId="20577"/>
          <ac:spMkLst>
            <pc:docMk/>
            <pc:sldMk cId="1913477580" sldId="259"/>
            <ac:spMk id="6" creationId="{00000000-0000-0000-0000-000000000000}"/>
          </ac:spMkLst>
        </pc:spChg>
      </pc:sldChg>
      <pc:sldChg chg="del">
        <pc:chgData name="David Parks" userId="0d663e3a-4707-4f34-af46-881a84e1e30a" providerId="ADAL" clId="{C441C96A-BE84-47A3-B6A7-680B26C61EDF}" dt="2025-05-14T18:22:06.964" v="81" actId="2696"/>
        <pc:sldMkLst>
          <pc:docMk/>
          <pc:sldMk cId="0" sldId="264"/>
        </pc:sldMkLst>
      </pc:sldChg>
      <pc:sldChg chg="modSp mod">
        <pc:chgData name="David Parks" userId="0d663e3a-4707-4f34-af46-881a84e1e30a" providerId="ADAL" clId="{C441C96A-BE84-47A3-B6A7-680B26C61EDF}" dt="2025-05-14T23:26:22.224" v="2578" actId="113"/>
        <pc:sldMkLst>
          <pc:docMk/>
          <pc:sldMk cId="997287146" sldId="265"/>
        </pc:sldMkLst>
        <pc:spChg chg="mod">
          <ac:chgData name="David Parks" userId="0d663e3a-4707-4f34-af46-881a84e1e30a" providerId="ADAL" clId="{C441C96A-BE84-47A3-B6A7-680B26C61EDF}" dt="2025-05-14T23:26:22.224" v="2578" actId="113"/>
          <ac:spMkLst>
            <pc:docMk/>
            <pc:sldMk cId="997287146" sldId="265"/>
            <ac:spMk id="2" creationId="{00000000-0000-0000-0000-000000000000}"/>
          </ac:spMkLst>
        </pc:spChg>
        <pc:spChg chg="mod">
          <ac:chgData name="David Parks" userId="0d663e3a-4707-4f34-af46-881a84e1e30a" providerId="ADAL" clId="{C441C96A-BE84-47A3-B6A7-680B26C61EDF}" dt="2025-05-14T23:26:19.298" v="2577" actId="113"/>
          <ac:spMkLst>
            <pc:docMk/>
            <pc:sldMk cId="997287146" sldId="265"/>
            <ac:spMk id="3" creationId="{00000000-0000-0000-0000-000000000000}"/>
          </ac:spMkLst>
        </pc:spChg>
      </pc:sldChg>
      <pc:sldChg chg="del">
        <pc:chgData name="David Parks" userId="0d663e3a-4707-4f34-af46-881a84e1e30a" providerId="ADAL" clId="{C441C96A-BE84-47A3-B6A7-680B26C61EDF}" dt="2025-05-14T18:22:06.964" v="81" actId="2696"/>
        <pc:sldMkLst>
          <pc:docMk/>
          <pc:sldMk cId="1228659279" sldId="280"/>
        </pc:sldMkLst>
      </pc:sldChg>
      <pc:sldChg chg="modSp mod">
        <pc:chgData name="David Parks" userId="0d663e3a-4707-4f34-af46-881a84e1e30a" providerId="ADAL" clId="{C441C96A-BE84-47A3-B6A7-680B26C61EDF}" dt="2025-05-15T16:44:47.116" v="4052" actId="20577"/>
        <pc:sldMkLst>
          <pc:docMk/>
          <pc:sldMk cId="1966411581" sldId="285"/>
        </pc:sldMkLst>
        <pc:spChg chg="mod">
          <ac:chgData name="David Parks" userId="0d663e3a-4707-4f34-af46-881a84e1e30a" providerId="ADAL" clId="{C441C96A-BE84-47A3-B6A7-680B26C61EDF}" dt="2025-05-14T23:38:44.590" v="3212" actId="20577"/>
          <ac:spMkLst>
            <pc:docMk/>
            <pc:sldMk cId="1966411581" sldId="285"/>
            <ac:spMk id="2" creationId="{3853553C-7A2A-ADA6-6FFE-330DC3C73A23}"/>
          </ac:spMkLst>
        </pc:spChg>
        <pc:spChg chg="mod">
          <ac:chgData name="David Parks" userId="0d663e3a-4707-4f34-af46-881a84e1e30a" providerId="ADAL" clId="{C441C96A-BE84-47A3-B6A7-680B26C61EDF}" dt="2025-05-15T16:44:47.116" v="4052" actId="20577"/>
          <ac:spMkLst>
            <pc:docMk/>
            <pc:sldMk cId="1966411581" sldId="285"/>
            <ac:spMk id="3" creationId="{6E33CD1D-C029-7E8C-522A-BBFD98B80ACD}"/>
          </ac:spMkLst>
        </pc:spChg>
      </pc:sldChg>
      <pc:sldChg chg="modSp new mod ord">
        <pc:chgData name="David Parks" userId="0d663e3a-4707-4f34-af46-881a84e1e30a" providerId="ADAL" clId="{C441C96A-BE84-47A3-B6A7-680B26C61EDF}" dt="2025-05-15T15:39:28.536" v="4031" actId="20577"/>
        <pc:sldMkLst>
          <pc:docMk/>
          <pc:sldMk cId="2389155845" sldId="286"/>
        </pc:sldMkLst>
        <pc:spChg chg="mod">
          <ac:chgData name="David Parks" userId="0d663e3a-4707-4f34-af46-881a84e1e30a" providerId="ADAL" clId="{C441C96A-BE84-47A3-B6A7-680B26C61EDF}" dt="2025-05-14T23:46:09.720" v="3268" actId="33553"/>
          <ac:spMkLst>
            <pc:docMk/>
            <pc:sldMk cId="2389155845" sldId="286"/>
            <ac:spMk id="2" creationId="{0FA65AAB-EC4E-468A-5C12-891683D41ADB}"/>
          </ac:spMkLst>
        </pc:spChg>
        <pc:spChg chg="mod">
          <ac:chgData name="David Parks" userId="0d663e3a-4707-4f34-af46-881a84e1e30a" providerId="ADAL" clId="{C441C96A-BE84-47A3-B6A7-680B26C61EDF}" dt="2025-05-15T15:39:28.536" v="4031" actId="20577"/>
          <ac:spMkLst>
            <pc:docMk/>
            <pc:sldMk cId="2389155845" sldId="286"/>
            <ac:spMk id="3" creationId="{D0091561-2AF4-3739-3513-0B1C508656A8}"/>
          </ac:spMkLst>
        </pc:spChg>
      </pc:sldChg>
      <pc:sldChg chg="del">
        <pc:chgData name="David Parks" userId="0d663e3a-4707-4f34-af46-881a84e1e30a" providerId="ADAL" clId="{C441C96A-BE84-47A3-B6A7-680B26C61EDF}" dt="2025-05-14T18:22:06.964" v="81" actId="2696"/>
        <pc:sldMkLst>
          <pc:docMk/>
          <pc:sldMk cId="2564526964" sldId="286"/>
        </pc:sldMkLst>
      </pc:sldChg>
      <pc:sldChg chg="del">
        <pc:chgData name="David Parks" userId="0d663e3a-4707-4f34-af46-881a84e1e30a" providerId="ADAL" clId="{C441C96A-BE84-47A3-B6A7-680B26C61EDF}" dt="2025-05-14T18:22:06.964" v="81" actId="2696"/>
        <pc:sldMkLst>
          <pc:docMk/>
          <pc:sldMk cId="2384389009" sldId="287"/>
        </pc:sldMkLst>
      </pc:sldChg>
      <pc:sldChg chg="modSp new mod">
        <pc:chgData name="David Parks" userId="0d663e3a-4707-4f34-af46-881a84e1e30a" providerId="ADAL" clId="{C441C96A-BE84-47A3-B6A7-680B26C61EDF}" dt="2025-05-14T23:46:11.395" v="3269" actId="33553"/>
        <pc:sldMkLst>
          <pc:docMk/>
          <pc:sldMk cId="2710485619" sldId="287"/>
        </pc:sldMkLst>
        <pc:spChg chg="mod">
          <ac:chgData name="David Parks" userId="0d663e3a-4707-4f34-af46-881a84e1e30a" providerId="ADAL" clId="{C441C96A-BE84-47A3-B6A7-680B26C61EDF}" dt="2025-05-14T23:46:11.395" v="3269" actId="33553"/>
          <ac:spMkLst>
            <pc:docMk/>
            <pc:sldMk cId="2710485619" sldId="287"/>
            <ac:spMk id="2" creationId="{10E54365-60A0-5C60-7282-8E851F1E386C}"/>
          </ac:spMkLst>
        </pc:spChg>
        <pc:spChg chg="mod">
          <ac:chgData name="David Parks" userId="0d663e3a-4707-4f34-af46-881a84e1e30a" providerId="ADAL" clId="{C441C96A-BE84-47A3-B6A7-680B26C61EDF}" dt="2025-05-14T23:39:27.824" v="3266" actId="20577"/>
          <ac:spMkLst>
            <pc:docMk/>
            <pc:sldMk cId="2710485619" sldId="287"/>
            <ac:spMk id="3" creationId="{06F5B3B3-E849-44CE-28B1-2A77788E4FD4}"/>
          </ac:spMkLst>
        </pc:spChg>
      </pc:sldChg>
      <pc:sldChg chg="modSp new mod ord">
        <pc:chgData name="David Parks" userId="0d663e3a-4707-4f34-af46-881a84e1e30a" providerId="ADAL" clId="{C441C96A-BE84-47A3-B6A7-680B26C61EDF}" dt="2025-05-15T00:20:26.068" v="3310" actId="20577"/>
        <pc:sldMkLst>
          <pc:docMk/>
          <pc:sldMk cId="1568609347" sldId="288"/>
        </pc:sldMkLst>
      </pc:sldChg>
      <pc:sldChg chg="del">
        <pc:chgData name="David Parks" userId="0d663e3a-4707-4f34-af46-881a84e1e30a" providerId="ADAL" clId="{C441C96A-BE84-47A3-B6A7-680B26C61EDF}" dt="2025-05-14T18:22:06.964" v="81" actId="2696"/>
        <pc:sldMkLst>
          <pc:docMk/>
          <pc:sldMk cId="2733814001" sldId="288"/>
        </pc:sldMkLst>
      </pc:sldChg>
      <pc:sldChg chg="modSp new mod ord">
        <pc:chgData name="David Parks" userId="0d663e3a-4707-4f34-af46-881a84e1e30a" providerId="ADAL" clId="{C441C96A-BE84-47A3-B6A7-680B26C61EDF}" dt="2025-05-14T23:46:02.188" v="3267" actId="33553"/>
        <pc:sldMkLst>
          <pc:docMk/>
          <pc:sldMk cId="1286982981" sldId="289"/>
        </pc:sldMkLst>
        <pc:spChg chg="mod">
          <ac:chgData name="David Parks" userId="0d663e3a-4707-4f34-af46-881a84e1e30a" providerId="ADAL" clId="{C441C96A-BE84-47A3-B6A7-680B26C61EDF}" dt="2025-05-14T23:46:02.188" v="3267" actId="33553"/>
          <ac:spMkLst>
            <pc:docMk/>
            <pc:sldMk cId="1286982981" sldId="289"/>
            <ac:spMk id="2" creationId="{C296F560-495D-EA69-DE43-7C2AA979D88D}"/>
          </ac:spMkLst>
        </pc:spChg>
        <pc:spChg chg="mod">
          <ac:chgData name="David Parks" userId="0d663e3a-4707-4f34-af46-881a84e1e30a" providerId="ADAL" clId="{C441C96A-BE84-47A3-B6A7-680B26C61EDF}" dt="2025-05-14T23:25:47.119" v="2572" actId="113"/>
          <ac:spMkLst>
            <pc:docMk/>
            <pc:sldMk cId="1286982981" sldId="289"/>
            <ac:spMk id="3" creationId="{078E7816-9A26-8CC0-9821-4E3F6E09DF6E}"/>
          </ac:spMkLst>
        </pc:spChg>
      </pc:sldChg>
      <pc:sldChg chg="modSp new mod">
        <pc:chgData name="David Parks" userId="0d663e3a-4707-4f34-af46-881a84e1e30a" providerId="ADAL" clId="{C441C96A-BE84-47A3-B6A7-680B26C61EDF}" dt="2025-05-15T00:35:16.432" v="4006" actId="20577"/>
        <pc:sldMkLst>
          <pc:docMk/>
          <pc:sldMk cId="4012063862" sldId="290"/>
        </pc:sldMkLst>
      </pc:sldChg>
      <pc:sldMasterChg chg="delSldLayout">
        <pc:chgData name="David Parks" userId="0d663e3a-4707-4f34-af46-881a84e1e30a" providerId="ADAL" clId="{C441C96A-BE84-47A3-B6A7-680B26C61EDF}" dt="2025-05-14T18:22:06.964" v="81" actId="2696"/>
        <pc:sldMasterMkLst>
          <pc:docMk/>
          <pc:sldMasterMk cId="2422593626" sldId="2147483660"/>
        </pc:sldMasterMkLst>
        <pc:sldLayoutChg chg="del">
          <pc:chgData name="David Parks" userId="0d663e3a-4707-4f34-af46-881a84e1e30a" providerId="ADAL" clId="{C441C96A-BE84-47A3-B6A7-680B26C61EDF}" dt="2025-05-14T18:22:06.964" v="81" actId="2696"/>
          <pc:sldLayoutMkLst>
            <pc:docMk/>
            <pc:sldMasterMk cId="2422593626" sldId="2147483660"/>
            <pc:sldLayoutMk cId="81596028" sldId="2147483674"/>
          </pc:sldLayoutMkLst>
        </pc:sldLayoutChg>
      </pc:sldMasterChg>
    </pc:docChg>
  </pc:docChgLst>
  <pc:docChgLst>
    <pc:chgData name="David Parks" userId="0d663e3a-4707-4f34-af46-881a84e1e30a" providerId="ADAL" clId="{9E941FDF-622F-46CF-8DAC-C93C79298329}"/>
    <pc:docChg chg="undo custSel addSld delSld modSld sldOrd">
      <pc:chgData name="David Parks" userId="0d663e3a-4707-4f34-af46-881a84e1e30a" providerId="ADAL" clId="{9E941FDF-622F-46CF-8DAC-C93C79298329}" dt="2024-11-21T17:28:24.984" v="5915" actId="20577"/>
      <pc:docMkLst>
        <pc:docMk/>
      </pc:docMkLst>
      <pc:sldChg chg="modSp add mod ord">
        <pc:chgData name="David Parks" userId="0d663e3a-4707-4f34-af46-881a84e1e30a" providerId="ADAL" clId="{9E941FDF-622F-46CF-8DAC-C93C79298329}" dt="2024-11-20T23:18:20.275" v="4968" actId="27636"/>
        <pc:sldMkLst>
          <pc:docMk/>
          <pc:sldMk cId="1913477580" sldId="259"/>
        </pc:sldMkLst>
      </pc:sldChg>
      <pc:sldChg chg="add">
        <pc:chgData name="David Parks" userId="0d663e3a-4707-4f34-af46-881a84e1e30a" providerId="ADAL" clId="{9E941FDF-622F-46CF-8DAC-C93C79298329}" dt="2024-11-20T23:51:58.236" v="5702"/>
        <pc:sldMkLst>
          <pc:docMk/>
          <pc:sldMk cId="997287146" sldId="265"/>
        </pc:sldMkLst>
      </pc:sldChg>
      <pc:sldChg chg="modSp">
        <pc:chgData name="David Parks" userId="0d663e3a-4707-4f34-af46-881a84e1e30a" providerId="ADAL" clId="{9E941FDF-622F-46CF-8DAC-C93C79298329}" dt="2024-11-20T23:43:59.308" v="5701"/>
        <pc:sldMkLst>
          <pc:docMk/>
          <pc:sldMk cId="297226026" sldId="267"/>
        </pc:sldMkLst>
      </pc:sldChg>
      <pc:sldChg chg="modSp mod">
        <pc:chgData name="David Parks" userId="0d663e3a-4707-4f34-af46-881a84e1e30a" providerId="ADAL" clId="{9E941FDF-622F-46CF-8DAC-C93C79298329}" dt="2024-11-20T23:43:59.308" v="5701"/>
        <pc:sldMkLst>
          <pc:docMk/>
          <pc:sldMk cId="407181922" sldId="268"/>
        </pc:sldMkLst>
      </pc:sldChg>
      <pc:sldChg chg="modSp">
        <pc:chgData name="David Parks" userId="0d663e3a-4707-4f34-af46-881a84e1e30a" providerId="ADAL" clId="{9E941FDF-622F-46CF-8DAC-C93C79298329}" dt="2024-11-20T23:43:59.308" v="5701"/>
        <pc:sldMkLst>
          <pc:docMk/>
          <pc:sldMk cId="2234769560" sldId="269"/>
        </pc:sldMkLst>
      </pc:sldChg>
      <pc:sldChg chg="modSp">
        <pc:chgData name="David Parks" userId="0d663e3a-4707-4f34-af46-881a84e1e30a" providerId="ADAL" clId="{9E941FDF-622F-46CF-8DAC-C93C79298329}" dt="2024-11-20T23:43:59.308" v="5701"/>
        <pc:sldMkLst>
          <pc:docMk/>
          <pc:sldMk cId="76261095" sldId="270"/>
        </pc:sldMkLst>
      </pc:sldChg>
      <pc:sldChg chg="modSp">
        <pc:chgData name="David Parks" userId="0d663e3a-4707-4f34-af46-881a84e1e30a" providerId="ADAL" clId="{9E941FDF-622F-46CF-8DAC-C93C79298329}" dt="2024-11-20T23:43:59.308" v="5701"/>
        <pc:sldMkLst>
          <pc:docMk/>
          <pc:sldMk cId="3536816191" sldId="271"/>
        </pc:sldMkLst>
      </pc:sldChg>
      <pc:sldChg chg="modSp">
        <pc:chgData name="David Parks" userId="0d663e3a-4707-4f34-af46-881a84e1e30a" providerId="ADAL" clId="{9E941FDF-622F-46CF-8DAC-C93C79298329}" dt="2024-11-20T23:43:59.308" v="5701"/>
        <pc:sldMkLst>
          <pc:docMk/>
          <pc:sldMk cId="329914750" sldId="272"/>
        </pc:sldMkLst>
      </pc:sldChg>
      <pc:sldChg chg="modSp ord">
        <pc:chgData name="David Parks" userId="0d663e3a-4707-4f34-af46-881a84e1e30a" providerId="ADAL" clId="{9E941FDF-622F-46CF-8DAC-C93C79298329}" dt="2024-11-20T23:52:08.707" v="5704"/>
        <pc:sldMkLst>
          <pc:docMk/>
          <pc:sldMk cId="3888929245" sldId="273"/>
        </pc:sldMkLst>
      </pc:sldChg>
      <pc:sldChg chg="addSp delSp modSp new mod ord">
        <pc:chgData name="David Parks" userId="0d663e3a-4707-4f34-af46-881a84e1e30a" providerId="ADAL" clId="{9E941FDF-622F-46CF-8DAC-C93C79298329}" dt="2024-11-21T17:27:43.963" v="5909" actId="14100"/>
        <pc:sldMkLst>
          <pc:docMk/>
          <pc:sldMk cId="1737770679" sldId="274"/>
        </pc:sldMkLst>
      </pc:sldChg>
      <pc:sldChg chg="new del">
        <pc:chgData name="David Parks" userId="0d663e3a-4707-4f34-af46-881a84e1e30a" providerId="ADAL" clId="{9E941FDF-622F-46CF-8DAC-C93C79298329}" dt="2024-11-20T21:07:01.095" v="223" actId="2696"/>
        <pc:sldMkLst>
          <pc:docMk/>
          <pc:sldMk cId="2141507245" sldId="274"/>
        </pc:sldMkLst>
      </pc:sldChg>
      <pc:sldChg chg="modSp new mod">
        <pc:chgData name="David Parks" userId="0d663e3a-4707-4f34-af46-881a84e1e30a" providerId="ADAL" clId="{9E941FDF-622F-46CF-8DAC-C93C79298329}" dt="2024-11-20T23:43:59.308" v="5701"/>
        <pc:sldMkLst>
          <pc:docMk/>
          <pc:sldMk cId="1398850470" sldId="275"/>
        </pc:sldMkLst>
      </pc:sldChg>
      <pc:sldChg chg="modSp new mod">
        <pc:chgData name="David Parks" userId="0d663e3a-4707-4f34-af46-881a84e1e30a" providerId="ADAL" clId="{9E941FDF-622F-46CF-8DAC-C93C79298329}" dt="2024-11-21T17:25:36.475" v="5706" actId="20577"/>
        <pc:sldMkLst>
          <pc:docMk/>
          <pc:sldMk cId="3754445565" sldId="276"/>
        </pc:sldMkLst>
      </pc:sldChg>
      <pc:sldChg chg="modSp new mod">
        <pc:chgData name="David Parks" userId="0d663e3a-4707-4f34-af46-881a84e1e30a" providerId="ADAL" clId="{9E941FDF-622F-46CF-8DAC-C93C79298329}" dt="2024-11-21T17:28:24.984" v="5915" actId="20577"/>
        <pc:sldMkLst>
          <pc:docMk/>
          <pc:sldMk cId="2560878090" sldId="277"/>
        </pc:sldMkLst>
      </pc:sldChg>
      <pc:sldChg chg="addSp delSp modSp new mod ord">
        <pc:chgData name="David Parks" userId="0d663e3a-4707-4f34-af46-881a84e1e30a" providerId="ADAL" clId="{9E941FDF-622F-46CF-8DAC-C93C79298329}" dt="2024-11-20T23:43:59.308" v="5701"/>
        <pc:sldMkLst>
          <pc:docMk/>
          <pc:sldMk cId="3240186940" sldId="278"/>
        </pc:sldMkLst>
      </pc:sldChg>
      <pc:sldChg chg="new del">
        <pc:chgData name="David Parks" userId="0d663e3a-4707-4f34-af46-881a84e1e30a" providerId="ADAL" clId="{9E941FDF-622F-46CF-8DAC-C93C79298329}" dt="2024-11-20T22:57:28.855" v="4414" actId="2696"/>
        <pc:sldMkLst>
          <pc:docMk/>
          <pc:sldMk cId="478134265" sldId="279"/>
        </pc:sldMkLst>
      </pc:sldChg>
      <pc:sldChg chg="modSp new mod">
        <pc:chgData name="David Parks" userId="0d663e3a-4707-4f34-af46-881a84e1e30a" providerId="ADAL" clId="{9E941FDF-622F-46CF-8DAC-C93C79298329}" dt="2024-11-20T23:43:59.308" v="5701"/>
        <pc:sldMkLst>
          <pc:docMk/>
          <pc:sldMk cId="4194827154" sldId="279"/>
        </pc:sldMkLst>
      </pc:sldChg>
    </pc:docChg>
  </pc:docChgLst>
  <pc:docChgLst>
    <pc:chgData name="David Parks" userId="0d663e3a-4707-4f34-af46-881a84e1e30a" providerId="ADAL" clId="{FA00D02B-C7B3-46BC-98DC-3B19E9AC9769}"/>
    <pc:docChg chg="undo custSel addSld delSld modSld sldOrd">
      <pc:chgData name="David Parks" userId="0d663e3a-4707-4f34-af46-881a84e1e30a" providerId="ADAL" clId="{FA00D02B-C7B3-46BC-98DC-3B19E9AC9769}" dt="2025-04-17T16:58:10.828" v="2522" actId="20577"/>
      <pc:docMkLst>
        <pc:docMk/>
      </pc:docMkLst>
      <pc:sldChg chg="modSp mod">
        <pc:chgData name="David Parks" userId="0d663e3a-4707-4f34-af46-881a84e1e30a" providerId="ADAL" clId="{FA00D02B-C7B3-46BC-98DC-3B19E9AC9769}" dt="2025-04-17T16:58:10.828" v="2522" actId="20577"/>
        <pc:sldMkLst>
          <pc:docMk/>
          <pc:sldMk cId="1913477580" sldId="259"/>
        </pc:sldMkLst>
        <pc:spChg chg="mod">
          <ac:chgData name="David Parks" userId="0d663e3a-4707-4f34-af46-881a84e1e30a" providerId="ADAL" clId="{FA00D02B-C7B3-46BC-98DC-3B19E9AC9769}" dt="2025-04-17T16:58:10.828" v="2522" actId="20577"/>
          <ac:spMkLst>
            <pc:docMk/>
            <pc:sldMk cId="1913477580" sldId="259"/>
            <ac:spMk id="2" creationId="{00000000-0000-0000-0000-000000000000}"/>
          </ac:spMkLst>
        </pc:spChg>
        <pc:spChg chg="mod">
          <ac:chgData name="David Parks" userId="0d663e3a-4707-4f34-af46-881a84e1e30a" providerId="ADAL" clId="{FA00D02B-C7B3-46BC-98DC-3B19E9AC9769}" dt="2025-04-15T17:57:38.490" v="26" actId="20577"/>
          <ac:spMkLst>
            <pc:docMk/>
            <pc:sldMk cId="1913477580" sldId="259"/>
            <ac:spMk id="6" creationId="{00000000-0000-0000-0000-000000000000}"/>
          </ac:spMkLst>
        </pc:spChg>
      </pc:sldChg>
      <pc:sldChg chg="del">
        <pc:chgData name="David Parks" userId="0d663e3a-4707-4f34-af46-881a84e1e30a" providerId="ADAL" clId="{FA00D02B-C7B3-46BC-98DC-3B19E9AC9769}" dt="2025-04-15T18:05:52.144" v="72" actId="2696"/>
        <pc:sldMkLst>
          <pc:docMk/>
          <pc:sldMk cId="334840903" sldId="273"/>
        </pc:sldMkLst>
      </pc:sldChg>
      <pc:sldChg chg="del">
        <pc:chgData name="David Parks" userId="0d663e3a-4707-4f34-af46-881a84e1e30a" providerId="ADAL" clId="{FA00D02B-C7B3-46BC-98DC-3B19E9AC9769}" dt="2025-04-15T18:05:54.483" v="73" actId="2696"/>
        <pc:sldMkLst>
          <pc:docMk/>
          <pc:sldMk cId="3616312284" sldId="274"/>
        </pc:sldMkLst>
      </pc:sldChg>
      <pc:sldChg chg="del">
        <pc:chgData name="David Parks" userId="0d663e3a-4707-4f34-af46-881a84e1e30a" providerId="ADAL" clId="{FA00D02B-C7B3-46BC-98DC-3B19E9AC9769}" dt="2025-04-15T17:58:06.170" v="27" actId="2696"/>
        <pc:sldMkLst>
          <pc:docMk/>
          <pc:sldMk cId="4194827154" sldId="279"/>
        </pc:sldMkLst>
      </pc:sldChg>
      <pc:sldChg chg="modSp mod">
        <pc:chgData name="David Parks" userId="0d663e3a-4707-4f34-af46-881a84e1e30a" providerId="ADAL" clId="{FA00D02B-C7B3-46BC-98DC-3B19E9AC9769}" dt="2025-04-17T16:44:00.120" v="2063" actId="404"/>
        <pc:sldMkLst>
          <pc:docMk/>
          <pc:sldMk cId="1228659279" sldId="280"/>
        </pc:sldMkLst>
      </pc:sldChg>
      <pc:sldChg chg="del">
        <pc:chgData name="David Parks" userId="0d663e3a-4707-4f34-af46-881a84e1e30a" providerId="ADAL" clId="{FA00D02B-C7B3-46BC-98DC-3B19E9AC9769}" dt="2025-04-15T17:58:07.977" v="28" actId="2696"/>
        <pc:sldMkLst>
          <pc:docMk/>
          <pc:sldMk cId="2476905916" sldId="281"/>
        </pc:sldMkLst>
      </pc:sldChg>
      <pc:sldChg chg="del">
        <pc:chgData name="David Parks" userId="0d663e3a-4707-4f34-af46-881a84e1e30a" providerId="ADAL" clId="{FA00D02B-C7B3-46BC-98DC-3B19E9AC9769}" dt="2025-04-15T17:58:09.830" v="29" actId="2696"/>
        <pc:sldMkLst>
          <pc:docMk/>
          <pc:sldMk cId="1592023553" sldId="282"/>
        </pc:sldMkLst>
      </pc:sldChg>
      <pc:sldChg chg="del">
        <pc:chgData name="David Parks" userId="0d663e3a-4707-4f34-af46-881a84e1e30a" providerId="ADAL" clId="{FA00D02B-C7B3-46BC-98DC-3B19E9AC9769}" dt="2025-04-15T18:35:13.651" v="840" actId="2696"/>
        <pc:sldMkLst>
          <pc:docMk/>
          <pc:sldMk cId="3738002063" sldId="283"/>
        </pc:sldMkLst>
      </pc:sldChg>
      <pc:sldChg chg="add del">
        <pc:chgData name="David Parks" userId="0d663e3a-4707-4f34-af46-881a84e1e30a" providerId="ADAL" clId="{FA00D02B-C7B3-46BC-98DC-3B19E9AC9769}" dt="2025-04-15T18:34:58.587" v="839" actId="2696"/>
        <pc:sldMkLst>
          <pc:docMk/>
          <pc:sldMk cId="1611841377" sldId="284"/>
        </pc:sldMkLst>
      </pc:sldChg>
      <pc:sldChg chg="modSp new mod ord">
        <pc:chgData name="David Parks" userId="0d663e3a-4707-4f34-af46-881a84e1e30a" providerId="ADAL" clId="{FA00D02B-C7B3-46BC-98DC-3B19E9AC9769}" dt="2025-04-16T22:16:02.865" v="1557"/>
        <pc:sldMkLst>
          <pc:docMk/>
          <pc:sldMk cId="1966411581" sldId="285"/>
        </pc:sldMkLst>
        <pc:spChg chg="mod">
          <ac:chgData name="David Parks" userId="0d663e3a-4707-4f34-af46-881a84e1e30a" providerId="ADAL" clId="{FA00D02B-C7B3-46BC-98DC-3B19E9AC9769}" dt="2025-04-16T22:10:36.701" v="1096" actId="113"/>
          <ac:spMkLst>
            <pc:docMk/>
            <pc:sldMk cId="1966411581" sldId="285"/>
            <ac:spMk id="2" creationId="{3853553C-7A2A-ADA6-6FFE-330DC3C73A23}"/>
          </ac:spMkLst>
        </pc:spChg>
        <pc:spChg chg="mod">
          <ac:chgData name="David Parks" userId="0d663e3a-4707-4f34-af46-881a84e1e30a" providerId="ADAL" clId="{FA00D02B-C7B3-46BC-98DC-3B19E9AC9769}" dt="2025-04-16T22:16:02.865" v="1557"/>
          <ac:spMkLst>
            <pc:docMk/>
            <pc:sldMk cId="1966411581" sldId="285"/>
            <ac:spMk id="3" creationId="{6E33CD1D-C029-7E8C-522A-BBFD98B80ACD}"/>
          </ac:spMkLst>
        </pc:spChg>
      </pc:sldChg>
      <pc:sldChg chg="new del">
        <pc:chgData name="David Parks" userId="0d663e3a-4707-4f34-af46-881a84e1e30a" providerId="ADAL" clId="{FA00D02B-C7B3-46BC-98DC-3B19E9AC9769}" dt="2025-04-15T18:06:17.171" v="76" actId="2696"/>
        <pc:sldMkLst>
          <pc:docMk/>
          <pc:sldMk cId="3565955360" sldId="285"/>
        </pc:sldMkLst>
      </pc:sldChg>
      <pc:sldChg chg="modSp new mod">
        <pc:chgData name="David Parks" userId="0d663e3a-4707-4f34-af46-881a84e1e30a" providerId="ADAL" clId="{FA00D02B-C7B3-46BC-98DC-3B19E9AC9769}" dt="2025-04-17T16:44:43.250" v="2101" actId="5793"/>
        <pc:sldMkLst>
          <pc:docMk/>
          <pc:sldMk cId="2564526964" sldId="286"/>
        </pc:sldMkLst>
      </pc:sldChg>
      <pc:sldChg chg="modSp mod">
        <pc:chgData name="David Parks" userId="0d663e3a-4707-4f34-af46-881a84e1e30a" providerId="ADAL" clId="{FA00D02B-C7B3-46BC-98DC-3B19E9AC9769}" dt="2025-04-17T16:43:37.452" v="2020" actId="20577"/>
        <pc:sldMkLst>
          <pc:docMk/>
          <pc:sldMk cId="2384389009" sldId="287"/>
        </pc:sldMkLst>
      </pc:sldChg>
      <pc:sldChg chg="modSp new mod">
        <pc:chgData name="David Parks" userId="0d663e3a-4707-4f34-af46-881a84e1e30a" providerId="ADAL" clId="{FA00D02B-C7B3-46BC-98DC-3B19E9AC9769}" dt="2025-04-17T16:47:29.435" v="2493" actId="20577"/>
        <pc:sldMkLst>
          <pc:docMk/>
          <pc:sldMk cId="2733814001" sldId="288"/>
        </pc:sldMkLst>
      </pc:sldChg>
    </pc:docChg>
  </pc:docChgLst>
  <pc:docChgLst>
    <pc:chgData name="David Parks" userId="0d663e3a-4707-4f34-af46-881a84e1e30a" providerId="ADAL" clId="{C6756F51-8EC6-4E11-8EFF-287F629E94A8}"/>
    <pc:docChg chg="undo custSel addSld delSld modSld sldOrd">
      <pc:chgData name="David Parks" userId="0d663e3a-4707-4f34-af46-881a84e1e30a" providerId="ADAL" clId="{C6756F51-8EC6-4E11-8EFF-287F629E94A8}" dt="2025-06-26T17:00:08.757" v="2166" actId="20577"/>
      <pc:docMkLst>
        <pc:docMk/>
      </pc:docMkLst>
      <pc:sldChg chg="modSp mod">
        <pc:chgData name="David Parks" userId="0d663e3a-4707-4f34-af46-881a84e1e30a" providerId="ADAL" clId="{C6756F51-8EC6-4E11-8EFF-287F629E94A8}" dt="2025-06-26T17:00:08.757" v="2166" actId="20577"/>
        <pc:sldMkLst>
          <pc:docMk/>
          <pc:sldMk cId="1913477580" sldId="259"/>
        </pc:sldMkLst>
        <pc:spChg chg="mod">
          <ac:chgData name="David Parks" userId="0d663e3a-4707-4f34-af46-881a84e1e30a" providerId="ADAL" clId="{C6756F51-8EC6-4E11-8EFF-287F629E94A8}" dt="2025-06-25T21:13:43.586" v="398" actId="20577"/>
          <ac:spMkLst>
            <pc:docMk/>
            <pc:sldMk cId="1913477580" sldId="259"/>
            <ac:spMk id="2" creationId="{00000000-0000-0000-0000-000000000000}"/>
          </ac:spMkLst>
        </pc:spChg>
        <pc:spChg chg="mod">
          <ac:chgData name="David Parks" userId="0d663e3a-4707-4f34-af46-881a84e1e30a" providerId="ADAL" clId="{C6756F51-8EC6-4E11-8EFF-287F629E94A8}" dt="2025-06-26T17:00:08.757" v="2166" actId="20577"/>
          <ac:spMkLst>
            <pc:docMk/>
            <pc:sldMk cId="1913477580" sldId="259"/>
            <ac:spMk id="6" creationId="{00000000-0000-0000-0000-000000000000}"/>
          </ac:spMkLst>
        </pc:spChg>
      </pc:sldChg>
      <pc:sldChg chg="modSp mod">
        <pc:chgData name="David Parks" userId="0d663e3a-4707-4f34-af46-881a84e1e30a" providerId="ADAL" clId="{C6756F51-8EC6-4E11-8EFF-287F629E94A8}" dt="2025-06-25T22:57:46.159" v="1755" actId="20577"/>
        <pc:sldMkLst>
          <pc:docMk/>
          <pc:sldMk cId="1966411581" sldId="285"/>
        </pc:sldMkLst>
        <pc:spChg chg="mod">
          <ac:chgData name="David Parks" userId="0d663e3a-4707-4f34-af46-881a84e1e30a" providerId="ADAL" clId="{C6756F51-8EC6-4E11-8EFF-287F629E94A8}" dt="2025-06-25T21:07:43.422" v="52" actId="20577"/>
          <ac:spMkLst>
            <pc:docMk/>
            <pc:sldMk cId="1966411581" sldId="285"/>
            <ac:spMk id="2" creationId="{3853553C-7A2A-ADA6-6FFE-330DC3C73A23}"/>
          </ac:spMkLst>
        </pc:spChg>
        <pc:spChg chg="mod">
          <ac:chgData name="David Parks" userId="0d663e3a-4707-4f34-af46-881a84e1e30a" providerId="ADAL" clId="{C6756F51-8EC6-4E11-8EFF-287F629E94A8}" dt="2025-06-25T22:57:46.159" v="1755" actId="20577"/>
          <ac:spMkLst>
            <pc:docMk/>
            <pc:sldMk cId="1966411581" sldId="285"/>
            <ac:spMk id="3" creationId="{6E33CD1D-C029-7E8C-522A-BBFD98B80ACD}"/>
          </ac:spMkLst>
        </pc:spChg>
      </pc:sldChg>
      <pc:sldChg chg="modSp mod">
        <pc:chgData name="David Parks" userId="0d663e3a-4707-4f34-af46-881a84e1e30a" providerId="ADAL" clId="{C6756F51-8EC6-4E11-8EFF-287F629E94A8}" dt="2025-06-26T16:38:07.465" v="1882" actId="20577"/>
        <pc:sldMkLst>
          <pc:docMk/>
          <pc:sldMk cId="2389155845" sldId="286"/>
        </pc:sldMkLst>
        <pc:spChg chg="mod">
          <ac:chgData name="David Parks" userId="0d663e3a-4707-4f34-af46-881a84e1e30a" providerId="ADAL" clId="{C6756F51-8EC6-4E11-8EFF-287F629E94A8}" dt="2025-06-26T16:38:07.465" v="1882" actId="20577"/>
          <ac:spMkLst>
            <pc:docMk/>
            <pc:sldMk cId="2389155845" sldId="286"/>
            <ac:spMk id="2" creationId="{0FA65AAB-EC4E-468A-5C12-891683D41ADB}"/>
          </ac:spMkLst>
        </pc:spChg>
        <pc:spChg chg="mod">
          <ac:chgData name="David Parks" userId="0d663e3a-4707-4f34-af46-881a84e1e30a" providerId="ADAL" clId="{C6756F51-8EC6-4E11-8EFF-287F629E94A8}" dt="2025-06-25T21:28:20.666" v="1307" actId="20577"/>
          <ac:spMkLst>
            <pc:docMk/>
            <pc:sldMk cId="2389155845" sldId="286"/>
            <ac:spMk id="3" creationId="{D0091561-2AF4-3739-3513-0B1C508656A8}"/>
          </ac:spMkLst>
        </pc:spChg>
      </pc:sldChg>
      <pc:sldChg chg="modSp mod ord">
        <pc:chgData name="David Parks" userId="0d663e3a-4707-4f34-af46-881a84e1e30a" providerId="ADAL" clId="{C6756F51-8EC6-4E11-8EFF-287F629E94A8}" dt="2025-06-25T21:40:06.107" v="1653" actId="20577"/>
        <pc:sldMkLst>
          <pc:docMk/>
          <pc:sldMk cId="2710485619" sldId="287"/>
        </pc:sldMkLst>
        <pc:spChg chg="mod">
          <ac:chgData name="David Parks" userId="0d663e3a-4707-4f34-af46-881a84e1e30a" providerId="ADAL" clId="{C6756F51-8EC6-4E11-8EFF-287F629E94A8}" dt="2025-06-25T21:40:06.107" v="1653" actId="20577"/>
          <ac:spMkLst>
            <pc:docMk/>
            <pc:sldMk cId="2710485619" sldId="287"/>
            <ac:spMk id="2" creationId="{10E54365-60A0-5C60-7282-8E851F1E386C}"/>
          </ac:spMkLst>
        </pc:spChg>
        <pc:spChg chg="mod">
          <ac:chgData name="David Parks" userId="0d663e3a-4707-4f34-af46-881a84e1e30a" providerId="ADAL" clId="{C6756F51-8EC6-4E11-8EFF-287F629E94A8}" dt="2025-06-25T21:38:11.398" v="1547" actId="20577"/>
          <ac:spMkLst>
            <pc:docMk/>
            <pc:sldMk cId="2710485619" sldId="287"/>
            <ac:spMk id="3" creationId="{06F5B3B3-E849-44CE-28B1-2A77788E4FD4}"/>
          </ac:spMkLst>
        </pc:spChg>
      </pc:sldChg>
      <pc:sldChg chg="del">
        <pc:chgData name="David Parks" userId="0d663e3a-4707-4f34-af46-881a84e1e30a" providerId="ADAL" clId="{C6756F51-8EC6-4E11-8EFF-287F629E94A8}" dt="2025-06-25T21:06:52.354" v="27" actId="2696"/>
        <pc:sldMkLst>
          <pc:docMk/>
          <pc:sldMk cId="1568609347" sldId="288"/>
        </pc:sldMkLst>
      </pc:sldChg>
      <pc:sldChg chg="modSp new mod">
        <pc:chgData name="David Parks" userId="0d663e3a-4707-4f34-af46-881a84e1e30a" providerId="ADAL" clId="{C6756F51-8EC6-4E11-8EFF-287F629E94A8}" dt="2025-06-26T16:58:48.275" v="2149" actId="20577"/>
        <pc:sldMkLst>
          <pc:docMk/>
          <pc:sldMk cId="1946337198" sldId="290"/>
        </pc:sldMkLst>
        <pc:spChg chg="mod">
          <ac:chgData name="David Parks" userId="0d663e3a-4707-4f34-af46-881a84e1e30a" providerId="ADAL" clId="{C6756F51-8EC6-4E11-8EFF-287F629E94A8}" dt="2025-06-25T21:12:37.426" v="302" actId="20577"/>
          <ac:spMkLst>
            <pc:docMk/>
            <pc:sldMk cId="1946337198" sldId="290"/>
            <ac:spMk id="2" creationId="{E0CD5D9F-192E-B76E-A5D7-CBD440FCBDC3}"/>
          </ac:spMkLst>
        </pc:spChg>
        <pc:spChg chg="mod">
          <ac:chgData name="David Parks" userId="0d663e3a-4707-4f34-af46-881a84e1e30a" providerId="ADAL" clId="{C6756F51-8EC6-4E11-8EFF-287F629E94A8}" dt="2025-06-26T16:58:48.275" v="2149" actId="20577"/>
          <ac:spMkLst>
            <pc:docMk/>
            <pc:sldMk cId="1946337198" sldId="290"/>
            <ac:spMk id="3" creationId="{F68069A2-BCE3-528A-D112-547FD22E4F72}"/>
          </ac:spMkLst>
        </pc:spChg>
      </pc:sldChg>
      <pc:sldChg chg="del">
        <pc:chgData name="David Parks" userId="0d663e3a-4707-4f34-af46-881a84e1e30a" providerId="ADAL" clId="{C6756F51-8EC6-4E11-8EFF-287F629E94A8}" dt="2025-06-25T21:06:54.652" v="28" actId="2696"/>
        <pc:sldMkLst>
          <pc:docMk/>
          <pc:sldMk cId="4012063862" sldId="290"/>
        </pc:sldMkLst>
      </pc:sldChg>
      <pc:sldChg chg="modSp new mod">
        <pc:chgData name="David Parks" userId="0d663e3a-4707-4f34-af46-881a84e1e30a" providerId="ADAL" clId="{C6756F51-8EC6-4E11-8EFF-287F629E94A8}" dt="2025-06-25T21:39:36.139" v="1630" actId="20577"/>
        <pc:sldMkLst>
          <pc:docMk/>
          <pc:sldMk cId="3817586587" sldId="291"/>
        </pc:sldMkLst>
        <pc:spChg chg="mod">
          <ac:chgData name="David Parks" userId="0d663e3a-4707-4f34-af46-881a84e1e30a" providerId="ADAL" clId="{C6756F51-8EC6-4E11-8EFF-287F629E94A8}" dt="2025-06-25T21:20:21.952" v="848" actId="20577"/>
          <ac:spMkLst>
            <pc:docMk/>
            <pc:sldMk cId="3817586587" sldId="291"/>
            <ac:spMk id="2" creationId="{8E821B36-2368-215A-08C4-8D93C25533FC}"/>
          </ac:spMkLst>
        </pc:spChg>
        <pc:spChg chg="mod">
          <ac:chgData name="David Parks" userId="0d663e3a-4707-4f34-af46-881a84e1e30a" providerId="ADAL" clId="{C6756F51-8EC6-4E11-8EFF-287F629E94A8}" dt="2025-06-25T21:39:36.139" v="1630" actId="20577"/>
          <ac:spMkLst>
            <pc:docMk/>
            <pc:sldMk cId="3817586587" sldId="291"/>
            <ac:spMk id="3" creationId="{85EDBE42-C5AC-303D-D4B4-D72CC0D65A0C}"/>
          </ac:spMkLst>
        </pc:spChg>
      </pc:sldChg>
    </pc:docChg>
  </pc:docChgLst>
  <pc:docChgLst>
    <pc:chgData name="Matt Gardner" userId="S::mgard4@uw.edu::a3a44153-ac56-4eae-b26f-f711edbc7f7b" providerId="AD" clId="Web-{3F34CFDF-334D-46BE-92EE-222CA7C2B18E}"/>
    <pc:docChg chg="addSld modSld">
      <pc:chgData name="Matt Gardner" userId="S::mgard4@uw.edu::a3a44153-ac56-4eae-b26f-f711edbc7f7b" providerId="AD" clId="Web-{3F34CFDF-334D-46BE-92EE-222CA7C2B18E}" dt="2025-02-19T23:23:20.111" v="12" actId="14100"/>
      <pc:docMkLst>
        <pc:docMk/>
      </pc:docMkLst>
      <pc:sldChg chg="delSp modSp add">
        <pc:chgData name="Matt Gardner" userId="S::mgard4@uw.edu::a3a44153-ac56-4eae-b26f-f711edbc7f7b" providerId="AD" clId="Web-{3F34CFDF-334D-46BE-92EE-222CA7C2B18E}" dt="2025-02-19T23:23:20.111" v="12" actId="14100"/>
        <pc:sldMkLst>
          <pc:docMk/>
          <pc:sldMk cId="334840903" sldId="273"/>
        </pc:sldMkLst>
      </pc:sldChg>
      <pc:sldChg chg="delSp modSp add">
        <pc:chgData name="Matt Gardner" userId="S::mgard4@uw.edu::a3a44153-ac56-4eae-b26f-f711edbc7f7b" providerId="AD" clId="Web-{3F34CFDF-334D-46BE-92EE-222CA7C2B18E}" dt="2025-02-19T23:23:15.283" v="11" actId="14100"/>
        <pc:sldMkLst>
          <pc:docMk/>
          <pc:sldMk cId="3616312284" sldId="274"/>
        </pc:sldMkLst>
      </pc:sldChg>
      <pc:sldChg chg="delSp modSp add">
        <pc:chgData name="Matt Gardner" userId="S::mgard4@uw.edu::a3a44153-ac56-4eae-b26f-f711edbc7f7b" providerId="AD" clId="Web-{3F34CFDF-334D-46BE-92EE-222CA7C2B18E}" dt="2025-02-19T23:23:04.642" v="9"/>
        <pc:sldMkLst>
          <pc:docMk/>
          <pc:sldMk cId="3738002063" sldId="28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BB8550-96D8-438F-A22F-F55AE47E4229}" type="datetimeFigureOut">
              <a:t>6/25/2025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4DDA9A-8C45-432E-AEE2-C879298675E5}" type="slidenum">
              <a:t>‹#›</a:t>
            </a:fld>
            <a:endParaRPr lang="en-US"/>
          </a:p>
        </p:txBody>
      </p:sp>
    </p:spTree>
    <p:extLst>
      <p:ext uri="{BB962C8B-B14F-4D97-AF65-F5344CB8AC3E}">
        <p14:creationId xmlns:p14="http://schemas.microsoft.com/office/powerpoint/2010/main" val="40531935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2D459FE-A025-4BA3-A865-C829F1399118}" type="datetimeFigureOut">
              <a:rPr lang="en-US" smtClean="0"/>
              <a:t>6/25/2025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7A481-E4BF-4897-8102-7EC8719A0F37}" type="slidenum">
              <a:rPr lang="en-US" smtClean="0"/>
              <a:t>‹#›</a:t>
            </a:fld>
            <a:endParaRPr lang="en-US"/>
          </a:p>
        </p:txBody>
      </p:sp>
    </p:spTree>
    <p:extLst>
      <p:ext uri="{BB962C8B-B14F-4D97-AF65-F5344CB8AC3E}">
        <p14:creationId xmlns:p14="http://schemas.microsoft.com/office/powerpoint/2010/main" val="2131087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D459FE-A025-4BA3-A865-C829F1399118}" type="datetimeFigureOut">
              <a:rPr lang="en-US" smtClean="0"/>
              <a:t>6/25/2025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7A481-E4BF-4897-8102-7EC8719A0F37}" type="slidenum">
              <a:rPr lang="en-US" smtClean="0"/>
              <a:t>‹#›</a:t>
            </a:fld>
            <a:endParaRPr lang="en-US"/>
          </a:p>
        </p:txBody>
      </p:sp>
    </p:spTree>
    <p:extLst>
      <p:ext uri="{BB962C8B-B14F-4D97-AF65-F5344CB8AC3E}">
        <p14:creationId xmlns:p14="http://schemas.microsoft.com/office/powerpoint/2010/main" val="585243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D459FE-A025-4BA3-A865-C829F1399118}" type="datetimeFigureOut">
              <a:rPr lang="en-US" smtClean="0"/>
              <a:t>6/25/2025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7A481-E4BF-4897-8102-7EC8719A0F37}" type="slidenum">
              <a:rPr lang="en-US" smtClean="0"/>
              <a:t>‹#›</a:t>
            </a:fld>
            <a:endParaRPr lang="en-US"/>
          </a:p>
        </p:txBody>
      </p:sp>
    </p:spTree>
    <p:extLst>
      <p:ext uri="{BB962C8B-B14F-4D97-AF65-F5344CB8AC3E}">
        <p14:creationId xmlns:p14="http://schemas.microsoft.com/office/powerpoint/2010/main" val="3422522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a:t>HEADER HERE </a:t>
            </a:r>
          </a:p>
          <a:p>
            <a:pPr lvl="0"/>
            <a:r>
              <a:rPr lang="en-US"/>
              <a:t>(ENCODE NORMAL BLACK, 30 PT.)</a:t>
            </a:r>
          </a:p>
        </p:txBody>
      </p:sp>
      <p:sp>
        <p:nvSpPr>
          <p:cNvPr id="6" name="Text Placeholder 9"/>
          <p:cNvSpPr>
            <a:spLocks noGrp="1"/>
          </p:cNvSpPr>
          <p:nvPr>
            <p:ph type="body" sz="quarter" idx="11" hasCustomPrompt="1"/>
          </p:nvPr>
        </p:nvSpPr>
        <p:spPr>
          <a:xfrm>
            <a:off x="659305" y="1736725"/>
            <a:ext cx="8196210" cy="4015497"/>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a:t>Content here (Open Sans Bold, 24 pt.)</a:t>
            </a:r>
          </a:p>
          <a:p>
            <a:pPr lvl="1"/>
            <a:r>
              <a:rPr lang="en-US"/>
              <a:t>Second level (Open Sans Bold, 20)</a:t>
            </a:r>
          </a:p>
          <a:p>
            <a:pPr lvl="2"/>
            <a:r>
              <a:rPr lang="en-US"/>
              <a:t>Third level (Open Sans Bold, 18)</a:t>
            </a:r>
          </a:p>
          <a:p>
            <a:pPr lvl="3"/>
            <a:r>
              <a:rPr lang="en-US"/>
              <a:t>Fourth level (Open Sans Bold, 16)</a:t>
            </a:r>
          </a:p>
          <a:p>
            <a:pPr lvl="4"/>
            <a:r>
              <a:rPr lang="en-US"/>
              <a:t>Fifth level (Open Sans Bold, 14)</a:t>
            </a:r>
          </a:p>
        </p:txBody>
      </p:sp>
      <p:pic>
        <p:nvPicPr>
          <p:cNvPr id="9" name="Picture 8"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7" name="Picture 6"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37111268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bg>
      <p:bgPr>
        <a:solidFill>
          <a:srgbClr val="4B2E83"/>
        </a:solidFill>
        <a:effectLst/>
      </p:bgPr>
    </p:bg>
    <p:spTree>
      <p:nvGrpSpPr>
        <p:cNvPr id="1" name=""/>
        <p:cNvGrpSpPr/>
        <p:nvPr/>
      </p:nvGrpSpPr>
      <p:grpSpPr>
        <a:xfrm>
          <a:off x="0" y="0"/>
          <a:ext cx="0" cy="0"/>
          <a:chOff x="0" y="0"/>
          <a:chExt cx="0" cy="0"/>
        </a:xfrm>
      </p:grpSpPr>
      <p:pic>
        <p:nvPicPr>
          <p:cNvPr id="5" name="Picture 4"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pic>
        <p:nvPicPr>
          <p:cNvPr id="9" name="Picture 8"/>
          <p:cNvPicPr>
            <a:picLocks noChangeAspect="1"/>
          </p:cNvPicPr>
          <p:nvPr userDrawn="1"/>
        </p:nvPicPr>
        <p:blipFill>
          <a:blip r:embed="rId3"/>
          <a:stretch>
            <a:fillRect/>
          </a:stretch>
        </p:blipFill>
        <p:spPr>
          <a:xfrm>
            <a:off x="677334" y="6354234"/>
            <a:ext cx="2540000" cy="266700"/>
          </a:xfrm>
          <a:prstGeom prst="rect">
            <a:avLst/>
          </a:prstGeom>
        </p:spPr>
      </p:pic>
      <p:sp>
        <p:nvSpPr>
          <p:cNvPr id="6" name="Text Placeholder 5"/>
          <p:cNvSpPr>
            <a:spLocks noGrp="1"/>
          </p:cNvSpPr>
          <p:nvPr>
            <p:ph type="body" sz="quarter" idx="10" hasCustomPrompt="1"/>
          </p:nvPr>
        </p:nvSpPr>
        <p:spPr>
          <a:xfrm>
            <a:off x="671757" y="1179824"/>
            <a:ext cx="6972300" cy="2641756"/>
          </a:xfrm>
          <a:prstGeom prst="rect">
            <a:avLst/>
          </a:prstGeom>
        </p:spPr>
        <p:txBody>
          <a:bodyPr anchor="b">
            <a:normAutofit/>
          </a:bodyPr>
          <a:lstStyle>
            <a:lvl1pPr marL="0" indent="0">
              <a:lnSpc>
                <a:spcPct val="100000"/>
              </a:lnSpc>
              <a:buNone/>
              <a:defRPr sz="5000" b="0" i="0" baseline="0">
                <a:solidFill>
                  <a:schemeClr val="accent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a:t>TITLE HERE</a:t>
            </a:r>
          </a:p>
          <a:p>
            <a:pPr lvl="0"/>
            <a:r>
              <a:rPr lang="en-US"/>
              <a:t>ENCODE NORMAL</a:t>
            </a:r>
          </a:p>
          <a:p>
            <a:pPr lvl="0"/>
            <a:r>
              <a:rPr lang="en-US"/>
              <a:t>BLACK, 50 PT. </a:t>
            </a:r>
          </a:p>
        </p:txBody>
      </p:sp>
      <p:pic>
        <p:nvPicPr>
          <p:cNvPr id="2" name="Picture 1" descr="Bar_RtAngle_7502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spTree>
    <p:extLst>
      <p:ext uri="{BB962C8B-B14F-4D97-AF65-F5344CB8AC3E}">
        <p14:creationId xmlns:p14="http://schemas.microsoft.com/office/powerpoint/2010/main" val="42409399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D459FE-A025-4BA3-A865-C829F1399118}" type="datetimeFigureOut">
              <a:rPr lang="en-US" smtClean="0"/>
              <a:t>6/25/2025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7A481-E4BF-4897-8102-7EC8719A0F37}" type="slidenum">
              <a:rPr lang="en-US" smtClean="0"/>
              <a:t>‹#›</a:t>
            </a:fld>
            <a:endParaRPr lang="en-US"/>
          </a:p>
        </p:txBody>
      </p:sp>
    </p:spTree>
    <p:extLst>
      <p:ext uri="{BB962C8B-B14F-4D97-AF65-F5344CB8AC3E}">
        <p14:creationId xmlns:p14="http://schemas.microsoft.com/office/powerpoint/2010/main" val="2227011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D459FE-A025-4BA3-A865-C829F1399118}" type="datetimeFigureOut">
              <a:rPr lang="en-US" smtClean="0"/>
              <a:t>6/25/2025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27A481-E4BF-4897-8102-7EC8719A0F37}" type="slidenum">
              <a:rPr lang="en-US" smtClean="0"/>
              <a:t>‹#›</a:t>
            </a:fld>
            <a:endParaRPr lang="en-US"/>
          </a:p>
        </p:txBody>
      </p:sp>
    </p:spTree>
    <p:extLst>
      <p:ext uri="{BB962C8B-B14F-4D97-AF65-F5344CB8AC3E}">
        <p14:creationId xmlns:p14="http://schemas.microsoft.com/office/powerpoint/2010/main" val="2760026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D459FE-A025-4BA3-A865-C829F1399118}" type="datetimeFigureOut">
              <a:rPr lang="en-US" smtClean="0"/>
              <a:t>6/25/2025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27A481-E4BF-4897-8102-7EC8719A0F37}" type="slidenum">
              <a:rPr lang="en-US" smtClean="0"/>
              <a:t>‹#›</a:t>
            </a:fld>
            <a:endParaRPr lang="en-US"/>
          </a:p>
        </p:txBody>
      </p:sp>
    </p:spTree>
    <p:extLst>
      <p:ext uri="{BB962C8B-B14F-4D97-AF65-F5344CB8AC3E}">
        <p14:creationId xmlns:p14="http://schemas.microsoft.com/office/powerpoint/2010/main" val="2964944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2D459FE-A025-4BA3-A865-C829F1399118}" type="datetimeFigureOut">
              <a:rPr lang="en-US" smtClean="0"/>
              <a:t>6/25/2025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27A481-E4BF-4897-8102-7EC8719A0F37}" type="slidenum">
              <a:rPr lang="en-US" smtClean="0"/>
              <a:t>‹#›</a:t>
            </a:fld>
            <a:endParaRPr lang="en-US"/>
          </a:p>
        </p:txBody>
      </p:sp>
    </p:spTree>
    <p:extLst>
      <p:ext uri="{BB962C8B-B14F-4D97-AF65-F5344CB8AC3E}">
        <p14:creationId xmlns:p14="http://schemas.microsoft.com/office/powerpoint/2010/main" val="2695255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2D459FE-A025-4BA3-A865-C829F1399118}" type="datetimeFigureOut">
              <a:rPr lang="en-US" smtClean="0"/>
              <a:t>6/25/2025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27A481-E4BF-4897-8102-7EC8719A0F37}" type="slidenum">
              <a:rPr lang="en-US" smtClean="0"/>
              <a:t>‹#›</a:t>
            </a:fld>
            <a:endParaRPr lang="en-US"/>
          </a:p>
        </p:txBody>
      </p:sp>
    </p:spTree>
    <p:extLst>
      <p:ext uri="{BB962C8B-B14F-4D97-AF65-F5344CB8AC3E}">
        <p14:creationId xmlns:p14="http://schemas.microsoft.com/office/powerpoint/2010/main" val="58979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D459FE-A025-4BA3-A865-C829F1399118}" type="datetimeFigureOut">
              <a:rPr lang="en-US" smtClean="0"/>
              <a:t>6/25/2025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27A481-E4BF-4897-8102-7EC8719A0F37}" type="slidenum">
              <a:rPr lang="en-US" smtClean="0"/>
              <a:t>‹#›</a:t>
            </a:fld>
            <a:endParaRPr lang="en-US"/>
          </a:p>
        </p:txBody>
      </p:sp>
    </p:spTree>
    <p:extLst>
      <p:ext uri="{BB962C8B-B14F-4D97-AF65-F5344CB8AC3E}">
        <p14:creationId xmlns:p14="http://schemas.microsoft.com/office/powerpoint/2010/main" val="2098931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D459FE-A025-4BA3-A865-C829F1399118}" type="datetimeFigureOut">
              <a:rPr lang="en-US" smtClean="0"/>
              <a:t>6/25/2025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27A481-E4BF-4897-8102-7EC8719A0F37}" type="slidenum">
              <a:rPr lang="en-US" smtClean="0"/>
              <a:t>‹#›</a:t>
            </a:fld>
            <a:endParaRPr lang="en-US"/>
          </a:p>
        </p:txBody>
      </p:sp>
    </p:spTree>
    <p:extLst>
      <p:ext uri="{BB962C8B-B14F-4D97-AF65-F5344CB8AC3E}">
        <p14:creationId xmlns:p14="http://schemas.microsoft.com/office/powerpoint/2010/main" val="4225958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D459FE-A025-4BA3-A865-C829F1399118}" type="datetimeFigureOut">
              <a:rPr lang="en-US" smtClean="0"/>
              <a:t>6/25/2025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27A481-E4BF-4897-8102-7EC8719A0F37}" type="slidenum">
              <a:rPr lang="en-US" smtClean="0"/>
              <a:t>‹#›</a:t>
            </a:fld>
            <a:endParaRPr lang="en-US"/>
          </a:p>
        </p:txBody>
      </p:sp>
    </p:spTree>
    <p:extLst>
      <p:ext uri="{BB962C8B-B14F-4D97-AF65-F5344CB8AC3E}">
        <p14:creationId xmlns:p14="http://schemas.microsoft.com/office/powerpoint/2010/main" val="370676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2D459FE-A025-4BA3-A865-C829F1399118}" type="datetimeFigureOut">
              <a:rPr lang="en-US" smtClean="0"/>
              <a:t>6/25/2025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027A481-E4BF-4897-8102-7EC8719A0F37}" type="slidenum">
              <a:rPr lang="en-US" smtClean="0"/>
              <a:t>‹#›</a:t>
            </a:fld>
            <a:endParaRPr lang="en-US"/>
          </a:p>
        </p:txBody>
      </p:sp>
    </p:spTree>
    <p:extLst>
      <p:ext uri="{BB962C8B-B14F-4D97-AF65-F5344CB8AC3E}">
        <p14:creationId xmlns:p14="http://schemas.microsoft.com/office/powerpoint/2010/main" val="24225936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hyperlink" Target="https://finance.uw.edu/pafc/effort-reporting/effort-compliance-topics/institutional-base-salary-ibs"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hyperlink" Target="https://finance.uw.edu/pafc/effort-reporting/job-aids-and-tools/calculatorstools"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hyperlink" Target="mailto:effortreporting@uw.edu" TargetMode="External"/><Relationship Id="rId7" Type="http://schemas.openxmlformats.org/officeDocument/2006/relationships/hyperlink" Target="mailto:parksd2@uw.edu" TargetMode="External"/><Relationship Id="rId2" Type="http://schemas.openxmlformats.org/officeDocument/2006/relationships/slideLayout" Target="../slideLayouts/slideLayout12.xml"/><Relationship Id="rId1" Type="http://schemas.openxmlformats.org/officeDocument/2006/relationships/tags" Target="../tags/tag2.xml"/><Relationship Id="rId6" Type="http://schemas.openxmlformats.org/officeDocument/2006/relationships/hyperlink" Target="mailto:mgard4@uw.eud" TargetMode="External"/><Relationship Id="rId5" Type="http://schemas.openxmlformats.org/officeDocument/2006/relationships/hyperlink" Target="https://finance.uw.edu/pafc/" TargetMode="External"/><Relationship Id="rId4" Type="http://schemas.openxmlformats.org/officeDocument/2006/relationships/hyperlink" Target="mailto:gcafco@uw.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title" idx="4294967295"/>
          </p:nvPr>
        </p:nvSpPr>
        <p:spPr>
          <a:xfrm>
            <a:off x="692150" y="1782763"/>
            <a:ext cx="7851775" cy="1874837"/>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Focused Topic Office Hours: </a:t>
            </a:r>
            <a:r>
              <a:rPr lang="en-US" sz="3200" dirty="0">
                <a:latin typeface="Arial" panose="020B0604020202020204" pitchFamily="34" charset="0"/>
                <a:ea typeface="+mn-ea"/>
                <a:cs typeface="Arial" panose="020B0604020202020204" pitchFamily="34" charset="0"/>
              </a:rPr>
              <a:t>ADS/ENS Removal from IBS Reminder, Updated Salary Allocations Tool</a:t>
            </a:r>
            <a:endParaRPr kumimoji="0" lang="en-US" sz="3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Text Placeholder 1"/>
          <p:cNvSpPr txBox="1">
            <a:spLocks/>
          </p:cNvSpPr>
          <p:nvPr/>
        </p:nvSpPr>
        <p:spPr>
          <a:xfrm>
            <a:off x="555675" y="4508694"/>
            <a:ext cx="6793086" cy="1288399"/>
          </a:xfrm>
          <a:prstGeom prst="rect">
            <a:avLst/>
          </a:prstGeom>
        </p:spPr>
        <p:txBody>
          <a:bodyPr anchor="b">
            <a:noAutofit/>
          </a:bodyPr>
          <a:lstStyle>
            <a:lvl1pPr marL="0" indent="0" algn="l" defTabSz="457200" rtl="0" eaLnBrk="1" latinLnBrk="0" hangingPunct="1">
              <a:lnSpc>
                <a:spcPct val="100000"/>
              </a:lnSpc>
              <a:spcBef>
                <a:spcPct val="20000"/>
              </a:spcBef>
              <a:buFont typeface="Arial"/>
              <a:buNone/>
              <a:defRPr sz="5000" b="0" i="0" kern="1200" baseline="0">
                <a:solidFill>
                  <a:schemeClr val="accent3"/>
                </a:solidFill>
                <a:latin typeface="Encode Sans Normal Black"/>
                <a:ea typeface="+mn-ea"/>
                <a:cs typeface="Encode Sans Normal Black"/>
              </a:defRPr>
            </a:lvl1pPr>
            <a:lvl2pPr marL="457200" indent="0" algn="l" defTabSz="457200" rtl="0" eaLnBrk="1" latinLnBrk="0" hangingPunct="1">
              <a:spcBef>
                <a:spcPct val="20000"/>
              </a:spcBef>
              <a:buFont typeface="Arial"/>
              <a:buNone/>
              <a:defRPr sz="2800" b="0" i="0" kern="1200">
                <a:solidFill>
                  <a:srgbClr val="E8D3A2"/>
                </a:solidFill>
                <a:latin typeface="Encode Sans Normal Black"/>
                <a:ea typeface="+mn-ea"/>
                <a:cs typeface="Encode Sans Normal Black"/>
              </a:defRPr>
            </a:lvl2pPr>
            <a:lvl3pPr marL="914400" indent="0" algn="l" defTabSz="457200" rtl="0" eaLnBrk="1" latinLnBrk="0" hangingPunct="1">
              <a:spcBef>
                <a:spcPct val="20000"/>
              </a:spcBef>
              <a:buFont typeface="Arial"/>
              <a:buNone/>
              <a:defRPr sz="2400" b="0" i="0" kern="1200">
                <a:solidFill>
                  <a:srgbClr val="E8D3A2"/>
                </a:solidFill>
                <a:latin typeface="Encode Sans Normal Black"/>
                <a:ea typeface="+mn-ea"/>
                <a:cs typeface="Encode Sans Normal Black"/>
              </a:defRPr>
            </a:lvl3pPr>
            <a:lvl4pPr marL="1371600" indent="0" algn="l" defTabSz="457200" rtl="0" eaLnBrk="1" latinLnBrk="0" hangingPunct="1">
              <a:spcBef>
                <a:spcPct val="20000"/>
              </a:spcBef>
              <a:buFont typeface="Arial"/>
              <a:buNone/>
              <a:defRPr sz="2000" b="0" i="0" kern="1200">
                <a:solidFill>
                  <a:srgbClr val="E8D3A2"/>
                </a:solidFill>
                <a:latin typeface="Encode Sans Normal Black"/>
                <a:ea typeface="+mn-ea"/>
                <a:cs typeface="Encode Sans Normal Black"/>
              </a:defRPr>
            </a:lvl4pPr>
            <a:lvl5pPr marL="1828800" indent="0" algn="l" defTabSz="457200" rtl="0" eaLnBrk="1" latinLnBrk="0" hangingPunct="1">
              <a:spcBef>
                <a:spcPct val="20000"/>
              </a:spcBef>
              <a:buFont typeface="Arial"/>
              <a:buNone/>
              <a:defRPr sz="2000" b="0" i="0" kern="1200">
                <a:solidFill>
                  <a:srgbClr val="E8D3A2"/>
                </a:solidFill>
                <a:latin typeface="Encode Sans Normal Black"/>
                <a:ea typeface="+mn-ea"/>
                <a:cs typeface="Encode Sans Normal Black"/>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nSpc>
                <a:spcPct val="150000"/>
              </a:lnSpc>
            </a:pPr>
            <a:endParaRPr lang="en-US" sz="1600" dirty="0">
              <a:solidFill>
                <a:schemeClr val="tx2"/>
              </a:solidFill>
              <a:latin typeface="Arial" panose="020B0604020202020204" pitchFamily="34" charset="0"/>
              <a:cs typeface="Arial" panose="020B0604020202020204" pitchFamily="34" charset="0"/>
            </a:endParaRPr>
          </a:p>
          <a:p>
            <a:pPr>
              <a:lnSpc>
                <a:spcPct val="150000"/>
              </a:lnSpc>
            </a:pPr>
            <a:r>
              <a:rPr lang="en-US" sz="1600" dirty="0">
                <a:solidFill>
                  <a:schemeClr val="tx2"/>
                </a:solidFill>
                <a:latin typeface="Arial" panose="020B0604020202020204" pitchFamily="34" charset="0"/>
                <a:cs typeface="Arial" panose="020B0604020202020204" pitchFamily="34" charset="0"/>
              </a:rPr>
              <a:t>June 26</a:t>
            </a:r>
            <a:r>
              <a:rPr lang="en-US" sz="1600" baseline="30000" dirty="0">
                <a:solidFill>
                  <a:schemeClr val="tx2"/>
                </a:solidFill>
                <a:latin typeface="Arial" panose="020B0604020202020204" pitchFamily="34" charset="0"/>
                <a:cs typeface="Arial" panose="020B0604020202020204" pitchFamily="34" charset="0"/>
              </a:rPr>
              <a:t>th</a:t>
            </a:r>
            <a:r>
              <a:rPr lang="en-US" sz="1600" dirty="0">
                <a:solidFill>
                  <a:schemeClr val="tx2"/>
                </a:solidFill>
                <a:latin typeface="Arial" panose="020B0604020202020204" pitchFamily="34" charset="0"/>
                <a:cs typeface="Arial" panose="020B0604020202020204" pitchFamily="34" charset="0"/>
              </a:rPr>
              <a:t>, 2025</a:t>
            </a:r>
          </a:p>
          <a:p>
            <a:pPr>
              <a:lnSpc>
                <a:spcPct val="150000"/>
              </a:lnSpc>
            </a:pPr>
            <a:r>
              <a:rPr lang="en-US" sz="1600" dirty="0">
                <a:solidFill>
                  <a:schemeClr val="tx2"/>
                </a:solidFill>
                <a:latin typeface="Arial" panose="020B0604020202020204" pitchFamily="34" charset="0"/>
                <a:cs typeface="Arial" panose="020B0604020202020204" pitchFamily="34" charset="0"/>
              </a:rPr>
              <a:t>David Parks and Matt Gardner</a:t>
            </a:r>
          </a:p>
          <a:p>
            <a:pPr>
              <a:lnSpc>
                <a:spcPct val="150000"/>
              </a:lnSpc>
            </a:pPr>
            <a:r>
              <a:rPr lang="en-US" sz="1600" dirty="0">
                <a:solidFill>
                  <a:schemeClr val="tx2"/>
                </a:solidFill>
                <a:latin typeface="Arial" panose="020B0604020202020204" pitchFamily="34" charset="0"/>
                <a:cs typeface="Arial" panose="020B0604020202020204" pitchFamily="34" charset="0"/>
              </a:rPr>
              <a:t>Post Award Fiscal Compliance</a:t>
            </a:r>
          </a:p>
        </p:txBody>
      </p:sp>
    </p:spTree>
    <p:custDataLst>
      <p:tags r:id="rId1"/>
    </p:custDataLst>
    <p:extLst>
      <p:ext uri="{BB962C8B-B14F-4D97-AF65-F5344CB8AC3E}">
        <p14:creationId xmlns:p14="http://schemas.microsoft.com/office/powerpoint/2010/main" val="1913477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296F560-495D-EA69-DE43-7C2AA979D88D}"/>
              </a:ext>
            </a:extLst>
          </p:cNvPr>
          <p:cNvSpPr>
            <a:spLocks noGrp="1"/>
          </p:cNvSpPr>
          <p:nvPr>
            <p:ph type="title" idx="4294967295"/>
          </p:nvPr>
        </p:nvSpPr>
        <p:spPr>
          <a:xfrm>
            <a:off x="671513" y="371475"/>
            <a:ext cx="8185150" cy="9921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000" b="0" i="0" u="none" strike="noStrike" kern="1200" cap="none" spc="0" normalizeH="0" baseline="0" noProof="0" dirty="0">
                <a:ln>
                  <a:noFill/>
                </a:ln>
                <a:solidFill>
                  <a:srgbClr val="4B2E83"/>
                </a:solidFill>
                <a:effectLst/>
                <a:uLnTx/>
                <a:uFillTx/>
                <a:latin typeface="Encode Sans Normal Black"/>
                <a:ea typeface="+mn-ea"/>
                <a:cs typeface="Encode Sans Normal Black"/>
              </a:rPr>
              <a:t>Institutional Base Salary (IBS)</a:t>
            </a:r>
          </a:p>
        </p:txBody>
      </p:sp>
      <p:sp>
        <p:nvSpPr>
          <p:cNvPr id="3" name="Text Placeholder 2">
            <a:extLst>
              <a:ext uri="{FF2B5EF4-FFF2-40B4-BE49-F238E27FC236}">
                <a16:creationId xmlns:a16="http://schemas.microsoft.com/office/drawing/2014/main" id="{078E7816-9A26-8CC0-9821-4E3F6E09DF6E}"/>
              </a:ext>
            </a:extLst>
          </p:cNvPr>
          <p:cNvSpPr>
            <a:spLocks noGrp="1"/>
          </p:cNvSpPr>
          <p:nvPr>
            <p:ph type="body" sz="quarter" idx="11"/>
          </p:nvPr>
        </p:nvSpPr>
        <p:spPr/>
        <p:txBody>
          <a:bodyPr/>
          <a:lstStyle/>
          <a:p>
            <a:r>
              <a:rPr lang="en-US" b="0" dirty="0"/>
              <a:t>IBS is the annual compensation paid by the University of Washington (UW) for an employee’s appointment, whether that individual’s time is spent on research, instruction, administration, service or clinical activity. IBS excludes any income that an individual is permitted to earn outside of duties for UW.</a:t>
            </a:r>
          </a:p>
          <a:p>
            <a:r>
              <a:rPr lang="en-US" b="0" dirty="0">
                <a:hlinkClick r:id="rId2"/>
              </a:rPr>
              <a:t>IBS webpage</a:t>
            </a:r>
            <a:endParaRPr lang="en-US" b="0" dirty="0"/>
          </a:p>
        </p:txBody>
      </p:sp>
    </p:spTree>
    <p:extLst>
      <p:ext uri="{BB962C8B-B14F-4D97-AF65-F5344CB8AC3E}">
        <p14:creationId xmlns:p14="http://schemas.microsoft.com/office/powerpoint/2010/main" val="1286982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FA65AAB-EC4E-468A-5C12-891683D41ADB}"/>
              </a:ext>
            </a:extLst>
          </p:cNvPr>
          <p:cNvSpPr>
            <a:spLocks noGrp="1"/>
          </p:cNvSpPr>
          <p:nvPr>
            <p:ph type="title" idx="4294967295"/>
          </p:nvPr>
        </p:nvSpPr>
        <p:spPr>
          <a:xfrm>
            <a:off x="671513" y="371475"/>
            <a:ext cx="8185150" cy="9921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000" b="0" i="0" u="none" strike="noStrike" kern="1200" cap="none" spc="0" normalizeH="0" baseline="0" noProof="0" dirty="0">
                <a:ln>
                  <a:noFill/>
                </a:ln>
                <a:solidFill>
                  <a:srgbClr val="4B2E83"/>
                </a:solidFill>
                <a:effectLst/>
                <a:uLnTx/>
                <a:uFillTx/>
                <a:latin typeface="Encode Sans Normal Black"/>
                <a:ea typeface="+mn-ea"/>
                <a:cs typeface="Encode Sans Normal Black"/>
              </a:rPr>
              <a:t>Reminder: Effective 7/1/2025 – ADS/ENS removed from IBS</a:t>
            </a:r>
          </a:p>
        </p:txBody>
      </p:sp>
      <p:sp>
        <p:nvSpPr>
          <p:cNvPr id="3" name="Text Placeholder 2">
            <a:extLst>
              <a:ext uri="{FF2B5EF4-FFF2-40B4-BE49-F238E27FC236}">
                <a16:creationId xmlns:a16="http://schemas.microsoft.com/office/drawing/2014/main" id="{D0091561-2AF4-3739-3513-0B1C508656A8}"/>
              </a:ext>
            </a:extLst>
          </p:cNvPr>
          <p:cNvSpPr>
            <a:spLocks noGrp="1"/>
          </p:cNvSpPr>
          <p:nvPr>
            <p:ph type="body" sz="quarter" idx="11"/>
          </p:nvPr>
        </p:nvSpPr>
        <p:spPr>
          <a:xfrm>
            <a:off x="659305" y="1736725"/>
            <a:ext cx="8196210" cy="4615437"/>
          </a:xfrm>
        </p:spPr>
        <p:txBody>
          <a:bodyPr>
            <a:normAutofit/>
          </a:bodyPr>
          <a:lstStyle/>
          <a:p>
            <a:r>
              <a:rPr lang="en-US" b="0" dirty="0"/>
              <a:t>Impacts</a:t>
            </a:r>
          </a:p>
          <a:p>
            <a:pPr lvl="1"/>
            <a:r>
              <a:rPr lang="en-US" b="0" dirty="0"/>
              <a:t>Effort Statements</a:t>
            </a:r>
          </a:p>
          <a:p>
            <a:pPr lvl="2"/>
            <a:r>
              <a:rPr lang="en-US" b="0" dirty="0"/>
              <a:t>Faculty Effort is based on IBS. Effort statements will not include ADS/ENS for periods starting 7/1/2025</a:t>
            </a:r>
          </a:p>
          <a:p>
            <a:pPr lvl="1"/>
            <a:r>
              <a:rPr lang="en-US" b="0" dirty="0"/>
              <a:t>Salary cap calculations are based on IBS</a:t>
            </a:r>
          </a:p>
          <a:p>
            <a:pPr lvl="2"/>
            <a:r>
              <a:rPr lang="en-US" b="0" dirty="0"/>
              <a:t>Workday will split based only on REG (X) salary</a:t>
            </a:r>
          </a:p>
          <a:p>
            <a:pPr lvl="1"/>
            <a:r>
              <a:rPr lang="en-US" b="0" dirty="0"/>
              <a:t>REG Salary Allocations</a:t>
            </a:r>
          </a:p>
          <a:p>
            <a:pPr lvl="2"/>
            <a:r>
              <a:rPr lang="en-US" b="0" dirty="0"/>
              <a:t>Will no longer be necessary to adjust allocation when faculty has an ADS/ENS – for faculty without Clinical Practice Plan salary (Y), allocations should always match desired effort level</a:t>
            </a:r>
          </a:p>
          <a:p>
            <a:pPr lvl="1"/>
            <a:r>
              <a:rPr lang="en-US" b="0" dirty="0"/>
              <a:t>Proposals</a:t>
            </a:r>
          </a:p>
          <a:p>
            <a:pPr lvl="2"/>
            <a:r>
              <a:rPr lang="en-US" b="0" dirty="0"/>
              <a:t>Requests for salary in proposal budgets should be based on the individual’s full IBS (SAGE has been updated to have ADS/ENS salary checkboxes unchecked by default)</a:t>
            </a:r>
          </a:p>
        </p:txBody>
      </p:sp>
    </p:spTree>
    <p:extLst>
      <p:ext uri="{BB962C8B-B14F-4D97-AF65-F5344CB8AC3E}">
        <p14:creationId xmlns:p14="http://schemas.microsoft.com/office/powerpoint/2010/main" val="2389155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853553C-7A2A-ADA6-6FFE-330DC3C73A23}"/>
              </a:ext>
            </a:extLst>
          </p:cNvPr>
          <p:cNvSpPr>
            <a:spLocks noGrp="1"/>
          </p:cNvSpPr>
          <p:nvPr>
            <p:ph type="title" idx="4294967295"/>
          </p:nvPr>
        </p:nvSpPr>
        <p:spPr>
          <a:xfrm>
            <a:off x="671513" y="371475"/>
            <a:ext cx="8185150" cy="9921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000" i="0" u="none" strike="noStrike" kern="1200" cap="none" spc="0" normalizeH="0" baseline="0" noProof="0" dirty="0">
                <a:ln>
                  <a:noFill/>
                </a:ln>
                <a:solidFill>
                  <a:srgbClr val="4B2E83"/>
                </a:solidFill>
                <a:effectLst/>
                <a:uLnTx/>
                <a:uFillTx/>
                <a:latin typeface="Encode Sans Normal Black"/>
                <a:ea typeface="+mn-ea"/>
                <a:cs typeface="Encode Sans Normal Black"/>
              </a:rPr>
              <a:t>Updated Allocations Tool</a:t>
            </a:r>
          </a:p>
        </p:txBody>
      </p:sp>
      <p:sp>
        <p:nvSpPr>
          <p:cNvPr id="3" name="Text Placeholder 2">
            <a:extLst>
              <a:ext uri="{FF2B5EF4-FFF2-40B4-BE49-F238E27FC236}">
                <a16:creationId xmlns:a16="http://schemas.microsoft.com/office/drawing/2014/main" id="{6E33CD1D-C029-7E8C-522A-BBFD98B80ACD}"/>
              </a:ext>
            </a:extLst>
          </p:cNvPr>
          <p:cNvSpPr>
            <a:spLocks noGrp="1"/>
          </p:cNvSpPr>
          <p:nvPr>
            <p:ph type="body" sz="quarter" idx="11"/>
          </p:nvPr>
        </p:nvSpPr>
        <p:spPr/>
        <p:txBody>
          <a:bodyPr vert="horz" lIns="91440" tIns="45720" rIns="91440" bIns="45720" rtlCol="0" anchor="t">
            <a:normAutofit/>
          </a:bodyPr>
          <a:lstStyle/>
          <a:p>
            <a:r>
              <a:rPr lang="en-US" b="0" dirty="0">
                <a:ea typeface="Open Sans"/>
                <a:hlinkClick r:id="rId2"/>
              </a:rPr>
              <a:t>Salary allocations tool webpage </a:t>
            </a:r>
            <a:r>
              <a:rPr lang="en-US" b="0" dirty="0">
                <a:ea typeface="Open Sans"/>
              </a:rPr>
              <a:t>is updated to offer both the updated tool, operating off ADS/ENS being excluded from IBS, and the prior tool</a:t>
            </a:r>
          </a:p>
          <a:p>
            <a:r>
              <a:rPr lang="en-US" b="0" dirty="0">
                <a:ea typeface="Open Sans"/>
              </a:rPr>
              <a:t>Old allocations tool will remain on the website indefinitely (will be marked as </a:t>
            </a:r>
            <a:r>
              <a:rPr lang="en-US" b="0" u="sng" dirty="0">
                <a:ea typeface="Open Sans"/>
              </a:rPr>
              <a:t>‘ARCHIVED’</a:t>
            </a:r>
            <a:r>
              <a:rPr lang="en-US" b="0" dirty="0">
                <a:ea typeface="Open Sans"/>
              </a:rPr>
              <a:t> after 7/3/2025 – costing allocation deadline for 6/30/2025 pay period)</a:t>
            </a:r>
          </a:p>
          <a:p>
            <a:pPr lvl="1"/>
            <a:endParaRPr lang="en-US" b="0" dirty="0">
              <a:ea typeface="Open Sans"/>
            </a:endParaRPr>
          </a:p>
        </p:txBody>
      </p:sp>
    </p:spTree>
    <p:extLst>
      <p:ext uri="{BB962C8B-B14F-4D97-AF65-F5344CB8AC3E}">
        <p14:creationId xmlns:p14="http://schemas.microsoft.com/office/powerpoint/2010/main" val="1966411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0E54365-60A0-5C60-7282-8E851F1E386C}"/>
              </a:ext>
            </a:extLst>
          </p:cNvPr>
          <p:cNvSpPr>
            <a:spLocks noGrp="1"/>
          </p:cNvSpPr>
          <p:nvPr>
            <p:ph type="title" idx="4294967295"/>
          </p:nvPr>
        </p:nvSpPr>
        <p:spPr>
          <a:xfrm>
            <a:off x="671513" y="371475"/>
            <a:ext cx="8185150" cy="9921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000" b="0" i="0" u="none" strike="noStrike" kern="1200" cap="none" spc="0" normalizeH="0" baseline="0" noProof="0" dirty="0">
                <a:ln>
                  <a:noFill/>
                </a:ln>
                <a:solidFill>
                  <a:srgbClr val="4B2E83"/>
                </a:solidFill>
                <a:effectLst/>
                <a:uLnTx/>
                <a:uFillTx/>
                <a:latin typeface="Encode Sans Normal Black"/>
                <a:ea typeface="+mn-ea"/>
                <a:cs typeface="Encode Sans Normal Black"/>
              </a:rPr>
              <a:t>When to use to the ‘new’ (post 7/1/2025) allocations tool?</a:t>
            </a:r>
          </a:p>
        </p:txBody>
      </p:sp>
      <p:sp>
        <p:nvSpPr>
          <p:cNvPr id="3" name="Text Placeholder 2">
            <a:extLst>
              <a:ext uri="{FF2B5EF4-FFF2-40B4-BE49-F238E27FC236}">
                <a16:creationId xmlns:a16="http://schemas.microsoft.com/office/drawing/2014/main" id="{06F5B3B3-E849-44CE-28B1-2A77788E4FD4}"/>
              </a:ext>
            </a:extLst>
          </p:cNvPr>
          <p:cNvSpPr>
            <a:spLocks noGrp="1"/>
          </p:cNvSpPr>
          <p:nvPr>
            <p:ph type="body" sz="quarter" idx="11"/>
          </p:nvPr>
        </p:nvSpPr>
        <p:spPr/>
        <p:txBody>
          <a:bodyPr/>
          <a:lstStyle/>
          <a:p>
            <a:r>
              <a:rPr lang="en-US" b="0" dirty="0"/>
              <a:t>For salary allocations for periods starting 7/1/2025:</a:t>
            </a:r>
          </a:p>
          <a:p>
            <a:pPr lvl="1"/>
            <a:r>
              <a:rPr lang="en-US" b="0" dirty="0"/>
              <a:t>When an individual has clinical practice plan salary (Y salary)</a:t>
            </a:r>
          </a:p>
          <a:p>
            <a:r>
              <a:rPr lang="en-US" b="0" dirty="0"/>
              <a:t>For forecasting payroll results of a salary allocation – charges to grants and cap split</a:t>
            </a:r>
          </a:p>
          <a:p>
            <a:pPr lvl="1"/>
            <a:endParaRPr lang="en-US" b="0" dirty="0"/>
          </a:p>
        </p:txBody>
      </p:sp>
    </p:spTree>
    <p:extLst>
      <p:ext uri="{BB962C8B-B14F-4D97-AF65-F5344CB8AC3E}">
        <p14:creationId xmlns:p14="http://schemas.microsoft.com/office/powerpoint/2010/main" val="2710485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E821B36-2368-215A-08C4-8D93C25533FC}"/>
              </a:ext>
            </a:extLst>
          </p:cNvPr>
          <p:cNvSpPr>
            <a:spLocks noGrp="1"/>
          </p:cNvSpPr>
          <p:nvPr>
            <p:ph type="body" sz="quarter" idx="10"/>
          </p:nvPr>
        </p:nvSpPr>
        <p:spPr/>
        <p:txBody>
          <a:bodyPr/>
          <a:lstStyle/>
          <a:p>
            <a:r>
              <a:rPr lang="en-US" dirty="0"/>
              <a:t>When to use the ‘old’ (pre 7/1/2025) tool?</a:t>
            </a:r>
          </a:p>
        </p:txBody>
      </p:sp>
      <p:sp>
        <p:nvSpPr>
          <p:cNvPr id="3" name="Text Placeholder 2">
            <a:extLst>
              <a:ext uri="{FF2B5EF4-FFF2-40B4-BE49-F238E27FC236}">
                <a16:creationId xmlns:a16="http://schemas.microsoft.com/office/drawing/2014/main" id="{85EDBE42-C5AC-303D-D4B4-D72CC0D65A0C}"/>
              </a:ext>
            </a:extLst>
          </p:cNvPr>
          <p:cNvSpPr>
            <a:spLocks noGrp="1"/>
          </p:cNvSpPr>
          <p:nvPr>
            <p:ph type="body" sz="quarter" idx="11"/>
          </p:nvPr>
        </p:nvSpPr>
        <p:spPr/>
        <p:txBody>
          <a:bodyPr/>
          <a:lstStyle/>
          <a:p>
            <a:r>
              <a:rPr lang="en-US" b="0" u="sng" dirty="0"/>
              <a:t>Never</a:t>
            </a:r>
            <a:r>
              <a:rPr lang="en-US" b="0" dirty="0"/>
              <a:t> for salary allocations or PAAs after for budget dates after 6/30/2025</a:t>
            </a:r>
          </a:p>
          <a:p>
            <a:r>
              <a:rPr lang="en-US" b="0" dirty="0"/>
              <a:t>Only for visualizing needed cap on PAAs for faculty with ADS, specifically when PAA is transferring dollars for </a:t>
            </a:r>
            <a:r>
              <a:rPr lang="en-US" b="0" u="sng" dirty="0"/>
              <a:t>budget dates 6/30/2025 and prior</a:t>
            </a:r>
          </a:p>
        </p:txBody>
      </p:sp>
    </p:spTree>
    <p:extLst>
      <p:ext uri="{BB962C8B-B14F-4D97-AF65-F5344CB8AC3E}">
        <p14:creationId xmlns:p14="http://schemas.microsoft.com/office/powerpoint/2010/main" val="3817586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0CD5D9F-192E-B76E-A5D7-CBD440FCBDC3}"/>
              </a:ext>
            </a:extLst>
          </p:cNvPr>
          <p:cNvSpPr>
            <a:spLocks noGrp="1"/>
          </p:cNvSpPr>
          <p:nvPr>
            <p:ph type="body" sz="quarter" idx="10"/>
          </p:nvPr>
        </p:nvSpPr>
        <p:spPr/>
        <p:txBody>
          <a:bodyPr/>
          <a:lstStyle/>
          <a:p>
            <a:r>
              <a:rPr lang="en-US" dirty="0"/>
              <a:t>Statement Reconciliations After the Change</a:t>
            </a:r>
          </a:p>
        </p:txBody>
      </p:sp>
      <p:sp>
        <p:nvSpPr>
          <p:cNvPr id="3" name="Text Placeholder 2">
            <a:extLst>
              <a:ext uri="{FF2B5EF4-FFF2-40B4-BE49-F238E27FC236}">
                <a16:creationId xmlns:a16="http://schemas.microsoft.com/office/drawing/2014/main" id="{F68069A2-BCE3-528A-D112-547FD22E4F72}"/>
              </a:ext>
            </a:extLst>
          </p:cNvPr>
          <p:cNvSpPr>
            <a:spLocks noGrp="1"/>
          </p:cNvSpPr>
          <p:nvPr>
            <p:ph type="body" sz="quarter" idx="11"/>
          </p:nvPr>
        </p:nvSpPr>
        <p:spPr/>
        <p:txBody>
          <a:bodyPr/>
          <a:lstStyle/>
          <a:p>
            <a:r>
              <a:rPr lang="en-US" b="0" dirty="0"/>
              <a:t>ECC payroll integration has been updated with logic to include ADS/ENS for journal lines with earned periods prior to 7/1/2025, and exclude them for lines 7/1/2025 and beyond</a:t>
            </a:r>
          </a:p>
          <a:p>
            <a:r>
              <a:rPr lang="en-US" b="0" dirty="0"/>
              <a:t>Starting for statement periods of 7/1/2025 – 12/31/2025, filter “Pay Component Group” to only ‘Payroll Reporting – Base Pay Wages [PCG]’ (Available January 2026)</a:t>
            </a:r>
          </a:p>
          <a:p>
            <a:r>
              <a:rPr lang="en-US" b="0" dirty="0"/>
              <a:t>Demo</a:t>
            </a:r>
          </a:p>
        </p:txBody>
      </p:sp>
    </p:spTree>
    <p:extLst>
      <p:ext uri="{BB962C8B-B14F-4D97-AF65-F5344CB8AC3E}">
        <p14:creationId xmlns:p14="http://schemas.microsoft.com/office/powerpoint/2010/main" val="1946337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title" idx="4294967295"/>
          </p:nvPr>
        </p:nvSpPr>
        <p:spPr>
          <a:xfrm>
            <a:off x="671513" y="371475"/>
            <a:ext cx="8185150" cy="992188"/>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i="0" u="none" strike="noStrike" kern="1200" cap="none" spc="0" normalizeH="0" baseline="0" noProof="0" dirty="0">
                <a:ln>
                  <a:noFill/>
                </a:ln>
                <a:solidFill>
                  <a:srgbClr val="4B2E83"/>
                </a:solidFill>
                <a:effectLst/>
                <a:uLnTx/>
                <a:uFillTx/>
                <a:latin typeface="Arial" panose="020B0604020202020204" pitchFamily="34" charset="0"/>
                <a:ea typeface="+mn-ea"/>
                <a:cs typeface="Arial" panose="020B0604020202020204" pitchFamily="34" charset="0"/>
              </a:rPr>
              <a:t>Questions</a:t>
            </a:r>
            <a:endParaRPr kumimoji="0" lang="en-US" sz="4000" i="0" u="none" strike="noStrike" kern="1200" cap="none" spc="0" normalizeH="0" baseline="0" noProof="0" dirty="0">
              <a:ln>
                <a:noFill/>
              </a:ln>
              <a:solidFill>
                <a:srgbClr val="4B2E83"/>
              </a:solidFill>
              <a:effectLst/>
              <a:uLnTx/>
              <a:uFillTx/>
              <a:latin typeface="Arial" panose="020B0604020202020204" pitchFamily="34" charset="0"/>
              <a:ea typeface="+mn-ea"/>
              <a:cs typeface="Arial" panose="020B0604020202020204" pitchFamily="34" charset="0"/>
            </a:endParaRPr>
          </a:p>
        </p:txBody>
      </p:sp>
      <p:sp>
        <p:nvSpPr>
          <p:cNvPr id="3" name="Text Placeholder 2"/>
          <p:cNvSpPr>
            <a:spLocks noGrp="1"/>
          </p:cNvSpPr>
          <p:nvPr>
            <p:ph type="body" sz="quarter" idx="11"/>
          </p:nvPr>
        </p:nvSpPr>
        <p:spPr/>
        <p:txBody>
          <a:bodyPr/>
          <a:lstStyle/>
          <a:p>
            <a:pPr lvl="0"/>
            <a:r>
              <a:rPr lang="en-US" b="0" dirty="0">
                <a:latin typeface="Arial" panose="020B0604020202020204" pitchFamily="34" charset="0"/>
                <a:cs typeface="Arial" panose="020B0604020202020204" pitchFamily="34" charset="0"/>
              </a:rPr>
              <a:t>Post Award Fiscal Compliance (PAFC)</a:t>
            </a:r>
          </a:p>
          <a:p>
            <a:pPr lvl="1"/>
            <a:r>
              <a:rPr lang="en-US" b="0" dirty="0">
                <a:latin typeface="Arial" panose="020B0604020202020204" pitchFamily="34" charset="0"/>
                <a:cs typeface="Arial" panose="020B0604020202020204" pitchFamily="34" charset="0"/>
                <a:hlinkClick r:id="rId3"/>
              </a:rPr>
              <a:t>effortreporting@uw.edu </a:t>
            </a:r>
            <a:r>
              <a:rPr lang="en-US" b="0" dirty="0">
                <a:latin typeface="Arial" panose="020B0604020202020204" pitchFamily="34" charset="0"/>
                <a:cs typeface="Arial" panose="020B0604020202020204" pitchFamily="34" charset="0"/>
              </a:rPr>
              <a:t>(Effort questions)</a:t>
            </a:r>
            <a:endParaRPr lang="en-US" b="0" dirty="0">
              <a:latin typeface="Arial" panose="020B0604020202020204" pitchFamily="34" charset="0"/>
              <a:cs typeface="Arial" panose="020B0604020202020204" pitchFamily="34" charset="0"/>
              <a:hlinkClick r:id="rId3"/>
            </a:endParaRPr>
          </a:p>
          <a:p>
            <a:pPr lvl="1"/>
            <a:r>
              <a:rPr lang="en-US" b="0" dirty="0">
                <a:latin typeface="Arial" panose="020B0604020202020204" pitchFamily="34" charset="0"/>
                <a:cs typeface="Arial" panose="020B0604020202020204" pitchFamily="34" charset="0"/>
                <a:hlinkClick r:id="rId4"/>
              </a:rPr>
              <a:t>gcafco@uw.edu</a:t>
            </a:r>
            <a:r>
              <a:rPr lang="en-US" b="0" dirty="0">
                <a:latin typeface="Arial" panose="020B0604020202020204" pitchFamily="34" charset="0"/>
                <a:cs typeface="Arial" panose="020B0604020202020204" pitchFamily="34" charset="0"/>
              </a:rPr>
              <a:t> (All other compliance questions)</a:t>
            </a:r>
          </a:p>
          <a:p>
            <a:pPr lvl="1"/>
            <a:r>
              <a:rPr lang="en-US" b="0" dirty="0">
                <a:latin typeface="Arial" panose="020B0604020202020204" pitchFamily="34" charset="0"/>
                <a:cs typeface="Arial" panose="020B0604020202020204" pitchFamily="34" charset="0"/>
                <a:hlinkClick r:id="rId5"/>
              </a:rPr>
              <a:t>https://finance.uw.edu/pafc/</a:t>
            </a:r>
            <a:br>
              <a:rPr lang="en-US" b="0" dirty="0">
                <a:latin typeface="Arial" panose="020B0604020202020204" pitchFamily="34" charset="0"/>
                <a:cs typeface="Arial" panose="020B0604020202020204" pitchFamily="34" charset="0"/>
              </a:rPr>
            </a:br>
            <a:endParaRPr lang="en-US" b="0" dirty="0">
              <a:latin typeface="Arial" panose="020B0604020202020204" pitchFamily="34" charset="0"/>
              <a:cs typeface="Arial" panose="020B0604020202020204" pitchFamily="34" charset="0"/>
            </a:endParaRPr>
          </a:p>
          <a:p>
            <a:pPr lvl="0"/>
            <a:r>
              <a:rPr lang="en-US" b="0" dirty="0">
                <a:latin typeface="Arial" panose="020B0604020202020204" pitchFamily="34" charset="0"/>
                <a:cs typeface="Arial" panose="020B0604020202020204" pitchFamily="34" charset="0"/>
              </a:rPr>
              <a:t>Matt Gardner</a:t>
            </a:r>
          </a:p>
          <a:p>
            <a:pPr lvl="1"/>
            <a:r>
              <a:rPr lang="en-US" b="0" dirty="0">
                <a:latin typeface="Arial" panose="020B0604020202020204" pitchFamily="34" charset="0"/>
                <a:cs typeface="Arial" panose="020B0604020202020204" pitchFamily="34" charset="0"/>
                <a:hlinkClick r:id="rId6"/>
              </a:rPr>
              <a:t>mgard4@uw.edu</a:t>
            </a:r>
            <a:endParaRPr lang="en-US" b="0" dirty="0">
              <a:latin typeface="Arial" panose="020B0604020202020204" pitchFamily="34" charset="0"/>
              <a:cs typeface="Arial" panose="020B0604020202020204" pitchFamily="34" charset="0"/>
            </a:endParaRPr>
          </a:p>
          <a:p>
            <a:pPr marL="457200" lvl="1" indent="0">
              <a:buNone/>
            </a:pPr>
            <a:endParaRPr lang="en-US" sz="1200" b="0" dirty="0">
              <a:latin typeface="Arial" panose="020B0604020202020204" pitchFamily="34" charset="0"/>
              <a:cs typeface="Arial" panose="020B0604020202020204" pitchFamily="34" charset="0"/>
            </a:endParaRPr>
          </a:p>
          <a:p>
            <a:r>
              <a:rPr lang="en-US" b="0" dirty="0">
                <a:latin typeface="Arial" panose="020B0604020202020204" pitchFamily="34" charset="0"/>
                <a:cs typeface="Arial" panose="020B0604020202020204" pitchFamily="34" charset="0"/>
              </a:rPr>
              <a:t>David Parks</a:t>
            </a:r>
          </a:p>
          <a:p>
            <a:pPr lvl="1"/>
            <a:r>
              <a:rPr lang="en-US" b="0" dirty="0">
                <a:latin typeface="Arial" panose="020B0604020202020204" pitchFamily="34" charset="0"/>
                <a:cs typeface="Arial" panose="020B0604020202020204" pitchFamily="34" charset="0"/>
                <a:hlinkClick r:id="rId7"/>
              </a:rPr>
              <a:t>parksd2@uw.edu</a:t>
            </a:r>
            <a:endParaRPr lang="en-US" b="0" dirty="0">
              <a:latin typeface="Arial" panose="020B0604020202020204" pitchFamily="34" charset="0"/>
              <a:cs typeface="Arial" panose="020B0604020202020204" pitchFamily="34" charset="0"/>
            </a:endParaRPr>
          </a:p>
          <a:p>
            <a:pPr marL="457200" lvl="1" indent="0">
              <a:buNone/>
            </a:pPr>
            <a:endParaRPr lang="en-US" b="0" dirty="0">
              <a:latin typeface="Arial" panose="020B0604020202020204" pitchFamily="34" charset="0"/>
              <a:cs typeface="Arial" panose="020B0604020202020204" pitchFamily="34" charset="0"/>
            </a:endParaRPr>
          </a:p>
          <a:p>
            <a:pPr lvl="0"/>
            <a:endParaRPr lang="en-US" b="0" dirty="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9972871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7FCDB28E93C9346A6A7EC5839D981D5" ma:contentTypeVersion="17" ma:contentTypeDescription="Create a new document." ma:contentTypeScope="" ma:versionID="9eaaabddce8f882f1f0140ffa4f9cb1b">
  <xsd:schema xmlns:xsd="http://www.w3.org/2001/XMLSchema" xmlns:xs="http://www.w3.org/2001/XMLSchema" xmlns:p="http://schemas.microsoft.com/office/2006/metadata/properties" xmlns:ns2="6f851de0-1ea6-42d6-a184-fbb21641e844" xmlns:ns3="8410168f-e7be-4b05-82ad-db2e089d1a9a" xmlns:ns4="ab06a5aa-8e31-4bdb-9b13-38c58a92ec8a" targetNamespace="http://schemas.microsoft.com/office/2006/metadata/properties" ma:root="true" ma:fieldsID="789f9c06051b3289fd6b0ed4cf3342fd" ns2:_="" ns3:_="" ns4:_="">
    <xsd:import namespace="6f851de0-1ea6-42d6-a184-fbb21641e844"/>
    <xsd:import namespace="8410168f-e7be-4b05-82ad-db2e089d1a9a"/>
    <xsd:import namespace="ab06a5aa-8e31-4bdb-9b13-38c58a92ec8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SearchProperties" minOccurs="0"/>
                <xsd:element ref="ns3:SharedWithUsers" minOccurs="0"/>
                <xsd:element ref="ns3:SharedWithDetails" minOccurs="0"/>
                <xsd:element ref="ns2:MediaServiceObjectDetectorVersions" minOccurs="0"/>
                <xsd:element ref="ns2:lcf76f155ced4ddcb4097134ff3c332f" minOccurs="0"/>
                <xsd:element ref="ns4: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51de0-1ea6-42d6-a184-fbb21641e8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e20148b9-20a4-48a0-acba-ba52d68a37a3"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DateTaken" ma:index="22" nillable="true" ma:displayName="MediaServiceDateTaken" ma:hidden="true" ma:indexed="true" ma:internalName="MediaServiceDateTake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410168f-e7be-4b05-82ad-db2e089d1a9a"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b06a5aa-8e31-4bdb-9b13-38c58a92ec8a"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4418e278-b4fe-4923-a390-8786f7260464}" ma:internalName="TaxCatchAll" ma:showField="CatchAllData" ma:web="8410168f-e7be-4b05-82ad-db2e089d1a9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ab06a5aa-8e31-4bdb-9b13-38c58a92ec8a" xsi:nil="true"/>
    <lcf76f155ced4ddcb4097134ff3c332f xmlns="6f851de0-1ea6-42d6-a184-fbb21641e844">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669BC0C-635E-4CD4-A43A-78E338BE6255}">
  <ds:schemaRefs>
    <ds:schemaRef ds:uri="6f851de0-1ea6-42d6-a184-fbb21641e844"/>
    <ds:schemaRef ds:uri="8410168f-e7be-4b05-82ad-db2e089d1a9a"/>
    <ds:schemaRef ds:uri="ab06a5aa-8e31-4bdb-9b13-38c58a92ec8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9472A6F-B4F0-482A-960D-53505646126A}">
  <ds:schemaRefs>
    <ds:schemaRef ds:uri="8410168f-e7be-4b05-82ad-db2e089d1a9a"/>
    <ds:schemaRef ds:uri="http://purl.org/dc/terms/"/>
    <ds:schemaRef ds:uri="http://www.w3.org/XML/1998/namespace"/>
    <ds:schemaRef ds:uri="http://purl.org/dc/elements/1.1/"/>
    <ds:schemaRef ds:uri="http://schemas.microsoft.com/office/infopath/2007/PartnerControls"/>
    <ds:schemaRef ds:uri="http://schemas.microsoft.com/office/2006/documentManagement/types"/>
    <ds:schemaRef ds:uri="http://schemas.microsoft.com/office/2006/metadata/properties"/>
    <ds:schemaRef ds:uri="6f851de0-1ea6-42d6-a184-fbb21641e844"/>
    <ds:schemaRef ds:uri="http://purl.org/dc/dcmitype/"/>
    <ds:schemaRef ds:uri="http://schemas.openxmlformats.org/package/2006/metadata/core-properties"/>
    <ds:schemaRef ds:uri="ab06a5aa-8e31-4bdb-9b13-38c58a92ec8a"/>
  </ds:schemaRefs>
</ds:datastoreItem>
</file>

<file path=customXml/itemProps3.xml><?xml version="1.0" encoding="utf-8"?>
<ds:datastoreItem xmlns:ds="http://schemas.openxmlformats.org/officeDocument/2006/customXml" ds:itemID="{E9C141B3-18F0-4CE7-AC36-0364ECD8D37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Salary cap calc theme</Template>
  <TotalTime>2537</TotalTime>
  <Words>489</Words>
  <Application>Microsoft Office PowerPoint</Application>
  <PresentationFormat>On-screen Show (4:3)</PresentationFormat>
  <Paragraphs>42</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Aptos</vt:lpstr>
      <vt:lpstr>Aptos Display</vt:lpstr>
      <vt:lpstr>Arial</vt:lpstr>
      <vt:lpstr>Calibri</vt:lpstr>
      <vt:lpstr>Encode Sans Normal Black</vt:lpstr>
      <vt:lpstr>Lucida Grande</vt:lpstr>
      <vt:lpstr>Open Sans</vt:lpstr>
      <vt:lpstr>Office Theme</vt:lpstr>
      <vt:lpstr>Focused Topic Office Hours: ADS/ENS Removal from IBS Reminder, Updated Salary Allocations Tool</vt:lpstr>
      <vt:lpstr>Institutional Base Salary (IBS)</vt:lpstr>
      <vt:lpstr>Reminder: Effective 7/1/2025 – ADS/ENS removed from IBS</vt:lpstr>
      <vt:lpstr>Updated Allocations Tool</vt:lpstr>
      <vt:lpstr>When to use to the ‘new’ (post 7/1/2025) allocations tool?</vt:lpstr>
      <vt:lpstr>PowerPoint Presentation</vt:lpstr>
      <vt:lpstr>PowerPoint Presentation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Matthew L. Gardner</dc:creator>
  <cp:lastModifiedBy>David Parks</cp:lastModifiedBy>
  <cp:revision>1</cp:revision>
  <dcterms:created xsi:type="dcterms:W3CDTF">2024-08-14T15:26:26Z</dcterms:created>
  <dcterms:modified xsi:type="dcterms:W3CDTF">2025-06-26T17:00:15Z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0x010100D7FCDB28E93C9346A6A7EC5839D981D5</vt:lpwstr>
  </property>
  <property fmtid="{D5CDD505-2E9C-101B-9397-08002B2CF9AE}" pid="3" name="MediaServiceImageTags">
    <vt:lpwstr/>
  </property>
</Properties>
</file>