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9" r:id="rId5"/>
    <p:sldMasterId id="2147483684" r:id="rId6"/>
    <p:sldMasterId id="2147483691" r:id="rId7"/>
    <p:sldMasterId id="2147483697" r:id="rId8"/>
    <p:sldMasterId id="2147483703" r:id="rId9"/>
    <p:sldMasterId id="2147483710" r:id="rId10"/>
    <p:sldMasterId id="2147483715" r:id="rId11"/>
  </p:sldMasterIdLst>
  <p:sldIdLst>
    <p:sldId id="259" r:id="rId12"/>
    <p:sldId id="264" r:id="rId13"/>
    <p:sldId id="262" r:id="rId14"/>
    <p:sldId id="26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69F75-5A99-4A6B-83E7-CEB821667BEC}" v="21" dt="2025-09-25T16:55:00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arks" userId="0d663e3a-4707-4f34-af46-881a84e1e30a" providerId="ADAL" clId="{C6506461-0CAB-463E-BC9E-A662EF0FB174}"/>
    <pc:docChg chg="undo custSel addSld delSld modSld sldOrd modMainMaster">
      <pc:chgData name="David Parks" userId="0d663e3a-4707-4f34-af46-881a84e1e30a" providerId="ADAL" clId="{C6506461-0CAB-463E-BC9E-A662EF0FB174}" dt="2024-02-29T17:21:21.765" v="5453" actId="15"/>
      <pc:docMkLst>
        <pc:docMk/>
      </pc:docMkLst>
      <pc:sldChg chg="addSp delSp modSp del mod modClrScheme chgLayout">
        <pc:chgData name="David Parks" userId="0d663e3a-4707-4f34-af46-881a84e1e30a" providerId="ADAL" clId="{C6506461-0CAB-463E-BC9E-A662EF0FB174}" dt="2024-02-28T19:00:04.890" v="837" actId="2696"/>
        <pc:sldMkLst>
          <pc:docMk/>
          <pc:sldMk cId="109857222" sldId="256"/>
        </pc:sldMkLst>
      </pc:sldChg>
      <pc:sldChg chg="modSp new del mod">
        <pc:chgData name="David Parks" userId="0d663e3a-4707-4f34-af46-881a84e1e30a" providerId="ADAL" clId="{C6506461-0CAB-463E-BC9E-A662EF0FB174}" dt="2024-02-28T18:58:00.396" v="792" actId="2696"/>
        <pc:sldMkLst>
          <pc:docMk/>
          <pc:sldMk cId="1395304999" sldId="257"/>
        </pc:sldMkLst>
      </pc:sldChg>
      <pc:sldChg chg="modSp new del mod">
        <pc:chgData name="David Parks" userId="0d663e3a-4707-4f34-af46-881a84e1e30a" providerId="ADAL" clId="{C6506461-0CAB-463E-BC9E-A662EF0FB174}" dt="2024-02-28T18:58:47.130" v="797" actId="2696"/>
        <pc:sldMkLst>
          <pc:docMk/>
          <pc:sldMk cId="1285679833" sldId="258"/>
        </pc:sldMkLst>
      </pc:sldChg>
      <pc:sldChg chg="modSp new del mod">
        <pc:chgData name="David Parks" userId="0d663e3a-4707-4f34-af46-881a84e1e30a" providerId="ADAL" clId="{C6506461-0CAB-463E-BC9E-A662EF0FB174}" dt="2024-02-28T18:59:09.315" v="801" actId="2696"/>
        <pc:sldMkLst>
          <pc:docMk/>
          <pc:sldMk cId="1691722796" sldId="259"/>
        </pc:sldMkLst>
      </pc:sldChg>
      <pc:sldChg chg="modSp add mod">
        <pc:chgData name="David Parks" userId="0d663e3a-4707-4f34-af46-881a84e1e30a" providerId="ADAL" clId="{C6506461-0CAB-463E-BC9E-A662EF0FB174}" dt="2024-02-28T19:00:01.030" v="836" actId="20577"/>
        <pc:sldMkLst>
          <pc:docMk/>
          <pc:sldMk cId="1913477580" sldId="259"/>
        </pc:sldMkLst>
      </pc:sldChg>
      <pc:sldChg chg="modSp new del">
        <pc:chgData name="David Parks" userId="0d663e3a-4707-4f34-af46-881a84e1e30a" providerId="ADAL" clId="{C6506461-0CAB-463E-BC9E-A662EF0FB174}" dt="2024-02-28T18:58:51.944" v="798" actId="2696"/>
        <pc:sldMkLst>
          <pc:docMk/>
          <pc:sldMk cId="1842676535" sldId="260"/>
        </pc:sldMkLst>
      </pc:sldChg>
      <pc:sldChg chg="modSp add mod ord">
        <pc:chgData name="David Parks" userId="0d663e3a-4707-4f34-af46-881a84e1e30a" providerId="ADAL" clId="{C6506461-0CAB-463E-BC9E-A662EF0FB174}" dt="2024-02-29T00:19:28.979" v="2749" actId="20577"/>
        <pc:sldMkLst>
          <pc:docMk/>
          <pc:sldMk cId="289097830" sldId="261"/>
        </pc:sldMkLst>
      </pc:sldChg>
      <pc:sldChg chg="modSp new mod">
        <pc:chgData name="David Parks" userId="0d663e3a-4707-4f34-af46-881a84e1e30a" providerId="ADAL" clId="{C6506461-0CAB-463E-BC9E-A662EF0FB174}" dt="2024-02-29T00:20:59.870" v="2771" actId="20577"/>
        <pc:sldMkLst>
          <pc:docMk/>
          <pc:sldMk cId="2265761470" sldId="262"/>
        </pc:sldMkLst>
      </pc:sldChg>
      <pc:sldChg chg="modSp new mod">
        <pc:chgData name="David Parks" userId="0d663e3a-4707-4f34-af46-881a84e1e30a" providerId="ADAL" clId="{C6506461-0CAB-463E-BC9E-A662EF0FB174}" dt="2024-02-29T00:49:47.636" v="4286" actId="20577"/>
        <pc:sldMkLst>
          <pc:docMk/>
          <pc:sldMk cId="1674774734" sldId="263"/>
        </pc:sldMkLst>
      </pc:sldChg>
      <pc:sldChg chg="modSp new del mod">
        <pc:chgData name="David Parks" userId="0d663e3a-4707-4f34-af46-881a84e1e30a" providerId="ADAL" clId="{C6506461-0CAB-463E-BC9E-A662EF0FB174}" dt="2024-02-28T23:54:51.996" v="1514" actId="2696"/>
        <pc:sldMkLst>
          <pc:docMk/>
          <pc:sldMk cId="3463135908" sldId="264"/>
        </pc:sldMkLst>
      </pc:sldChg>
      <pc:sldChg chg="modSp new mod ord">
        <pc:chgData name="David Parks" userId="0d663e3a-4707-4f34-af46-881a84e1e30a" providerId="ADAL" clId="{C6506461-0CAB-463E-BC9E-A662EF0FB174}" dt="2024-02-29T00:49:58.664" v="4288" actId="20577"/>
        <pc:sldMkLst>
          <pc:docMk/>
          <pc:sldMk cId="3022443276" sldId="265"/>
        </pc:sldMkLst>
      </pc:sldChg>
      <pc:sldChg chg="modSp new del mod">
        <pc:chgData name="David Parks" userId="0d663e3a-4707-4f34-af46-881a84e1e30a" providerId="ADAL" clId="{C6506461-0CAB-463E-BC9E-A662EF0FB174}" dt="2024-02-29T00:45:02.536" v="4212" actId="2696"/>
        <pc:sldMkLst>
          <pc:docMk/>
          <pc:sldMk cId="44963227" sldId="266"/>
        </pc:sldMkLst>
      </pc:sldChg>
      <pc:sldChg chg="modSp new mod">
        <pc:chgData name="David Parks" userId="0d663e3a-4707-4f34-af46-881a84e1e30a" providerId="ADAL" clId="{C6506461-0CAB-463E-BC9E-A662EF0FB174}" dt="2024-02-29T15:58:40.110" v="5449" actId="20577"/>
        <pc:sldMkLst>
          <pc:docMk/>
          <pc:sldMk cId="3032680423" sldId="267"/>
        </pc:sldMkLst>
      </pc:sldChg>
      <pc:sldChg chg="modSp new mod">
        <pc:chgData name="David Parks" userId="0d663e3a-4707-4f34-af46-881a84e1e30a" providerId="ADAL" clId="{C6506461-0CAB-463E-BC9E-A662EF0FB174}" dt="2024-02-29T15:54:29.431" v="5410" actId="113"/>
        <pc:sldMkLst>
          <pc:docMk/>
          <pc:sldMk cId="3955218552" sldId="268"/>
        </pc:sldMkLst>
      </pc:sldChg>
      <pc:sldChg chg="modSp new mod ord">
        <pc:chgData name="David Parks" userId="0d663e3a-4707-4f34-af46-881a84e1e30a" providerId="ADAL" clId="{C6506461-0CAB-463E-BC9E-A662EF0FB174}" dt="2024-02-29T01:13:16.327" v="4888" actId="20577"/>
        <pc:sldMkLst>
          <pc:docMk/>
          <pc:sldMk cId="233568095" sldId="269"/>
        </pc:sldMkLst>
      </pc:sldChg>
      <pc:sldChg chg="modSp new mod">
        <pc:chgData name="David Parks" userId="0d663e3a-4707-4f34-af46-881a84e1e30a" providerId="ADAL" clId="{C6506461-0CAB-463E-BC9E-A662EF0FB174}" dt="2024-02-29T00:33:40.398" v="3717" actId="20577"/>
        <pc:sldMkLst>
          <pc:docMk/>
          <pc:sldMk cId="3475468051" sldId="270"/>
        </pc:sldMkLst>
      </pc:sldChg>
      <pc:sldChg chg="modSp new mod">
        <pc:chgData name="David Parks" userId="0d663e3a-4707-4f34-af46-881a84e1e30a" providerId="ADAL" clId="{C6506461-0CAB-463E-BC9E-A662EF0FB174}" dt="2024-02-29T01:28:36.811" v="5403" actId="20577"/>
        <pc:sldMkLst>
          <pc:docMk/>
          <pc:sldMk cId="560937086" sldId="271"/>
        </pc:sldMkLst>
      </pc:sldChg>
      <pc:sldChg chg="modSp new mod">
        <pc:chgData name="David Parks" userId="0d663e3a-4707-4f34-af46-881a84e1e30a" providerId="ADAL" clId="{C6506461-0CAB-463E-BC9E-A662EF0FB174}" dt="2024-02-29T17:21:21.765" v="5453" actId="15"/>
        <pc:sldMkLst>
          <pc:docMk/>
          <pc:sldMk cId="3219572998" sldId="272"/>
        </pc:sldMkLst>
      </pc:sld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2119520267" sldId="2147483672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534854898" sldId="2147483673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4274304193" sldId="2147483674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1301471748" sldId="2147483675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13344254" sldId="2147483676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119520267" sldId="2147483672"/>
            <pc:sldLayoutMk cId="3467522556" sldId="2147483677"/>
          </pc:sldLayoutMkLst>
        </pc:sldLayoutChg>
      </pc:sldMasterChg>
      <pc:sldMasterChg chg="delSldLayout modSldLayout">
        <pc:chgData name="David Parks" userId="0d663e3a-4707-4f34-af46-881a84e1e30a" providerId="ADAL" clId="{C6506461-0CAB-463E-BC9E-A662EF0FB174}" dt="2024-02-28T19:00:04.890" v="837" actId="2696"/>
        <pc:sldMasterMkLst>
          <pc:docMk/>
          <pc:sldMasterMk cId="3555713288" sldId="2147483679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555713288" sldId="2147483679"/>
            <pc:sldLayoutMk cId="1672668420" sldId="2147483680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555713288" sldId="2147483679"/>
            <pc:sldLayoutMk cId="3873306879" sldId="2147483681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555713288" sldId="2147483679"/>
            <pc:sldLayoutMk cId="2932596780" sldId="2147483682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555713288" sldId="2147483679"/>
            <pc:sldLayoutMk cId="2244367099" sldId="2147483683"/>
          </pc:sldLayoutMkLst>
        </pc:sldLayoutChg>
        <pc:sldLayoutChg chg="delSp del">
          <pc:chgData name="David Parks" userId="0d663e3a-4707-4f34-af46-881a84e1e30a" providerId="ADAL" clId="{C6506461-0CAB-463E-BC9E-A662EF0FB174}" dt="2024-02-28T19:00:04.890" v="837" actId="2696"/>
          <pc:sldLayoutMkLst>
            <pc:docMk/>
            <pc:sldMasterMk cId="3555713288" sldId="2147483679"/>
            <pc:sldLayoutMk cId="437351659" sldId="2147483708"/>
          </pc:sldLayoutMkLst>
        </pc:sldLayoutChg>
        <pc:sldLayoutChg chg="del">
          <pc:chgData name="David Parks" userId="0d663e3a-4707-4f34-af46-881a84e1e30a" providerId="ADAL" clId="{C6506461-0CAB-463E-BC9E-A662EF0FB174}" dt="2024-02-28T18:59:09.315" v="801" actId="2696"/>
          <pc:sldLayoutMkLst>
            <pc:docMk/>
            <pc:sldMasterMk cId="3555713288" sldId="2147483679"/>
            <pc:sldLayoutMk cId="4149105515" sldId="2147483709"/>
          </pc:sldLayoutMkLst>
        </pc:sldLayoutChg>
      </pc:sldMaster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1695748763" sldId="2147483684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2661808375" sldId="2147483685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2980194796" sldId="2147483686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528339398" sldId="2147483687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2337149788" sldId="2147483688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1695748763" sldId="2147483684"/>
            <pc:sldLayoutMk cId="1683300700" sldId="2147483689"/>
          </pc:sldLayoutMkLst>
        </pc:sldLayoutChg>
      </pc:sldMaster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2501302583" sldId="2147483691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906237982" sldId="2147483692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2543353240" sldId="2147483693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376415984" sldId="2147483694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1984452243" sldId="2147483695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2501302583" sldId="2147483691"/>
            <pc:sldLayoutMk cId="79063330" sldId="2147483696"/>
          </pc:sldLayoutMkLst>
        </pc:sldLayoutChg>
      </pc:sldMaster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3489974880" sldId="2147483697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1356953664" sldId="2147483698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1205349499" sldId="2147483699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814056516" sldId="2147483700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2834915859" sldId="2147483701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489974880" sldId="2147483697"/>
            <pc:sldLayoutMk cId="3441208514" sldId="2147483702"/>
          </pc:sldLayoutMkLst>
        </pc:sldLayoutChg>
      </pc:sldMasterChg>
      <pc:sldMasterChg chg="modSldLayout">
        <pc:chgData name="David Parks" userId="0d663e3a-4707-4f34-af46-881a84e1e30a" providerId="ADAL" clId="{C6506461-0CAB-463E-BC9E-A662EF0FB174}" dt="2024-02-28T18:55:16.041" v="763"/>
        <pc:sldMasterMkLst>
          <pc:docMk/>
          <pc:sldMasterMk cId="3247275042" sldId="2147483703"/>
        </pc:sldMasterMkLst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247275042" sldId="2147483703"/>
            <pc:sldLayoutMk cId="3049842301" sldId="2147483704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247275042" sldId="2147483703"/>
            <pc:sldLayoutMk cId="4026843209" sldId="2147483705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247275042" sldId="2147483703"/>
            <pc:sldLayoutMk cId="4183622810" sldId="2147483706"/>
          </pc:sldLayoutMkLst>
        </pc:sldLayoutChg>
        <pc:sldLayoutChg chg="modSp">
          <pc:chgData name="David Parks" userId="0d663e3a-4707-4f34-af46-881a84e1e30a" providerId="ADAL" clId="{C6506461-0CAB-463E-BC9E-A662EF0FB174}" dt="2024-02-28T18:55:16.041" v="763"/>
          <pc:sldLayoutMkLst>
            <pc:docMk/>
            <pc:sldMasterMk cId="3247275042" sldId="2147483703"/>
            <pc:sldLayoutMk cId="3358778962" sldId="2147483707"/>
          </pc:sldLayoutMkLst>
        </pc:sldLayoutChg>
      </pc:sldMasterChg>
    </pc:docChg>
  </pc:docChgLst>
  <pc:docChgLst>
    <pc:chgData name="David Parks" userId="0d663e3a-4707-4f34-af46-881a84e1e30a" providerId="ADAL" clId="{862A5B34-9AC1-4E46-A40F-6FB7C0D8110B}"/>
    <pc:docChg chg="undo custSel addSld delSld modSld">
      <pc:chgData name="David Parks" userId="0d663e3a-4707-4f34-af46-881a84e1e30a" providerId="ADAL" clId="{862A5B34-9AC1-4E46-A40F-6FB7C0D8110B}" dt="2025-09-25T16:55:25.789" v="1444" actId="20577"/>
      <pc:docMkLst>
        <pc:docMk/>
      </pc:docMkLst>
      <pc:sldChg chg="modSp mod">
        <pc:chgData name="David Parks" userId="0d663e3a-4707-4f34-af46-881a84e1e30a" providerId="ADAL" clId="{862A5B34-9AC1-4E46-A40F-6FB7C0D8110B}" dt="2025-09-24T23:23:01.154" v="937" actId="27636"/>
        <pc:sldMkLst>
          <pc:docMk/>
          <pc:sldMk cId="1913477580" sldId="259"/>
        </pc:sldMkLst>
        <pc:spChg chg="mod">
          <ac:chgData name="David Parks" userId="0d663e3a-4707-4f34-af46-881a84e1e30a" providerId="ADAL" clId="{862A5B34-9AC1-4E46-A40F-6FB7C0D8110B}" dt="2025-09-24T23:23:01.154" v="937" actId="27636"/>
          <ac:spMkLst>
            <pc:docMk/>
            <pc:sldMk cId="1913477580" sldId="259"/>
            <ac:spMk id="2" creationId="{00000000-0000-0000-0000-000000000000}"/>
          </ac:spMkLst>
        </pc:spChg>
        <pc:spChg chg="mod">
          <ac:chgData name="David Parks" userId="0d663e3a-4707-4f34-af46-881a84e1e30a" providerId="ADAL" clId="{862A5B34-9AC1-4E46-A40F-6FB7C0D8110B}" dt="2025-09-24T19:33:42.677" v="95" actId="20577"/>
          <ac:spMkLst>
            <pc:docMk/>
            <pc:sldMk cId="1913477580" sldId="259"/>
            <ac:spMk id="6" creationId="{00000000-0000-0000-0000-000000000000}"/>
          </ac:spMkLst>
        </pc:spChg>
      </pc:sldChg>
      <pc:sldChg chg="del">
        <pc:chgData name="David Parks" userId="0d663e3a-4707-4f34-af46-881a84e1e30a" providerId="ADAL" clId="{862A5B34-9AC1-4E46-A40F-6FB7C0D8110B}" dt="2025-09-24T19:54:44.350" v="315" actId="2696"/>
        <pc:sldMkLst>
          <pc:docMk/>
          <pc:sldMk cId="289097830" sldId="261"/>
        </pc:sldMkLst>
      </pc:sldChg>
      <pc:sldChg chg="addSp modSp mod">
        <pc:chgData name="David Parks" userId="0d663e3a-4707-4f34-af46-881a84e1e30a" providerId="ADAL" clId="{862A5B34-9AC1-4E46-A40F-6FB7C0D8110B}" dt="2025-09-25T15:33:01.870" v="1390" actId="20577"/>
        <pc:sldMkLst>
          <pc:docMk/>
          <pc:sldMk cId="294509508" sldId="262"/>
        </pc:sldMkLst>
        <pc:spChg chg="mod">
          <ac:chgData name="David Parks" userId="0d663e3a-4707-4f34-af46-881a84e1e30a" providerId="ADAL" clId="{862A5B34-9AC1-4E46-A40F-6FB7C0D8110B}" dt="2025-09-25T15:33:01.870" v="1390" actId="20577"/>
          <ac:spMkLst>
            <pc:docMk/>
            <pc:sldMk cId="294509508" sldId="262"/>
            <ac:spMk id="2" creationId="{581BACC3-7D4B-D486-4B87-9F20F5C4EC8F}"/>
          </ac:spMkLst>
        </pc:spChg>
        <pc:spChg chg="add">
          <ac:chgData name="David Parks" userId="0d663e3a-4707-4f34-af46-881a84e1e30a" providerId="ADAL" clId="{862A5B34-9AC1-4E46-A40F-6FB7C0D8110B}" dt="2025-09-24T19:52:05.546" v="232"/>
          <ac:spMkLst>
            <pc:docMk/>
            <pc:sldMk cId="294509508" sldId="262"/>
            <ac:spMk id="3" creationId="{1D3A4F4A-50E3-54FE-9515-01271910C3C5}"/>
          </ac:spMkLst>
        </pc:spChg>
        <pc:spChg chg="add">
          <ac:chgData name="David Parks" userId="0d663e3a-4707-4f34-af46-881a84e1e30a" providerId="ADAL" clId="{862A5B34-9AC1-4E46-A40F-6FB7C0D8110B}" dt="2025-09-24T19:52:08.593" v="233"/>
          <ac:spMkLst>
            <pc:docMk/>
            <pc:sldMk cId="294509508" sldId="262"/>
            <ac:spMk id="4" creationId="{50AD57D7-D92D-F3A8-1ABB-25FC317E2BF1}"/>
          </ac:spMkLst>
        </pc:spChg>
        <pc:spChg chg="mod">
          <ac:chgData name="David Parks" userId="0d663e3a-4707-4f34-af46-881a84e1e30a" providerId="ADAL" clId="{862A5B34-9AC1-4E46-A40F-6FB7C0D8110B}" dt="2025-09-24T19:53:44.243" v="251"/>
          <ac:spMkLst>
            <pc:docMk/>
            <pc:sldMk cId="294509508" sldId="262"/>
            <ac:spMk id="5" creationId="{E20E940A-7786-5AC2-FD1E-CC54F8E8A486}"/>
          </ac:spMkLst>
        </pc:spChg>
        <pc:spChg chg="add">
          <ac:chgData name="David Parks" userId="0d663e3a-4707-4f34-af46-881a84e1e30a" providerId="ADAL" clId="{862A5B34-9AC1-4E46-A40F-6FB7C0D8110B}" dt="2025-09-24T19:52:15.019" v="237"/>
          <ac:spMkLst>
            <pc:docMk/>
            <pc:sldMk cId="294509508" sldId="262"/>
            <ac:spMk id="6" creationId="{101CD709-D42C-8150-B176-6A0CC00CC3C7}"/>
          </ac:spMkLst>
        </pc:spChg>
        <pc:spChg chg="add">
          <ac:chgData name="David Parks" userId="0d663e3a-4707-4f34-af46-881a84e1e30a" providerId="ADAL" clId="{862A5B34-9AC1-4E46-A40F-6FB7C0D8110B}" dt="2025-09-24T19:52:55.287" v="242"/>
          <ac:spMkLst>
            <pc:docMk/>
            <pc:sldMk cId="294509508" sldId="262"/>
            <ac:spMk id="7" creationId="{D29E178A-EBCB-BF68-E67B-F4A3EBD45C6D}"/>
          </ac:spMkLst>
        </pc:spChg>
      </pc:sldChg>
      <pc:sldChg chg="modSp mod">
        <pc:chgData name="David Parks" userId="0d663e3a-4707-4f34-af46-881a84e1e30a" providerId="ADAL" clId="{862A5B34-9AC1-4E46-A40F-6FB7C0D8110B}" dt="2025-09-25T15:33:20.525" v="1413" actId="20577"/>
        <pc:sldMkLst>
          <pc:docMk/>
          <pc:sldMk cId="2985987185" sldId="263"/>
        </pc:sldMkLst>
        <pc:spChg chg="mod">
          <ac:chgData name="David Parks" userId="0d663e3a-4707-4f34-af46-881a84e1e30a" providerId="ADAL" clId="{862A5B34-9AC1-4E46-A40F-6FB7C0D8110B}" dt="2025-09-25T15:33:20.525" v="1413" actId="20577"/>
          <ac:spMkLst>
            <pc:docMk/>
            <pc:sldMk cId="2985987185" sldId="263"/>
            <ac:spMk id="3" creationId="{E4618000-6CDD-63AA-777B-889DCDB66CA4}"/>
          </ac:spMkLst>
        </pc:spChg>
      </pc:sldChg>
      <pc:sldChg chg="addSp delSp modSp new del">
        <pc:chgData name="David Parks" userId="0d663e3a-4707-4f34-af46-881a84e1e30a" providerId="ADAL" clId="{862A5B34-9AC1-4E46-A40F-6FB7C0D8110B}" dt="2025-09-24T19:53:52.161" v="252" actId="2696"/>
        <pc:sldMkLst>
          <pc:docMk/>
          <pc:sldMk cId="1288237559" sldId="264"/>
        </pc:sldMkLst>
        <pc:spChg chg="del">
          <ac:chgData name="David Parks" userId="0d663e3a-4707-4f34-af46-881a84e1e30a" providerId="ADAL" clId="{862A5B34-9AC1-4E46-A40F-6FB7C0D8110B}" dt="2025-09-24T19:53:02.070" v="245"/>
          <ac:spMkLst>
            <pc:docMk/>
            <pc:sldMk cId="1288237559" sldId="264"/>
            <ac:spMk id="3" creationId="{1883ACF4-B014-AA9D-436F-CE1D4BF93A92}"/>
          </ac:spMkLst>
        </pc:spChg>
        <pc:spChg chg="add">
          <ac:chgData name="David Parks" userId="0d663e3a-4707-4f34-af46-881a84e1e30a" providerId="ADAL" clId="{862A5B34-9AC1-4E46-A40F-6FB7C0D8110B}" dt="2025-09-24T19:53:00.031" v="244"/>
          <ac:spMkLst>
            <pc:docMk/>
            <pc:sldMk cId="1288237559" sldId="264"/>
            <ac:spMk id="4" creationId="{FDD04707-9D02-2C12-66AA-F71C3681777E}"/>
          </ac:spMkLst>
        </pc:spChg>
        <pc:spChg chg="add mod">
          <ac:chgData name="David Parks" userId="0d663e3a-4707-4f34-af46-881a84e1e30a" providerId="ADAL" clId="{862A5B34-9AC1-4E46-A40F-6FB7C0D8110B}" dt="2025-09-24T19:53:14.981" v="246"/>
          <ac:spMkLst>
            <pc:docMk/>
            <pc:sldMk cId="1288237559" sldId="264"/>
            <ac:spMk id="5" creationId="{1A9C8A43-DCD0-4E50-0B51-51172A8D83EE}"/>
          </ac:spMkLst>
        </pc:spChg>
      </pc:sldChg>
      <pc:sldChg chg="modSp new mod">
        <pc:chgData name="David Parks" userId="0d663e3a-4707-4f34-af46-881a84e1e30a" providerId="ADAL" clId="{862A5B34-9AC1-4E46-A40F-6FB7C0D8110B}" dt="2025-09-25T15:26:07.588" v="1333" actId="113"/>
        <pc:sldMkLst>
          <pc:docMk/>
          <pc:sldMk cId="3438242618" sldId="264"/>
        </pc:sldMkLst>
        <pc:spChg chg="mod">
          <ac:chgData name="David Parks" userId="0d663e3a-4707-4f34-af46-881a84e1e30a" providerId="ADAL" clId="{862A5B34-9AC1-4E46-A40F-6FB7C0D8110B}" dt="2025-09-24T23:11:27.300" v="880" actId="6549"/>
          <ac:spMkLst>
            <pc:docMk/>
            <pc:sldMk cId="3438242618" sldId="264"/>
            <ac:spMk id="2" creationId="{8FE74B10-EBA7-65E9-4691-796CF0CC10D2}"/>
          </ac:spMkLst>
        </pc:spChg>
        <pc:spChg chg="mod">
          <ac:chgData name="David Parks" userId="0d663e3a-4707-4f34-af46-881a84e1e30a" providerId="ADAL" clId="{862A5B34-9AC1-4E46-A40F-6FB7C0D8110B}" dt="2025-09-25T15:26:07.588" v="1333" actId="113"/>
          <ac:spMkLst>
            <pc:docMk/>
            <pc:sldMk cId="3438242618" sldId="264"/>
            <ac:spMk id="3" creationId="{0CACDB5F-E0DA-060C-E4DA-6A431BFD953E}"/>
          </ac:spMkLst>
        </pc:spChg>
      </pc:sldChg>
      <pc:sldChg chg="add del">
        <pc:chgData name="David Parks" userId="0d663e3a-4707-4f34-af46-881a84e1e30a" providerId="ADAL" clId="{862A5B34-9AC1-4E46-A40F-6FB7C0D8110B}" dt="2025-09-24T19:34:43.833" v="100" actId="2696"/>
        <pc:sldMkLst>
          <pc:docMk/>
          <pc:sldMk cId="3761441114" sldId="264"/>
        </pc:sldMkLst>
      </pc:sldChg>
      <pc:sldChg chg="modSp add mod">
        <pc:chgData name="David Parks" userId="0d663e3a-4707-4f34-af46-881a84e1e30a" providerId="ADAL" clId="{862A5B34-9AC1-4E46-A40F-6FB7C0D8110B}" dt="2025-09-25T16:55:25.789" v="1444" actId="20577"/>
        <pc:sldMkLst>
          <pc:docMk/>
          <pc:sldMk cId="997287146" sldId="265"/>
        </pc:sldMkLst>
        <pc:spChg chg="mod">
          <ac:chgData name="David Parks" userId="0d663e3a-4707-4f34-af46-881a84e1e30a" providerId="ADAL" clId="{862A5B34-9AC1-4E46-A40F-6FB7C0D8110B}" dt="2025-09-25T16:55:12.595" v="1428" actId="113"/>
          <ac:spMkLst>
            <pc:docMk/>
            <pc:sldMk cId="997287146" sldId="265"/>
            <ac:spMk id="2" creationId="{00000000-0000-0000-0000-000000000000}"/>
          </ac:spMkLst>
        </pc:spChg>
        <pc:spChg chg="mod">
          <ac:chgData name="David Parks" userId="0d663e3a-4707-4f34-af46-881a84e1e30a" providerId="ADAL" clId="{862A5B34-9AC1-4E46-A40F-6FB7C0D8110B}" dt="2025-09-25T16:55:25.789" v="1444" actId="20577"/>
          <ac:spMkLst>
            <pc:docMk/>
            <pc:sldMk cId="997287146" sldId="265"/>
            <ac:spMk id="3" creationId="{00000000-0000-0000-0000-000000000000}"/>
          </ac:spMkLst>
        </pc:spChg>
      </pc:sldChg>
      <pc:sldChg chg="new del">
        <pc:chgData name="David Parks" userId="0d663e3a-4707-4f34-af46-881a84e1e30a" providerId="ADAL" clId="{862A5B34-9AC1-4E46-A40F-6FB7C0D8110B}" dt="2025-09-24T21:52:34.952" v="777" actId="2696"/>
        <pc:sldMkLst>
          <pc:docMk/>
          <pc:sldMk cId="1751672387" sldId="265"/>
        </pc:sldMkLst>
      </pc:sldChg>
      <pc:sldChg chg="modSp new del mod">
        <pc:chgData name="David Parks" userId="0d663e3a-4707-4f34-af46-881a84e1e30a" providerId="ADAL" clId="{862A5B34-9AC1-4E46-A40F-6FB7C0D8110B}" dt="2025-09-25T16:53:52.782" v="1416" actId="2696"/>
        <pc:sldMkLst>
          <pc:docMk/>
          <pc:sldMk cId="3528263503" sldId="265"/>
        </pc:sldMkLst>
        <pc:spChg chg="mod">
          <ac:chgData name="David Parks" userId="0d663e3a-4707-4f34-af46-881a84e1e30a" providerId="ADAL" clId="{862A5B34-9AC1-4E46-A40F-6FB7C0D8110B}" dt="2025-09-25T15:33:43.959" v="1415" actId="113"/>
          <ac:spMkLst>
            <pc:docMk/>
            <pc:sldMk cId="3528263503" sldId="265"/>
            <ac:spMk id="3" creationId="{0CECA12B-2590-3BBD-B31C-229C6F5A43A3}"/>
          </ac:spMkLst>
        </pc:spChg>
      </pc:sldChg>
      <pc:sldChg chg="del">
        <pc:chgData name="David Parks" userId="0d663e3a-4707-4f34-af46-881a84e1e30a" providerId="ADAL" clId="{862A5B34-9AC1-4E46-A40F-6FB7C0D8110B}" dt="2025-09-24T19:34:30.492" v="97" actId="2696"/>
        <pc:sldMkLst>
          <pc:docMk/>
          <pc:sldMk cId="4095896615" sldId="265"/>
        </pc:sldMkLst>
      </pc:sldChg>
      <pc:sldChg chg="del">
        <pc:chgData name="David Parks" userId="0d663e3a-4707-4f34-af46-881a84e1e30a" providerId="ADAL" clId="{862A5B34-9AC1-4E46-A40F-6FB7C0D8110B}" dt="2025-09-24T19:34:13.127" v="96" actId="2696"/>
        <pc:sldMkLst>
          <pc:docMk/>
          <pc:sldMk cId="3167566025" sldId="266"/>
        </pc:sldMkLst>
      </pc:sldChg>
    </pc:docChg>
  </pc:docChgLst>
  <pc:docChgLst>
    <pc:chgData name="David Parks" userId="0d663e3a-4707-4f34-af46-881a84e1e30a" providerId="ADAL" clId="{F308D714-7FC9-41C0-95C1-E8D15C5B1295}"/>
    <pc:docChg chg="undo custSel addSld delSld modSld">
      <pc:chgData name="David Parks" userId="0d663e3a-4707-4f34-af46-881a84e1e30a" providerId="ADAL" clId="{F308D714-7FC9-41C0-95C1-E8D15C5B1295}" dt="2024-04-04T16:49:33.438" v="4389" actId="14100"/>
      <pc:docMkLst>
        <pc:docMk/>
      </pc:docMkLst>
      <pc:sldChg chg="modSp mod">
        <pc:chgData name="David Parks" userId="0d663e3a-4707-4f34-af46-881a84e1e30a" providerId="ADAL" clId="{F308D714-7FC9-41C0-95C1-E8D15C5B1295}" dt="2024-04-03T22:31:17.132" v="119" actId="20577"/>
        <pc:sldMkLst>
          <pc:docMk/>
          <pc:sldMk cId="1913477580" sldId="259"/>
        </pc:sldMkLst>
      </pc:sldChg>
      <pc:sldChg chg="modSp mod">
        <pc:chgData name="David Parks" userId="0d663e3a-4707-4f34-af46-881a84e1e30a" providerId="ADAL" clId="{F308D714-7FC9-41C0-95C1-E8D15C5B1295}" dt="2024-04-04T16:42:46.387" v="3923" actId="113"/>
        <pc:sldMkLst>
          <pc:docMk/>
          <pc:sldMk cId="289097830" sldId="261"/>
        </pc:sldMkLst>
      </pc:sldChg>
      <pc:sldChg chg="addSp delSp modSp new mod">
        <pc:chgData name="David Parks" userId="0d663e3a-4707-4f34-af46-881a84e1e30a" providerId="ADAL" clId="{F308D714-7FC9-41C0-95C1-E8D15C5B1295}" dt="2024-04-04T16:47:28.146" v="4088" actId="20577"/>
        <pc:sldMkLst>
          <pc:docMk/>
          <pc:sldMk cId="294509508" sldId="262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2265761470" sldId="262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1674774734" sldId="263"/>
        </pc:sldMkLst>
      </pc:sldChg>
      <pc:sldChg chg="modSp new del mod">
        <pc:chgData name="David Parks" userId="0d663e3a-4707-4f34-af46-881a84e1e30a" providerId="ADAL" clId="{F308D714-7FC9-41C0-95C1-E8D15C5B1295}" dt="2024-04-03T23:56:43.693" v="679" actId="47"/>
        <pc:sldMkLst>
          <pc:docMk/>
          <pc:sldMk cId="1797202381" sldId="263"/>
        </pc:sldMkLst>
      </pc:sldChg>
      <pc:sldChg chg="modSp new mod">
        <pc:chgData name="David Parks" userId="0d663e3a-4707-4f34-af46-881a84e1e30a" providerId="ADAL" clId="{F308D714-7FC9-41C0-95C1-E8D15C5B1295}" dt="2024-04-04T16:49:33.438" v="4389" actId="14100"/>
        <pc:sldMkLst>
          <pc:docMk/>
          <pc:sldMk cId="2985987185" sldId="263"/>
        </pc:sldMkLst>
      </pc:sldChg>
      <pc:sldChg chg="modSp new mod">
        <pc:chgData name="David Parks" userId="0d663e3a-4707-4f34-af46-881a84e1e30a" providerId="ADAL" clId="{F308D714-7FC9-41C0-95C1-E8D15C5B1295}" dt="2024-04-04T16:43:03.018" v="3925" actId="113"/>
        <pc:sldMkLst>
          <pc:docMk/>
          <pc:sldMk cId="3761441114" sldId="264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022443276" sldId="265"/>
        </pc:sldMkLst>
      </pc:sldChg>
      <pc:sldChg chg="modSp new mod">
        <pc:chgData name="David Parks" userId="0d663e3a-4707-4f34-af46-881a84e1e30a" providerId="ADAL" clId="{F308D714-7FC9-41C0-95C1-E8D15C5B1295}" dt="2024-04-04T16:43:16.728" v="3927" actId="113"/>
        <pc:sldMkLst>
          <pc:docMk/>
          <pc:sldMk cId="4095896615" sldId="265"/>
        </pc:sldMkLst>
      </pc:sldChg>
      <pc:sldChg chg="modSp new mod">
        <pc:chgData name="David Parks" userId="0d663e3a-4707-4f34-af46-881a84e1e30a" providerId="ADAL" clId="{F308D714-7FC9-41C0-95C1-E8D15C5B1295}" dt="2024-04-04T16:42:15.358" v="3919" actId="20577"/>
        <pc:sldMkLst>
          <pc:docMk/>
          <pc:sldMk cId="3167566025" sldId="266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032680423" sldId="267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955218552" sldId="268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233568095" sldId="269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475468051" sldId="270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560937086" sldId="271"/>
        </pc:sldMkLst>
      </pc:sldChg>
      <pc:sldChg chg="del">
        <pc:chgData name="David Parks" userId="0d663e3a-4707-4f34-af46-881a84e1e30a" providerId="ADAL" clId="{F308D714-7FC9-41C0-95C1-E8D15C5B1295}" dt="2024-04-03T22:30:17.515" v="0" actId="2696"/>
        <pc:sldMkLst>
          <pc:docMk/>
          <pc:sldMk cId="3219572998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375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534854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6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2443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2" y="6131476"/>
            <a:ext cx="2416273" cy="284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1" y="4568600"/>
            <a:ext cx="1600200" cy="1862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697230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266180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6234041"/>
            <a:ext cx="2540000" cy="229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1" y="4568600"/>
            <a:ext cx="1600200" cy="186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702354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</p:spTree>
    <p:extLst>
      <p:ext uri="{BB962C8B-B14F-4D97-AF65-F5344CB8AC3E}">
        <p14:creationId xmlns:p14="http://schemas.microsoft.com/office/powerpoint/2010/main" val="298019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3093653"/>
            <a:ext cx="8197114" cy="3002348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2307557"/>
            <a:ext cx="8184662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6234041"/>
            <a:ext cx="2540000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4" y="495349"/>
            <a:ext cx="8197114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52833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2307557"/>
            <a:ext cx="8197114" cy="3154535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4" y="492979"/>
            <a:ext cx="8197114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33714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4" y="2299970"/>
            <a:ext cx="8184662" cy="3770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6234041"/>
            <a:ext cx="2540000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4165"/>
            <a:ext cx="8184662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68330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2" y="4568600"/>
            <a:ext cx="1597439" cy="186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2" y="6132144"/>
            <a:ext cx="2416273" cy="283315"/>
          </a:xfrm>
          <a:prstGeom prst="rect">
            <a:avLst/>
          </a:prstGeom>
        </p:spPr>
      </p:pic>
      <p:pic>
        <p:nvPicPr>
          <p:cNvPr id="10" name="Picture 9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702354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90623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2" y="4568600"/>
            <a:ext cx="1597439" cy="186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6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697230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543353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3093653"/>
            <a:ext cx="8197114" cy="3002348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2307557"/>
            <a:ext cx="8184662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" y="1818012"/>
            <a:ext cx="1090095" cy="128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2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2979"/>
            <a:ext cx="8184657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7641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8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427430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2307557"/>
            <a:ext cx="8197114" cy="3154535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" y="1818012"/>
            <a:ext cx="1090095" cy="128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2979"/>
            <a:ext cx="8184662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984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" y="1818012"/>
            <a:ext cx="1090095" cy="128483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4" y="2299971"/>
            <a:ext cx="8184662" cy="3948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2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508813"/>
            <a:ext cx="8172210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9063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4568600"/>
            <a:ext cx="1600200" cy="1862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6132013"/>
            <a:ext cx="2425226" cy="284364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859992"/>
            <a:ext cx="702354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356953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4568600"/>
            <a:ext cx="1600200" cy="186267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6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859992"/>
            <a:ext cx="702354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205349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2" y="1819206"/>
            <a:ext cx="1103781" cy="128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3093653"/>
            <a:ext cx="8197114" cy="3002348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2307557"/>
            <a:ext cx="8184662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2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492382"/>
            <a:ext cx="8197109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4056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626608"/>
            <a:ext cx="1371600" cy="123139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4" y="2307557"/>
            <a:ext cx="8197114" cy="3154535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4165"/>
            <a:ext cx="8184662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834915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1818012"/>
            <a:ext cx="1103781" cy="128483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4" y="2299971"/>
            <a:ext cx="8184662" cy="3948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2" y="6234041"/>
            <a:ext cx="2539991" cy="22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92979"/>
            <a:ext cx="8172210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441208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7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0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6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3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2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301471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6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1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4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9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1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90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0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334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0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375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67266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6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7330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93259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20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7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748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3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9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2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9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72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wnetid.sharepoint.com/:f:/s/og_uwfin_pafc/Eojkf8S_yxFFhtXwaqAYHXEBJChWPftxrad2F5Mm4v5Uzw?e=b8Owum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ffortreporting@uw.edu" TargetMode="Externa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ffortreporting@uw.edu" TargetMode="External"/><Relationship Id="rId7" Type="http://schemas.openxmlformats.org/officeDocument/2006/relationships/hyperlink" Target="mailto:parksd2@uw.edu" TargetMode="Externa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6" Type="http://schemas.openxmlformats.org/officeDocument/2006/relationships/hyperlink" Target="mailto:mgard4@uw.eud" TargetMode="External"/><Relationship Id="rId5" Type="http://schemas.openxmlformats.org/officeDocument/2006/relationships/hyperlink" Target="https://finance.uw.edu/pafc/" TargetMode="External"/><Relationship Id="rId4" Type="http://schemas.openxmlformats.org/officeDocument/2006/relationships/hyperlink" Target="mailto:gcafco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2029" y="1640263"/>
            <a:ext cx="6972300" cy="159313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Legacy Manual FEC Reminder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92029" y="4308049"/>
            <a:ext cx="6656731" cy="181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ECC Focused Topic Office Hours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 25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Gardner &amp; David Parks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Award Fiscal Compliance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E74B10-EBA7-65E9-4691-796CF0CC1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Manual Legacy FEC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CDB5F-E0DA-060C-E4DA-6A431BFD95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Legacy effort system, </a:t>
            </a:r>
            <a:r>
              <a:rPr lang="en-US" b="0" dirty="0" err="1"/>
              <a:t>eFECS</a:t>
            </a:r>
            <a:r>
              <a:rPr lang="en-US" b="0" dirty="0"/>
              <a:t>, was permanently frozen in October 2023, soon after due dates for effort periods ending 6/30/2023 (Sept &amp; Oct 2023)</a:t>
            </a:r>
          </a:p>
          <a:p>
            <a:r>
              <a:rPr lang="en-US" b="0" dirty="0"/>
              <a:t>This made it necessary for uncertified FECs after that point to be certified through a manual process</a:t>
            </a:r>
          </a:p>
          <a:p>
            <a:r>
              <a:rPr lang="en-US" b="0" dirty="0"/>
              <a:t>PAFC developed a manual process for this</a:t>
            </a:r>
          </a:p>
        </p:txBody>
      </p:sp>
    </p:spTree>
    <p:extLst>
      <p:ext uri="{BB962C8B-B14F-4D97-AF65-F5344CB8AC3E}">
        <p14:creationId xmlns:p14="http://schemas.microsoft.com/office/powerpoint/2010/main" val="343824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1BACC3-7D4B-D486-4B87-9F20F5C4E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Accessing Uncertified Legacy FECs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E940A-7786-5AC2-FD1E-CC54F8E8A4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7114" cy="4298315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0" dirty="0"/>
              <a:t>Link to SharePoint site with downloadable PDF FECs: </a:t>
            </a:r>
            <a:r>
              <a:rPr lang="en-US" altLang="en-US" b="0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1 - Overdue FECs Ready for Cert</a:t>
            </a:r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b="0" dirty="0"/>
              <a:t>Folders are organized by Legacy </a:t>
            </a:r>
            <a:r>
              <a:rPr lang="en-US" b="0" dirty="0" err="1"/>
              <a:t>OrgCode</a:t>
            </a:r>
            <a:endParaRPr lang="en-US" b="0" dirty="0"/>
          </a:p>
          <a:p>
            <a:pPr lvl="1"/>
            <a:r>
              <a:rPr lang="en-US" b="0" dirty="0"/>
              <a:t>Folders titled with shorter </a:t>
            </a:r>
            <a:r>
              <a:rPr lang="en-US" b="0" dirty="0" err="1"/>
              <a:t>OrgCode</a:t>
            </a:r>
            <a:r>
              <a:rPr lang="en-US" b="0" dirty="0"/>
              <a:t> prefixes have sub-folders to organize by unit level</a:t>
            </a:r>
          </a:p>
          <a:p>
            <a:r>
              <a:rPr lang="en-US" b="0" dirty="0"/>
              <a:t>Most of the FECs are for the periods ending 6/30/2023, but some are for prior periods – all require certification</a:t>
            </a:r>
            <a:br>
              <a:rPr lang="en-US" b="0" dirty="0"/>
            </a:b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450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5AD41-F8BC-C21A-2A4E-088515E7EE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Standard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18000-6CDD-63AA-777B-889DCDB66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886144"/>
          </a:xfrm>
        </p:spPr>
        <p:txBody>
          <a:bodyPr/>
          <a:lstStyle/>
          <a:p>
            <a:r>
              <a:rPr lang="en-US" sz="2000" b="0" dirty="0"/>
              <a:t>Open the PDF file in one of the faculty sub-folders for your department</a:t>
            </a:r>
          </a:p>
          <a:p>
            <a:r>
              <a:rPr lang="en-US" sz="2000" b="0" dirty="0"/>
              <a:t>Review the information on the report (FEC content and metadata) – email </a:t>
            </a:r>
            <a:r>
              <a:rPr lang="en-US" sz="2000" b="0" dirty="0">
                <a:hlinkClick r:id="rId2"/>
              </a:rPr>
              <a:t>effortreporting@uw.edu</a:t>
            </a:r>
            <a:r>
              <a:rPr lang="en-US" sz="2000" b="0" dirty="0"/>
              <a:t> if any changes are needed</a:t>
            </a:r>
          </a:p>
          <a:p>
            <a:r>
              <a:rPr lang="en-US" sz="2000" b="0" dirty="0"/>
              <a:t>Download the PDF file after you have reviewed it</a:t>
            </a:r>
          </a:p>
          <a:p>
            <a:r>
              <a:rPr lang="en-US" sz="2000" b="0" dirty="0"/>
              <a:t>Add any necessary comments to explain specific circumstances and facilitate for the faculty to certify (via digital signature, or print/sign/rescan)</a:t>
            </a:r>
          </a:p>
          <a:p>
            <a:pPr lvl="1"/>
            <a:r>
              <a:rPr lang="en-US" sz="1600" b="0" dirty="0"/>
              <a:t>Comments about the legacy system freeze soon after due date causing significantly delayed certification are not needed, we have documented this centrally</a:t>
            </a:r>
          </a:p>
          <a:p>
            <a:r>
              <a:rPr lang="en-US" sz="2000" b="0" dirty="0"/>
              <a:t>After it is signed, email a copy of the certified report to </a:t>
            </a:r>
            <a:r>
              <a:rPr lang="en-US" sz="2000" b="0" dirty="0">
                <a:hlinkClick r:id="rId2"/>
              </a:rPr>
              <a:t>effortreporting@uw.edu</a:t>
            </a:r>
            <a:r>
              <a:rPr lang="en-US" sz="2000" b="0" dirty="0"/>
              <a:t> for central retention</a:t>
            </a:r>
          </a:p>
          <a:p>
            <a:r>
              <a:rPr lang="en-US" sz="2000" b="0" dirty="0"/>
              <a:t>Demo…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598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Questions?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2E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Post Award Fiscal Compliance (PAFC)</a:t>
            </a:r>
          </a:p>
          <a:p>
            <a:pPr lvl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effortreporting@uw.edu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(Effort Reporting / ECC questions)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gcafco@uw.edu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(All other compliance questions)</a:t>
            </a:r>
          </a:p>
          <a:p>
            <a:pPr lvl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https://finance.uw.edu/pafc/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Matt Gardner</a:t>
            </a:r>
          </a:p>
          <a:p>
            <a:pPr lvl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mgard4@uw.edu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David Parks</a:t>
            </a:r>
          </a:p>
          <a:p>
            <a:pPr lvl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parksd2@uw.edu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287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FCDB28E93C9346A6A7EC5839D981D5" ma:contentTypeVersion="17" ma:contentTypeDescription="Create a new document." ma:contentTypeScope="" ma:versionID="9eaaabddce8f882f1f0140ffa4f9cb1b">
  <xsd:schema xmlns:xsd="http://www.w3.org/2001/XMLSchema" xmlns:xs="http://www.w3.org/2001/XMLSchema" xmlns:p="http://schemas.microsoft.com/office/2006/metadata/properties" xmlns:ns2="6f851de0-1ea6-42d6-a184-fbb21641e844" xmlns:ns3="8410168f-e7be-4b05-82ad-db2e089d1a9a" xmlns:ns4="ab06a5aa-8e31-4bdb-9b13-38c58a92ec8a" targetNamespace="http://schemas.microsoft.com/office/2006/metadata/properties" ma:root="true" ma:fieldsID="789f9c06051b3289fd6b0ed4cf3342fd" ns2:_="" ns3:_="" ns4:_="">
    <xsd:import namespace="6f851de0-1ea6-42d6-a184-fbb21641e844"/>
    <xsd:import namespace="8410168f-e7be-4b05-82ad-db2e089d1a9a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51de0-1ea6-42d6-a184-fbb21641e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0168f-e7be-4b05-82ad-db2e089d1a9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418e278-b4fe-4923-a390-8786f7260464}" ma:internalName="TaxCatchAll" ma:showField="CatchAllData" ma:web="8410168f-e7be-4b05-82ad-db2e089d1a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6f851de0-1ea6-42d6-a184-fbb21641e8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D29DCE-FDE0-46C3-8C52-E64B3F74E9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2E803D-52DE-4D10-81C0-DC8707BFE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51de0-1ea6-42d6-a184-fbb21641e844"/>
    <ds:schemaRef ds:uri="8410168f-e7be-4b05-82ad-db2e089d1a9a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0B2E02-A22F-454C-AA03-3999009EE772}">
  <ds:schemaRefs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f851de0-1ea6-42d6-a184-fbb21641e844"/>
    <ds:schemaRef ds:uri="8410168f-e7be-4b05-82ad-db2e089d1a9a"/>
    <ds:schemaRef ds:uri="ab06a5aa-8e31-4bdb-9b13-38c58a92ec8a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 theme template powerpoint</Template>
  <TotalTime>1953</TotalTime>
  <Words>317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Encode Sans Normal Black</vt:lpstr>
      <vt:lpstr>Lucida Grande</vt:lpstr>
      <vt:lpstr>Open Sans</vt:lpstr>
      <vt:lpstr>Open Sans Light</vt:lpstr>
      <vt:lpstr>Uni Sans</vt:lpstr>
      <vt:lpstr>Uni Sans Regular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Parks</cp:lastModifiedBy>
  <cp:revision>1</cp:revision>
  <dcterms:created xsi:type="dcterms:W3CDTF">2024-02-27T23:31:46Z</dcterms:created>
  <dcterms:modified xsi:type="dcterms:W3CDTF">2025-09-25T16:55:29Z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0x010100D7FCDB28E93C9346A6A7EC5839D981D5</vt:lpwstr>
  </property>
  <property fmtid="{D5CDD505-2E9C-101B-9397-08002B2CF9AE}" pid="3" name="MediaServiceImageTags">
    <vt:lpwstr/>
  </property>
</Properties>
</file>