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4"/>
    <p:sldMasterId id="2147483652" r:id="rId5"/>
  </p:sldMasterIdLst>
  <p:sldIdLst>
    <p:sldId id="259" r:id="rId6"/>
    <p:sldId id="280" r:id="rId7"/>
    <p:sldId id="281" r:id="rId8"/>
    <p:sldId id="282" r:id="rId9"/>
    <p:sldId id="283" r:id="rId10"/>
    <p:sldId id="265" r:id="rId11"/>
  </p:sldIdLst>
  <p:sldSz cx="9144000" cy="6858000" type="screen4x3"/>
  <p:notesSz cx="6858000" cy="9144000"/>
  <p:custDataLst>
    <p:tags r:id="rId1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88">
          <p15:clr>
            <a:srgbClr val="A4A3A4"/>
          </p15:clr>
        </p15:guide>
        <p15:guide id="2" pos="47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8D3A2"/>
    <a:srgbClr val="4B2E83"/>
    <a:srgbClr val="E8E3D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1046C8-C48D-4FC0-AA25-24E02C2495B2}" v="3" dt="2024-10-17T16:19:51.2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46" autoAdjust="0"/>
    <p:restoredTop sz="94660"/>
  </p:normalViewPr>
  <p:slideViewPr>
    <p:cSldViewPr snapToGrid="0" snapToObjects="1" showGuides="1">
      <p:cViewPr varScale="1">
        <p:scale>
          <a:sx n="75" d="100"/>
          <a:sy n="75" d="100"/>
        </p:scale>
        <p:origin x="989" y="53"/>
      </p:cViewPr>
      <p:guideLst>
        <p:guide orient="horz" pos="2488"/>
        <p:guide pos="47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gs" Target="tags/tag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Parks" userId="0d663e3a-4707-4f34-af46-881a84e1e30a" providerId="ADAL" clId="{291046C8-C48D-4FC0-AA25-24E02C2495B2}"/>
    <pc:docChg chg="custSel addSld delSld modSld">
      <pc:chgData name="David Parks" userId="0d663e3a-4707-4f34-af46-881a84e1e30a" providerId="ADAL" clId="{291046C8-C48D-4FC0-AA25-24E02C2495B2}" dt="2024-10-17T16:55:26.079" v="1857" actId="404"/>
      <pc:docMkLst>
        <pc:docMk/>
      </pc:docMkLst>
      <pc:sldChg chg="modSp mod">
        <pc:chgData name="David Parks" userId="0d663e3a-4707-4f34-af46-881a84e1e30a" providerId="ADAL" clId="{291046C8-C48D-4FC0-AA25-24E02C2495B2}" dt="2024-10-16T23:49:05.741" v="71" actId="20577"/>
        <pc:sldMkLst>
          <pc:docMk/>
          <pc:sldMk cId="1913477580" sldId="259"/>
        </pc:sldMkLst>
        <pc:spChg chg="mod">
          <ac:chgData name="David Parks" userId="0d663e3a-4707-4f34-af46-881a84e1e30a" providerId="ADAL" clId="{291046C8-C48D-4FC0-AA25-24E02C2495B2}" dt="2024-10-16T23:48:59.670" v="61" actId="20577"/>
          <ac:spMkLst>
            <pc:docMk/>
            <pc:sldMk cId="1913477580" sldId="259"/>
            <ac:spMk id="2" creationId="{00000000-0000-0000-0000-000000000000}"/>
          </ac:spMkLst>
        </pc:spChg>
        <pc:spChg chg="mod">
          <ac:chgData name="David Parks" userId="0d663e3a-4707-4f34-af46-881a84e1e30a" providerId="ADAL" clId="{291046C8-C48D-4FC0-AA25-24E02C2495B2}" dt="2024-10-16T23:49:05.741" v="71" actId="20577"/>
          <ac:spMkLst>
            <pc:docMk/>
            <pc:sldMk cId="1913477580" sldId="259"/>
            <ac:spMk id="6" creationId="{00000000-0000-0000-0000-000000000000}"/>
          </ac:spMkLst>
        </pc:spChg>
      </pc:sldChg>
      <pc:sldChg chg="modSp mod">
        <pc:chgData name="David Parks" userId="0d663e3a-4707-4f34-af46-881a84e1e30a" providerId="ADAL" clId="{291046C8-C48D-4FC0-AA25-24E02C2495B2}" dt="2024-10-17T15:04:17.378" v="1465" actId="404"/>
        <pc:sldMkLst>
          <pc:docMk/>
          <pc:sldMk cId="997287146" sldId="265"/>
        </pc:sldMkLst>
        <pc:spChg chg="mod">
          <ac:chgData name="David Parks" userId="0d663e3a-4707-4f34-af46-881a84e1e30a" providerId="ADAL" clId="{291046C8-C48D-4FC0-AA25-24E02C2495B2}" dt="2024-10-17T15:04:17.378" v="1465" actId="404"/>
          <ac:spMkLst>
            <pc:docMk/>
            <pc:sldMk cId="997287146" sldId="265"/>
            <ac:spMk id="2" creationId="{00000000-0000-0000-0000-000000000000}"/>
          </ac:spMkLst>
        </pc:spChg>
        <pc:spChg chg="mod">
          <ac:chgData name="David Parks" userId="0d663e3a-4707-4f34-af46-881a84e1e30a" providerId="ADAL" clId="{291046C8-C48D-4FC0-AA25-24E02C2495B2}" dt="2024-10-17T14:54:57.068" v="1364" actId="20577"/>
          <ac:spMkLst>
            <pc:docMk/>
            <pc:sldMk cId="997287146" sldId="265"/>
            <ac:spMk id="3" creationId="{00000000-0000-0000-0000-000000000000}"/>
          </ac:spMkLst>
        </pc:spChg>
      </pc:sldChg>
      <pc:sldChg chg="modSp mod">
        <pc:chgData name="David Parks" userId="0d663e3a-4707-4f34-af46-881a84e1e30a" providerId="ADAL" clId="{291046C8-C48D-4FC0-AA25-24E02C2495B2}" dt="2024-10-17T15:04:26.815" v="1467" actId="403"/>
        <pc:sldMkLst>
          <pc:docMk/>
          <pc:sldMk cId="640903629" sldId="280"/>
        </pc:sldMkLst>
        <pc:spChg chg="mod">
          <ac:chgData name="David Parks" userId="0d663e3a-4707-4f34-af46-881a84e1e30a" providerId="ADAL" clId="{291046C8-C48D-4FC0-AA25-24E02C2495B2}" dt="2024-10-17T15:04:26.815" v="1467" actId="403"/>
          <ac:spMkLst>
            <pc:docMk/>
            <pc:sldMk cId="640903629" sldId="280"/>
            <ac:spMk id="2" creationId="{676282AD-6E56-ED2C-8BE4-AD43309A921A}"/>
          </ac:spMkLst>
        </pc:spChg>
        <pc:spChg chg="mod">
          <ac:chgData name="David Parks" userId="0d663e3a-4707-4f34-af46-881a84e1e30a" providerId="ADAL" clId="{291046C8-C48D-4FC0-AA25-24E02C2495B2}" dt="2024-10-17T00:00:05.606" v="1191" actId="404"/>
          <ac:spMkLst>
            <pc:docMk/>
            <pc:sldMk cId="640903629" sldId="280"/>
            <ac:spMk id="3" creationId="{885850E5-5786-1A35-1DEA-CE7C064997B1}"/>
          </ac:spMkLst>
        </pc:spChg>
      </pc:sldChg>
      <pc:sldChg chg="modSp new mod">
        <pc:chgData name="David Parks" userId="0d663e3a-4707-4f34-af46-881a84e1e30a" providerId="ADAL" clId="{291046C8-C48D-4FC0-AA25-24E02C2495B2}" dt="2024-10-17T15:04:30.527" v="1469" actId="403"/>
        <pc:sldMkLst>
          <pc:docMk/>
          <pc:sldMk cId="195088716" sldId="281"/>
        </pc:sldMkLst>
        <pc:spChg chg="mod">
          <ac:chgData name="David Parks" userId="0d663e3a-4707-4f34-af46-881a84e1e30a" providerId="ADAL" clId="{291046C8-C48D-4FC0-AA25-24E02C2495B2}" dt="2024-10-17T15:04:30.527" v="1469" actId="403"/>
          <ac:spMkLst>
            <pc:docMk/>
            <pc:sldMk cId="195088716" sldId="281"/>
            <ac:spMk id="2" creationId="{E8C8A474-19B0-CDFE-AE33-4E08AE271194}"/>
          </ac:spMkLst>
        </pc:spChg>
        <pc:spChg chg="mod">
          <ac:chgData name="David Parks" userId="0d663e3a-4707-4f34-af46-881a84e1e30a" providerId="ADAL" clId="{291046C8-C48D-4FC0-AA25-24E02C2495B2}" dt="2024-10-17T00:01:12.938" v="1359" actId="20577"/>
          <ac:spMkLst>
            <pc:docMk/>
            <pc:sldMk cId="195088716" sldId="281"/>
            <ac:spMk id="3" creationId="{378D3F82-6B0E-D130-F683-0BF796970157}"/>
          </ac:spMkLst>
        </pc:spChg>
      </pc:sldChg>
      <pc:sldChg chg="del">
        <pc:chgData name="David Parks" userId="0d663e3a-4707-4f34-af46-881a84e1e30a" providerId="ADAL" clId="{291046C8-C48D-4FC0-AA25-24E02C2495B2}" dt="2024-10-16T23:48:27.682" v="2" actId="2696"/>
        <pc:sldMkLst>
          <pc:docMk/>
          <pc:sldMk cId="3009461841" sldId="281"/>
        </pc:sldMkLst>
      </pc:sldChg>
      <pc:sldChg chg="del">
        <pc:chgData name="David Parks" userId="0d663e3a-4707-4f34-af46-881a84e1e30a" providerId="ADAL" clId="{291046C8-C48D-4FC0-AA25-24E02C2495B2}" dt="2024-10-16T23:48:25.846" v="1" actId="2696"/>
        <pc:sldMkLst>
          <pc:docMk/>
          <pc:sldMk cId="2289631773" sldId="282"/>
        </pc:sldMkLst>
      </pc:sldChg>
      <pc:sldChg chg="modSp new mod">
        <pc:chgData name="David Parks" userId="0d663e3a-4707-4f34-af46-881a84e1e30a" providerId="ADAL" clId="{291046C8-C48D-4FC0-AA25-24E02C2495B2}" dt="2024-10-17T15:04:36.816" v="1471" actId="403"/>
        <pc:sldMkLst>
          <pc:docMk/>
          <pc:sldMk cId="3927841776" sldId="282"/>
        </pc:sldMkLst>
        <pc:spChg chg="mod">
          <ac:chgData name="David Parks" userId="0d663e3a-4707-4f34-af46-881a84e1e30a" providerId="ADAL" clId="{291046C8-C48D-4FC0-AA25-24E02C2495B2}" dt="2024-10-17T15:04:36.816" v="1471" actId="403"/>
          <ac:spMkLst>
            <pc:docMk/>
            <pc:sldMk cId="3927841776" sldId="282"/>
            <ac:spMk id="2" creationId="{76AE2394-F84C-A8E7-68CF-41961E9D57A6}"/>
          </ac:spMkLst>
        </pc:spChg>
        <pc:spChg chg="mod">
          <ac:chgData name="David Parks" userId="0d663e3a-4707-4f34-af46-881a84e1e30a" providerId="ADAL" clId="{291046C8-C48D-4FC0-AA25-24E02C2495B2}" dt="2024-10-17T15:03:58.665" v="1464" actId="403"/>
          <ac:spMkLst>
            <pc:docMk/>
            <pc:sldMk cId="3927841776" sldId="282"/>
            <ac:spMk id="3" creationId="{25E2F872-24E1-5D9C-9AEB-DF139959E29E}"/>
          </ac:spMkLst>
        </pc:spChg>
      </pc:sldChg>
      <pc:sldChg chg="del">
        <pc:chgData name="David Parks" userId="0d663e3a-4707-4f34-af46-881a84e1e30a" providerId="ADAL" clId="{291046C8-C48D-4FC0-AA25-24E02C2495B2}" dt="2024-10-16T23:48:24.092" v="0" actId="2696"/>
        <pc:sldMkLst>
          <pc:docMk/>
          <pc:sldMk cId="1378412024" sldId="283"/>
        </pc:sldMkLst>
      </pc:sldChg>
      <pc:sldChg chg="modSp new mod">
        <pc:chgData name="David Parks" userId="0d663e3a-4707-4f34-af46-881a84e1e30a" providerId="ADAL" clId="{291046C8-C48D-4FC0-AA25-24E02C2495B2}" dt="2024-10-17T16:55:26.079" v="1857" actId="404"/>
        <pc:sldMkLst>
          <pc:docMk/>
          <pc:sldMk cId="3882898642" sldId="283"/>
        </pc:sldMkLst>
        <pc:spChg chg="mod">
          <ac:chgData name="David Parks" userId="0d663e3a-4707-4f34-af46-881a84e1e30a" providerId="ADAL" clId="{291046C8-C48D-4FC0-AA25-24E02C2495B2}" dt="2024-10-17T15:04:42.936" v="1476" actId="27636"/>
          <ac:spMkLst>
            <pc:docMk/>
            <pc:sldMk cId="3882898642" sldId="283"/>
            <ac:spMk id="2" creationId="{6F5C8729-6395-A52A-0D41-535DF034BD9D}"/>
          </ac:spMkLst>
        </pc:spChg>
        <pc:spChg chg="mod">
          <ac:chgData name="David Parks" userId="0d663e3a-4707-4f34-af46-881a84e1e30a" providerId="ADAL" clId="{291046C8-C48D-4FC0-AA25-24E02C2495B2}" dt="2024-10-17T16:55:26.079" v="1857" actId="404"/>
          <ac:spMkLst>
            <pc:docMk/>
            <pc:sldMk cId="3882898642" sldId="283"/>
            <ac:spMk id="3" creationId="{33B34D89-FCA6-38CD-E07E-230623373115}"/>
          </ac:spMkLst>
        </pc:spChg>
      </pc:sldChg>
    </pc:docChg>
  </pc:docChgLst>
  <pc:docChgLst>
    <pc:chgData name="David Parks" userId="0d663e3a-4707-4f34-af46-881a84e1e30a" providerId="ADAL" clId="{5452CD90-D67D-4F8D-A97C-A055924C2D63}"/>
    <pc:docChg chg="modSld">
      <pc:chgData name="David Parks" userId="0d663e3a-4707-4f34-af46-881a84e1e30a" providerId="ADAL" clId="{5452CD90-D67D-4F8D-A97C-A055924C2D63}" dt="2024-07-18T17:49:42.188" v="1" actId="20577"/>
      <pc:docMkLst>
        <pc:docMk/>
      </pc:docMkLst>
      <pc:sldChg chg="modSp mod">
        <pc:chgData name="David Parks" userId="0d663e3a-4707-4f34-af46-881a84e1e30a" providerId="ADAL" clId="{5452CD90-D67D-4F8D-A97C-A055924C2D63}" dt="2024-07-18T17:49:42.188" v="1" actId="20577"/>
        <pc:sldMkLst>
          <pc:docMk/>
          <pc:sldMk cId="3848173801" sldId="267"/>
        </pc:sldMkLst>
        <pc:spChg chg="mod">
          <ac:chgData name="David Parks" userId="0d663e3a-4707-4f34-af46-881a84e1e30a" providerId="ADAL" clId="{5452CD90-D67D-4F8D-A97C-A055924C2D63}" dt="2024-07-18T17:49:42.188" v="1" actId="20577"/>
          <ac:spMkLst>
            <pc:docMk/>
            <pc:sldMk cId="3848173801" sldId="267"/>
            <ac:spMk id="3" creationId="{00000000-0000-0000-0000-000000000000}"/>
          </ac:spMkLst>
        </pc:spChg>
      </pc:sldChg>
    </pc:docChg>
  </pc:docChgLst>
  <pc:docChgLst>
    <pc:chgData name="David Parks" userId="0d663e3a-4707-4f34-af46-881a84e1e30a" providerId="ADAL" clId="{299E865D-E048-4B26-A0F7-7655B2C0D53C}"/>
    <pc:docChg chg="custSel addSld delSld modSld">
      <pc:chgData name="David Parks" userId="0d663e3a-4707-4f34-af46-881a84e1e30a" providerId="ADAL" clId="{299E865D-E048-4B26-A0F7-7655B2C0D53C}" dt="2024-09-26T16:47:40.755" v="2353" actId="20577"/>
      <pc:docMkLst>
        <pc:docMk/>
      </pc:docMkLst>
      <pc:sldChg chg="modSp mod">
        <pc:chgData name="David Parks" userId="0d663e3a-4707-4f34-af46-881a84e1e30a" providerId="ADAL" clId="{299E865D-E048-4B26-A0F7-7655B2C0D53C}" dt="2024-09-26T16:05:20.154" v="69" actId="20577"/>
        <pc:sldMkLst>
          <pc:docMk/>
          <pc:sldMk cId="1913477580" sldId="259"/>
        </pc:sldMkLst>
        <pc:spChg chg="mod">
          <ac:chgData name="David Parks" userId="0d663e3a-4707-4f34-af46-881a84e1e30a" providerId="ADAL" clId="{299E865D-E048-4B26-A0F7-7655B2C0D53C}" dt="2024-09-26T16:05:20.154" v="69" actId="20577"/>
          <ac:spMkLst>
            <pc:docMk/>
            <pc:sldMk cId="1913477580" sldId="259"/>
            <ac:spMk id="2" creationId="{00000000-0000-0000-0000-000000000000}"/>
          </ac:spMkLst>
        </pc:spChg>
        <pc:spChg chg="mod">
          <ac:chgData name="David Parks" userId="0d663e3a-4707-4f34-af46-881a84e1e30a" providerId="ADAL" clId="{299E865D-E048-4B26-A0F7-7655B2C0D53C}" dt="2024-09-26T16:03:41.257" v="7" actId="20577"/>
          <ac:spMkLst>
            <pc:docMk/>
            <pc:sldMk cId="1913477580" sldId="259"/>
            <ac:spMk id="6" creationId="{00000000-0000-0000-0000-000000000000}"/>
          </ac:spMkLst>
        </pc:spChg>
      </pc:sldChg>
      <pc:sldChg chg="del">
        <pc:chgData name="David Parks" userId="0d663e3a-4707-4f34-af46-881a84e1e30a" providerId="ADAL" clId="{299E865D-E048-4B26-A0F7-7655B2C0D53C}" dt="2024-09-26T16:03:17.828" v="0" actId="2696"/>
        <pc:sldMkLst>
          <pc:docMk/>
          <pc:sldMk cId="997287146" sldId="265"/>
        </pc:sldMkLst>
      </pc:sldChg>
      <pc:sldChg chg="del">
        <pc:chgData name="David Parks" userId="0d663e3a-4707-4f34-af46-881a84e1e30a" providerId="ADAL" clId="{299E865D-E048-4B26-A0F7-7655B2C0D53C}" dt="2024-09-26T16:03:17.828" v="0" actId="2696"/>
        <pc:sldMkLst>
          <pc:docMk/>
          <pc:sldMk cId="3465917920" sldId="266"/>
        </pc:sldMkLst>
      </pc:sldChg>
      <pc:sldChg chg="del">
        <pc:chgData name="David Parks" userId="0d663e3a-4707-4f34-af46-881a84e1e30a" providerId="ADAL" clId="{299E865D-E048-4B26-A0F7-7655B2C0D53C}" dt="2024-09-26T16:03:17.828" v="0" actId="2696"/>
        <pc:sldMkLst>
          <pc:docMk/>
          <pc:sldMk cId="3848173801" sldId="267"/>
        </pc:sldMkLst>
      </pc:sldChg>
      <pc:sldChg chg="del">
        <pc:chgData name="David Parks" userId="0d663e3a-4707-4f34-af46-881a84e1e30a" providerId="ADAL" clId="{299E865D-E048-4B26-A0F7-7655B2C0D53C}" dt="2024-09-26T16:03:17.828" v="0" actId="2696"/>
        <pc:sldMkLst>
          <pc:docMk/>
          <pc:sldMk cId="2966937703" sldId="268"/>
        </pc:sldMkLst>
      </pc:sldChg>
      <pc:sldChg chg="del">
        <pc:chgData name="David Parks" userId="0d663e3a-4707-4f34-af46-881a84e1e30a" providerId="ADAL" clId="{299E865D-E048-4B26-A0F7-7655B2C0D53C}" dt="2024-09-26T16:03:17.828" v="0" actId="2696"/>
        <pc:sldMkLst>
          <pc:docMk/>
          <pc:sldMk cId="863331346" sldId="269"/>
        </pc:sldMkLst>
      </pc:sldChg>
      <pc:sldChg chg="del">
        <pc:chgData name="David Parks" userId="0d663e3a-4707-4f34-af46-881a84e1e30a" providerId="ADAL" clId="{299E865D-E048-4B26-A0F7-7655B2C0D53C}" dt="2024-09-26T16:03:17.828" v="0" actId="2696"/>
        <pc:sldMkLst>
          <pc:docMk/>
          <pc:sldMk cId="63315392" sldId="270"/>
        </pc:sldMkLst>
      </pc:sldChg>
      <pc:sldChg chg="del">
        <pc:chgData name="David Parks" userId="0d663e3a-4707-4f34-af46-881a84e1e30a" providerId="ADAL" clId="{299E865D-E048-4B26-A0F7-7655B2C0D53C}" dt="2024-09-26T16:03:17.828" v="0" actId="2696"/>
        <pc:sldMkLst>
          <pc:docMk/>
          <pc:sldMk cId="1503780159" sldId="271"/>
        </pc:sldMkLst>
      </pc:sldChg>
      <pc:sldChg chg="del">
        <pc:chgData name="David Parks" userId="0d663e3a-4707-4f34-af46-881a84e1e30a" providerId="ADAL" clId="{299E865D-E048-4B26-A0F7-7655B2C0D53C}" dt="2024-09-26T16:03:17.828" v="0" actId="2696"/>
        <pc:sldMkLst>
          <pc:docMk/>
          <pc:sldMk cId="2659414395" sldId="272"/>
        </pc:sldMkLst>
      </pc:sldChg>
      <pc:sldChg chg="del">
        <pc:chgData name="David Parks" userId="0d663e3a-4707-4f34-af46-881a84e1e30a" providerId="ADAL" clId="{299E865D-E048-4B26-A0F7-7655B2C0D53C}" dt="2024-09-26T16:03:17.828" v="0" actId="2696"/>
        <pc:sldMkLst>
          <pc:docMk/>
          <pc:sldMk cId="297226026" sldId="273"/>
        </pc:sldMkLst>
      </pc:sldChg>
      <pc:sldChg chg="del">
        <pc:chgData name="David Parks" userId="0d663e3a-4707-4f34-af46-881a84e1e30a" providerId="ADAL" clId="{299E865D-E048-4B26-A0F7-7655B2C0D53C}" dt="2024-09-26T16:03:17.828" v="0" actId="2696"/>
        <pc:sldMkLst>
          <pc:docMk/>
          <pc:sldMk cId="2157326114" sldId="274"/>
        </pc:sldMkLst>
      </pc:sldChg>
      <pc:sldChg chg="del">
        <pc:chgData name="David Parks" userId="0d663e3a-4707-4f34-af46-881a84e1e30a" providerId="ADAL" clId="{299E865D-E048-4B26-A0F7-7655B2C0D53C}" dt="2024-09-26T16:03:17.828" v="0" actId="2696"/>
        <pc:sldMkLst>
          <pc:docMk/>
          <pc:sldMk cId="715887456" sldId="275"/>
        </pc:sldMkLst>
      </pc:sldChg>
      <pc:sldChg chg="del">
        <pc:chgData name="David Parks" userId="0d663e3a-4707-4f34-af46-881a84e1e30a" providerId="ADAL" clId="{299E865D-E048-4B26-A0F7-7655B2C0D53C}" dt="2024-09-26T16:03:17.828" v="0" actId="2696"/>
        <pc:sldMkLst>
          <pc:docMk/>
          <pc:sldMk cId="407629243" sldId="276"/>
        </pc:sldMkLst>
      </pc:sldChg>
      <pc:sldChg chg="del">
        <pc:chgData name="David Parks" userId="0d663e3a-4707-4f34-af46-881a84e1e30a" providerId="ADAL" clId="{299E865D-E048-4B26-A0F7-7655B2C0D53C}" dt="2024-09-26T16:03:17.828" v="0" actId="2696"/>
        <pc:sldMkLst>
          <pc:docMk/>
          <pc:sldMk cId="715786315" sldId="277"/>
        </pc:sldMkLst>
      </pc:sldChg>
      <pc:sldChg chg="del">
        <pc:chgData name="David Parks" userId="0d663e3a-4707-4f34-af46-881a84e1e30a" providerId="ADAL" clId="{299E865D-E048-4B26-A0F7-7655B2C0D53C}" dt="2024-09-26T16:03:17.828" v="0" actId="2696"/>
        <pc:sldMkLst>
          <pc:docMk/>
          <pc:sldMk cId="529298024" sldId="278"/>
        </pc:sldMkLst>
      </pc:sldChg>
      <pc:sldChg chg="modSp mod">
        <pc:chgData name="David Parks" userId="0d663e3a-4707-4f34-af46-881a84e1e30a" providerId="ADAL" clId="{299E865D-E048-4B26-A0F7-7655B2C0D53C}" dt="2024-09-26T16:07:05.797" v="385" actId="20577"/>
        <pc:sldMkLst>
          <pc:docMk/>
          <pc:sldMk cId="640903629" sldId="280"/>
        </pc:sldMkLst>
        <pc:spChg chg="mod">
          <ac:chgData name="David Parks" userId="0d663e3a-4707-4f34-af46-881a84e1e30a" providerId="ADAL" clId="{299E865D-E048-4B26-A0F7-7655B2C0D53C}" dt="2024-09-26T16:07:05.797" v="385" actId="20577"/>
          <ac:spMkLst>
            <pc:docMk/>
            <pc:sldMk cId="640903629" sldId="280"/>
            <ac:spMk id="3" creationId="{885850E5-5786-1A35-1DEA-CE7C064997B1}"/>
          </ac:spMkLst>
        </pc:spChg>
      </pc:sldChg>
      <pc:sldChg chg="del">
        <pc:chgData name="David Parks" userId="0d663e3a-4707-4f34-af46-881a84e1e30a" providerId="ADAL" clId="{299E865D-E048-4B26-A0F7-7655B2C0D53C}" dt="2024-09-26T16:03:17.828" v="0" actId="2696"/>
        <pc:sldMkLst>
          <pc:docMk/>
          <pc:sldMk cId="253794466" sldId="281"/>
        </pc:sldMkLst>
      </pc:sldChg>
      <pc:sldChg chg="modSp new mod">
        <pc:chgData name="David Parks" userId="0d663e3a-4707-4f34-af46-881a84e1e30a" providerId="ADAL" clId="{299E865D-E048-4B26-A0F7-7655B2C0D53C}" dt="2024-09-26T16:19:13.905" v="1200" actId="20577"/>
        <pc:sldMkLst>
          <pc:docMk/>
          <pc:sldMk cId="3009461841" sldId="281"/>
        </pc:sldMkLst>
        <pc:spChg chg="mod">
          <ac:chgData name="David Parks" userId="0d663e3a-4707-4f34-af46-881a84e1e30a" providerId="ADAL" clId="{299E865D-E048-4B26-A0F7-7655B2C0D53C}" dt="2024-09-26T16:07:39.383" v="445" actId="113"/>
          <ac:spMkLst>
            <pc:docMk/>
            <pc:sldMk cId="3009461841" sldId="281"/>
            <ac:spMk id="2" creationId="{74144445-CAEC-0549-B773-CCB49698A0DA}"/>
          </ac:spMkLst>
        </pc:spChg>
        <pc:spChg chg="mod">
          <ac:chgData name="David Parks" userId="0d663e3a-4707-4f34-af46-881a84e1e30a" providerId="ADAL" clId="{299E865D-E048-4B26-A0F7-7655B2C0D53C}" dt="2024-09-26T16:19:13.905" v="1200" actId="20577"/>
          <ac:spMkLst>
            <pc:docMk/>
            <pc:sldMk cId="3009461841" sldId="281"/>
            <ac:spMk id="3" creationId="{DA277667-60D5-79E6-D58C-AB3072288702}"/>
          </ac:spMkLst>
        </pc:spChg>
      </pc:sldChg>
      <pc:sldChg chg="modSp new mod">
        <pc:chgData name="David Parks" userId="0d663e3a-4707-4f34-af46-881a84e1e30a" providerId="ADAL" clId="{299E865D-E048-4B26-A0F7-7655B2C0D53C}" dt="2024-09-26T16:41:23.796" v="1781" actId="20577"/>
        <pc:sldMkLst>
          <pc:docMk/>
          <pc:sldMk cId="2289631773" sldId="282"/>
        </pc:sldMkLst>
        <pc:spChg chg="mod">
          <ac:chgData name="David Parks" userId="0d663e3a-4707-4f34-af46-881a84e1e30a" providerId="ADAL" clId="{299E865D-E048-4B26-A0F7-7655B2C0D53C}" dt="2024-09-26T16:07:43.724" v="446" actId="113"/>
          <ac:spMkLst>
            <pc:docMk/>
            <pc:sldMk cId="2289631773" sldId="282"/>
            <ac:spMk id="2" creationId="{280EC53A-382D-B4FD-A300-9CE4BFB56429}"/>
          </ac:spMkLst>
        </pc:spChg>
        <pc:spChg chg="mod">
          <ac:chgData name="David Parks" userId="0d663e3a-4707-4f34-af46-881a84e1e30a" providerId="ADAL" clId="{299E865D-E048-4B26-A0F7-7655B2C0D53C}" dt="2024-09-26T16:41:23.796" v="1781" actId="20577"/>
          <ac:spMkLst>
            <pc:docMk/>
            <pc:sldMk cId="2289631773" sldId="282"/>
            <ac:spMk id="3" creationId="{C439A9DA-6477-CB54-EEE1-E9EED3B3DD8A}"/>
          </ac:spMkLst>
        </pc:spChg>
      </pc:sldChg>
      <pc:sldChg chg="del">
        <pc:chgData name="David Parks" userId="0d663e3a-4707-4f34-af46-881a84e1e30a" providerId="ADAL" clId="{299E865D-E048-4B26-A0F7-7655B2C0D53C}" dt="2024-09-26T16:03:17.828" v="0" actId="2696"/>
        <pc:sldMkLst>
          <pc:docMk/>
          <pc:sldMk cId="3453390603" sldId="282"/>
        </pc:sldMkLst>
      </pc:sldChg>
      <pc:sldChg chg="modSp new mod">
        <pc:chgData name="David Parks" userId="0d663e3a-4707-4f34-af46-881a84e1e30a" providerId="ADAL" clId="{299E865D-E048-4B26-A0F7-7655B2C0D53C}" dt="2024-09-26T16:47:40.755" v="2353" actId="20577"/>
        <pc:sldMkLst>
          <pc:docMk/>
          <pc:sldMk cId="1378412024" sldId="283"/>
        </pc:sldMkLst>
        <pc:spChg chg="mod">
          <ac:chgData name="David Parks" userId="0d663e3a-4707-4f34-af46-881a84e1e30a" providerId="ADAL" clId="{299E865D-E048-4B26-A0F7-7655B2C0D53C}" dt="2024-09-26T16:44:00.107" v="1826" actId="20577"/>
          <ac:spMkLst>
            <pc:docMk/>
            <pc:sldMk cId="1378412024" sldId="283"/>
            <ac:spMk id="2" creationId="{F3E6E8D3-970F-E6CD-843F-22D5F35B450F}"/>
          </ac:spMkLst>
        </pc:spChg>
        <pc:spChg chg="mod">
          <ac:chgData name="David Parks" userId="0d663e3a-4707-4f34-af46-881a84e1e30a" providerId="ADAL" clId="{299E865D-E048-4B26-A0F7-7655B2C0D53C}" dt="2024-09-26T16:47:40.755" v="2353" actId="20577"/>
          <ac:spMkLst>
            <pc:docMk/>
            <pc:sldMk cId="1378412024" sldId="283"/>
            <ac:spMk id="3" creationId="{AAC628FB-EA0A-6F1F-CCFD-D7D5C0F5F439}"/>
          </ac:spMkLst>
        </pc:spChg>
      </pc:sldChg>
    </pc:docChg>
  </pc:docChgLst>
  <pc:docChgLst>
    <pc:chgData name="David Parks" userId="0d663e3a-4707-4f34-af46-881a84e1e30a" providerId="ADAL" clId="{E0344038-D6CB-4090-BB4F-4CF4C357AD2C}"/>
    <pc:docChg chg="undo custSel addSld delSld modSld sldOrd">
      <pc:chgData name="David Parks" userId="0d663e3a-4707-4f34-af46-881a84e1e30a" providerId="ADAL" clId="{E0344038-D6CB-4090-BB4F-4CF4C357AD2C}" dt="2024-08-15T16:35:53.661" v="3329" actId="20577"/>
      <pc:docMkLst>
        <pc:docMk/>
      </pc:docMkLst>
      <pc:sldChg chg="modSp mod">
        <pc:chgData name="David Parks" userId="0d663e3a-4707-4f34-af46-881a84e1e30a" providerId="ADAL" clId="{E0344038-D6CB-4090-BB4F-4CF4C357AD2C}" dt="2024-08-14T17:57:38.651" v="192" actId="20577"/>
        <pc:sldMkLst>
          <pc:docMk/>
          <pc:sldMk cId="1913477580" sldId="259"/>
        </pc:sldMkLst>
        <pc:spChg chg="mod">
          <ac:chgData name="David Parks" userId="0d663e3a-4707-4f34-af46-881a84e1e30a" providerId="ADAL" clId="{E0344038-D6CB-4090-BB4F-4CF4C357AD2C}" dt="2024-08-14T17:57:20.585" v="174" actId="20577"/>
          <ac:spMkLst>
            <pc:docMk/>
            <pc:sldMk cId="1913477580" sldId="259"/>
            <ac:spMk id="2" creationId="{00000000-0000-0000-0000-000000000000}"/>
          </ac:spMkLst>
        </pc:spChg>
        <pc:spChg chg="mod">
          <ac:chgData name="David Parks" userId="0d663e3a-4707-4f34-af46-881a84e1e30a" providerId="ADAL" clId="{E0344038-D6CB-4090-BB4F-4CF4C357AD2C}" dt="2024-08-14T17:57:38.651" v="192" actId="20577"/>
          <ac:spMkLst>
            <pc:docMk/>
            <pc:sldMk cId="1913477580" sldId="259"/>
            <ac:spMk id="6" creationId="{00000000-0000-0000-0000-000000000000}"/>
          </ac:spMkLst>
        </pc:spChg>
      </pc:sldChg>
      <pc:sldChg chg="del">
        <pc:chgData name="David Parks" userId="0d663e3a-4707-4f34-af46-881a84e1e30a" providerId="ADAL" clId="{E0344038-D6CB-4090-BB4F-4CF4C357AD2C}" dt="2024-08-14T17:57:01.985" v="131" actId="2696"/>
        <pc:sldMkLst>
          <pc:docMk/>
          <pc:sldMk cId="289097830" sldId="260"/>
        </pc:sldMkLst>
      </pc:sldChg>
      <pc:sldChg chg="del">
        <pc:chgData name="David Parks" userId="0d663e3a-4707-4f34-af46-881a84e1e30a" providerId="ADAL" clId="{E0344038-D6CB-4090-BB4F-4CF4C357AD2C}" dt="2024-08-14T17:57:01.985" v="131" actId="2696"/>
        <pc:sldMkLst>
          <pc:docMk/>
          <pc:sldMk cId="1336189112" sldId="263"/>
        </pc:sldMkLst>
      </pc:sldChg>
      <pc:sldChg chg="del">
        <pc:chgData name="David Parks" userId="0d663e3a-4707-4f34-af46-881a84e1e30a" providerId="ADAL" clId="{E0344038-D6CB-4090-BB4F-4CF4C357AD2C}" dt="2024-08-14T17:57:01.985" v="131" actId="2696"/>
        <pc:sldMkLst>
          <pc:docMk/>
          <pc:sldMk cId="3542815697" sldId="264"/>
        </pc:sldMkLst>
      </pc:sldChg>
      <pc:sldChg chg="del">
        <pc:chgData name="David Parks" userId="0d663e3a-4707-4f34-af46-881a84e1e30a" providerId="ADAL" clId="{E0344038-D6CB-4090-BB4F-4CF4C357AD2C}" dt="2024-08-14T17:57:01.985" v="131" actId="2696"/>
        <pc:sldMkLst>
          <pc:docMk/>
          <pc:sldMk cId="1693316772" sldId="266"/>
        </pc:sldMkLst>
      </pc:sldChg>
      <pc:sldChg chg="add">
        <pc:chgData name="David Parks" userId="0d663e3a-4707-4f34-af46-881a84e1e30a" providerId="ADAL" clId="{E0344038-D6CB-4090-BB4F-4CF4C357AD2C}" dt="2024-08-14T20:34:39.953" v="2434"/>
        <pc:sldMkLst>
          <pc:docMk/>
          <pc:sldMk cId="3465917920" sldId="266"/>
        </pc:sldMkLst>
      </pc:sldChg>
      <pc:sldChg chg="modSp mod">
        <pc:chgData name="David Parks" userId="0d663e3a-4707-4f34-af46-881a84e1e30a" providerId="ADAL" clId="{E0344038-D6CB-4090-BB4F-4CF4C357AD2C}" dt="2024-08-14T17:56:41.986" v="130" actId="115"/>
        <pc:sldMkLst>
          <pc:docMk/>
          <pc:sldMk cId="3848173801" sldId="267"/>
        </pc:sldMkLst>
        <pc:spChg chg="mod">
          <ac:chgData name="David Parks" userId="0d663e3a-4707-4f34-af46-881a84e1e30a" providerId="ADAL" clId="{E0344038-D6CB-4090-BB4F-4CF4C357AD2C}" dt="2024-08-14T17:56:41.986" v="130" actId="115"/>
          <ac:spMkLst>
            <pc:docMk/>
            <pc:sldMk cId="3848173801" sldId="267"/>
            <ac:spMk id="3" creationId="{00000000-0000-0000-0000-000000000000}"/>
          </ac:spMkLst>
        </pc:spChg>
      </pc:sldChg>
      <pc:sldChg chg="modSp mod">
        <pc:chgData name="David Parks" userId="0d663e3a-4707-4f34-af46-881a84e1e30a" providerId="ADAL" clId="{E0344038-D6CB-4090-BB4F-4CF4C357AD2C}" dt="2024-08-14T22:06:22.850" v="3218" actId="15"/>
        <pc:sldMkLst>
          <pc:docMk/>
          <pc:sldMk cId="2966937703" sldId="268"/>
        </pc:sldMkLst>
        <pc:spChg chg="mod">
          <ac:chgData name="David Parks" userId="0d663e3a-4707-4f34-af46-881a84e1e30a" providerId="ADAL" clId="{E0344038-D6CB-4090-BB4F-4CF4C357AD2C}" dt="2024-08-14T22:06:22.850" v="3218" actId="15"/>
          <ac:spMkLst>
            <pc:docMk/>
            <pc:sldMk cId="2966937703" sldId="268"/>
            <ac:spMk id="3" creationId="{00000000-0000-0000-0000-000000000000}"/>
          </ac:spMkLst>
        </pc:spChg>
      </pc:sldChg>
      <pc:sldChg chg="modSp new mod ord">
        <pc:chgData name="David Parks" userId="0d663e3a-4707-4f34-af46-881a84e1e30a" providerId="ADAL" clId="{E0344038-D6CB-4090-BB4F-4CF4C357AD2C}" dt="2024-08-14T20:57:20.503" v="2552" actId="20577"/>
        <pc:sldMkLst>
          <pc:docMk/>
          <pc:sldMk cId="863331346" sldId="269"/>
        </pc:sldMkLst>
        <pc:spChg chg="mod">
          <ac:chgData name="David Parks" userId="0d663e3a-4707-4f34-af46-881a84e1e30a" providerId="ADAL" clId="{E0344038-D6CB-4090-BB4F-4CF4C357AD2C}" dt="2024-08-14T19:35:38.260" v="1691" actId="20577"/>
          <ac:spMkLst>
            <pc:docMk/>
            <pc:sldMk cId="863331346" sldId="269"/>
            <ac:spMk id="2" creationId="{6ED5A08A-6277-6C41-64E6-13714524371A}"/>
          </ac:spMkLst>
        </pc:spChg>
        <pc:spChg chg="mod">
          <ac:chgData name="David Parks" userId="0d663e3a-4707-4f34-af46-881a84e1e30a" providerId="ADAL" clId="{E0344038-D6CB-4090-BB4F-4CF4C357AD2C}" dt="2024-08-14T20:57:20.503" v="2552" actId="20577"/>
          <ac:spMkLst>
            <pc:docMk/>
            <pc:sldMk cId="863331346" sldId="269"/>
            <ac:spMk id="3" creationId="{A575A113-5AF7-3183-E75B-3A82852E7A77}"/>
          </ac:spMkLst>
        </pc:spChg>
      </pc:sldChg>
      <pc:sldChg chg="del">
        <pc:chgData name="David Parks" userId="0d663e3a-4707-4f34-af46-881a84e1e30a" providerId="ADAL" clId="{E0344038-D6CB-4090-BB4F-4CF4C357AD2C}" dt="2024-08-14T17:57:01.985" v="131" actId="2696"/>
        <pc:sldMkLst>
          <pc:docMk/>
          <pc:sldMk cId="2266392209" sldId="269"/>
        </pc:sldMkLst>
      </pc:sldChg>
      <pc:sldChg chg="new del">
        <pc:chgData name="David Parks" userId="0d663e3a-4707-4f34-af46-881a84e1e30a" providerId="ADAL" clId="{E0344038-D6CB-4090-BB4F-4CF4C357AD2C}" dt="2024-08-14T17:57:50.268" v="194" actId="2696"/>
        <pc:sldMkLst>
          <pc:docMk/>
          <pc:sldMk cId="4175502362" sldId="269"/>
        </pc:sldMkLst>
      </pc:sldChg>
      <pc:sldChg chg="modSp new mod">
        <pc:chgData name="David Parks" userId="0d663e3a-4707-4f34-af46-881a84e1e30a" providerId="ADAL" clId="{E0344038-D6CB-4090-BB4F-4CF4C357AD2C}" dt="2024-08-14T23:12:11.098" v="3219" actId="20577"/>
        <pc:sldMkLst>
          <pc:docMk/>
          <pc:sldMk cId="63315392" sldId="270"/>
        </pc:sldMkLst>
        <pc:spChg chg="mod">
          <ac:chgData name="David Parks" userId="0d663e3a-4707-4f34-af46-881a84e1e30a" providerId="ADAL" clId="{E0344038-D6CB-4090-BB4F-4CF4C357AD2C}" dt="2024-08-14T23:12:11.098" v="3219" actId="20577"/>
          <ac:spMkLst>
            <pc:docMk/>
            <pc:sldMk cId="63315392" sldId="270"/>
            <ac:spMk id="2" creationId="{F09DE155-AEAE-FB44-91D9-D40A4CB4F18A}"/>
          </ac:spMkLst>
        </pc:spChg>
        <pc:spChg chg="mod">
          <ac:chgData name="David Parks" userId="0d663e3a-4707-4f34-af46-881a84e1e30a" providerId="ADAL" clId="{E0344038-D6CB-4090-BB4F-4CF4C357AD2C}" dt="2024-08-14T19:48:46.158" v="1881" actId="20577"/>
          <ac:spMkLst>
            <pc:docMk/>
            <pc:sldMk cId="63315392" sldId="270"/>
            <ac:spMk id="3" creationId="{B18FBD78-34CC-2A75-B997-0609CF56664D}"/>
          </ac:spMkLst>
        </pc:spChg>
      </pc:sldChg>
      <pc:sldChg chg="del">
        <pc:chgData name="David Parks" userId="0d663e3a-4707-4f34-af46-881a84e1e30a" providerId="ADAL" clId="{E0344038-D6CB-4090-BB4F-4CF4C357AD2C}" dt="2024-08-14T17:57:01.985" v="131" actId="2696"/>
        <pc:sldMkLst>
          <pc:docMk/>
          <pc:sldMk cId="3578852489" sldId="270"/>
        </pc:sldMkLst>
      </pc:sldChg>
      <pc:sldChg chg="modSp new mod">
        <pc:chgData name="David Parks" userId="0d663e3a-4707-4f34-af46-881a84e1e30a" providerId="ADAL" clId="{E0344038-D6CB-4090-BB4F-4CF4C357AD2C}" dt="2024-08-14T20:05:07.955" v="2433" actId="20577"/>
        <pc:sldMkLst>
          <pc:docMk/>
          <pc:sldMk cId="1503780159" sldId="271"/>
        </pc:sldMkLst>
        <pc:spChg chg="mod">
          <ac:chgData name="David Parks" userId="0d663e3a-4707-4f34-af46-881a84e1e30a" providerId="ADAL" clId="{E0344038-D6CB-4090-BB4F-4CF4C357AD2C}" dt="2024-08-14T19:51:10.906" v="1906" actId="20577"/>
          <ac:spMkLst>
            <pc:docMk/>
            <pc:sldMk cId="1503780159" sldId="271"/>
            <ac:spMk id="2" creationId="{FAA63A12-F95A-63AA-CA64-C24A2B222818}"/>
          </ac:spMkLst>
        </pc:spChg>
        <pc:spChg chg="mod">
          <ac:chgData name="David Parks" userId="0d663e3a-4707-4f34-af46-881a84e1e30a" providerId="ADAL" clId="{E0344038-D6CB-4090-BB4F-4CF4C357AD2C}" dt="2024-08-14T20:05:07.955" v="2433" actId="20577"/>
          <ac:spMkLst>
            <pc:docMk/>
            <pc:sldMk cId="1503780159" sldId="271"/>
            <ac:spMk id="3" creationId="{BEB95C60-62C3-43F0-4121-6B738407734C}"/>
          </ac:spMkLst>
        </pc:spChg>
      </pc:sldChg>
      <pc:sldChg chg="del">
        <pc:chgData name="David Parks" userId="0d663e3a-4707-4f34-af46-881a84e1e30a" providerId="ADAL" clId="{E0344038-D6CB-4090-BB4F-4CF4C357AD2C}" dt="2024-08-14T17:57:01.985" v="131" actId="2696"/>
        <pc:sldMkLst>
          <pc:docMk/>
          <pc:sldMk cId="2029050471" sldId="271"/>
        </pc:sldMkLst>
      </pc:sldChg>
      <pc:sldChg chg="modSp new mod">
        <pc:chgData name="David Parks" userId="0d663e3a-4707-4f34-af46-881a84e1e30a" providerId="ADAL" clId="{E0344038-D6CB-4090-BB4F-4CF4C357AD2C}" dt="2024-08-14T21:01:21.398" v="2591" actId="5793"/>
        <pc:sldMkLst>
          <pc:docMk/>
          <pc:sldMk cId="2659414395" sldId="272"/>
        </pc:sldMkLst>
        <pc:spChg chg="mod">
          <ac:chgData name="David Parks" userId="0d663e3a-4707-4f34-af46-881a84e1e30a" providerId="ADAL" clId="{E0344038-D6CB-4090-BB4F-4CF4C357AD2C}" dt="2024-08-14T21:00:42.686" v="2563" actId="113"/>
          <ac:spMkLst>
            <pc:docMk/>
            <pc:sldMk cId="2659414395" sldId="272"/>
            <ac:spMk id="2" creationId="{A5DC20DA-5D8D-F565-E229-64268E6E30CA}"/>
          </ac:spMkLst>
        </pc:spChg>
        <pc:spChg chg="mod">
          <ac:chgData name="David Parks" userId="0d663e3a-4707-4f34-af46-881a84e1e30a" providerId="ADAL" clId="{E0344038-D6CB-4090-BB4F-4CF4C357AD2C}" dt="2024-08-14T21:01:21.398" v="2591" actId="5793"/>
          <ac:spMkLst>
            <pc:docMk/>
            <pc:sldMk cId="2659414395" sldId="272"/>
            <ac:spMk id="3" creationId="{2A10CC93-1673-B5DB-FC1E-7078E9655A54}"/>
          </ac:spMkLst>
        </pc:spChg>
      </pc:sldChg>
      <pc:sldChg chg="modSp add mod">
        <pc:chgData name="David Parks" userId="0d663e3a-4707-4f34-af46-881a84e1e30a" providerId="ADAL" clId="{E0344038-D6CB-4090-BB4F-4CF4C357AD2C}" dt="2024-08-14T20:34:39.998" v="2435" actId="27636"/>
        <pc:sldMkLst>
          <pc:docMk/>
          <pc:sldMk cId="297226026" sldId="273"/>
        </pc:sldMkLst>
        <pc:spChg chg="mod">
          <ac:chgData name="David Parks" userId="0d663e3a-4707-4f34-af46-881a84e1e30a" providerId="ADAL" clId="{E0344038-D6CB-4090-BB4F-4CF4C357AD2C}" dt="2024-08-14T20:34:39.998" v="2435" actId="27636"/>
          <ac:spMkLst>
            <pc:docMk/>
            <pc:sldMk cId="297226026" sldId="273"/>
            <ac:spMk id="3" creationId="{00000000-0000-0000-0000-000000000000}"/>
          </ac:spMkLst>
        </pc:spChg>
      </pc:sldChg>
      <pc:sldChg chg="add">
        <pc:chgData name="David Parks" userId="0d663e3a-4707-4f34-af46-881a84e1e30a" providerId="ADAL" clId="{E0344038-D6CB-4090-BB4F-4CF4C357AD2C}" dt="2024-08-14T20:34:39.953" v="2434"/>
        <pc:sldMkLst>
          <pc:docMk/>
          <pc:sldMk cId="2157326114" sldId="274"/>
        </pc:sldMkLst>
      </pc:sldChg>
      <pc:sldChg chg="add">
        <pc:chgData name="David Parks" userId="0d663e3a-4707-4f34-af46-881a84e1e30a" providerId="ADAL" clId="{E0344038-D6CB-4090-BB4F-4CF4C357AD2C}" dt="2024-08-14T20:34:53.937" v="2437"/>
        <pc:sldMkLst>
          <pc:docMk/>
          <pc:sldMk cId="715887456" sldId="275"/>
        </pc:sldMkLst>
      </pc:sldChg>
      <pc:sldChg chg="add del">
        <pc:chgData name="David Parks" userId="0d663e3a-4707-4f34-af46-881a84e1e30a" providerId="ADAL" clId="{E0344038-D6CB-4090-BB4F-4CF4C357AD2C}" dt="2024-08-14T20:34:51.979" v="2436" actId="2696"/>
        <pc:sldMkLst>
          <pc:docMk/>
          <pc:sldMk cId="3608129425" sldId="275"/>
        </pc:sldMkLst>
      </pc:sldChg>
      <pc:sldChg chg="add">
        <pc:chgData name="David Parks" userId="0d663e3a-4707-4f34-af46-881a84e1e30a" providerId="ADAL" clId="{E0344038-D6CB-4090-BB4F-4CF4C357AD2C}" dt="2024-08-14T20:34:53.937" v="2437"/>
        <pc:sldMkLst>
          <pc:docMk/>
          <pc:sldMk cId="407629243" sldId="276"/>
        </pc:sldMkLst>
      </pc:sldChg>
      <pc:sldChg chg="add del">
        <pc:chgData name="David Parks" userId="0d663e3a-4707-4f34-af46-881a84e1e30a" providerId="ADAL" clId="{E0344038-D6CB-4090-BB4F-4CF4C357AD2C}" dt="2024-08-14T20:34:51.979" v="2436" actId="2696"/>
        <pc:sldMkLst>
          <pc:docMk/>
          <pc:sldMk cId="1383002240" sldId="276"/>
        </pc:sldMkLst>
      </pc:sldChg>
      <pc:sldChg chg="add">
        <pc:chgData name="David Parks" userId="0d663e3a-4707-4f34-af46-881a84e1e30a" providerId="ADAL" clId="{E0344038-D6CB-4090-BB4F-4CF4C357AD2C}" dt="2024-08-14T20:34:53.937" v="2437"/>
        <pc:sldMkLst>
          <pc:docMk/>
          <pc:sldMk cId="715786315" sldId="277"/>
        </pc:sldMkLst>
      </pc:sldChg>
      <pc:sldChg chg="add del">
        <pc:chgData name="David Parks" userId="0d663e3a-4707-4f34-af46-881a84e1e30a" providerId="ADAL" clId="{E0344038-D6CB-4090-BB4F-4CF4C357AD2C}" dt="2024-08-14T20:34:51.979" v="2436" actId="2696"/>
        <pc:sldMkLst>
          <pc:docMk/>
          <pc:sldMk cId="1600870904" sldId="277"/>
        </pc:sldMkLst>
      </pc:sldChg>
      <pc:sldChg chg="modSp new mod">
        <pc:chgData name="David Parks" userId="0d663e3a-4707-4f34-af46-881a84e1e30a" providerId="ADAL" clId="{E0344038-D6CB-4090-BB4F-4CF4C357AD2C}" dt="2024-08-14T22:04:35.739" v="3213" actId="20577"/>
        <pc:sldMkLst>
          <pc:docMk/>
          <pc:sldMk cId="529298024" sldId="278"/>
        </pc:sldMkLst>
        <pc:spChg chg="mod">
          <ac:chgData name="David Parks" userId="0d663e3a-4707-4f34-af46-881a84e1e30a" providerId="ADAL" clId="{E0344038-D6CB-4090-BB4F-4CF4C357AD2C}" dt="2024-08-14T22:04:35.739" v="3213" actId="20577"/>
          <ac:spMkLst>
            <pc:docMk/>
            <pc:sldMk cId="529298024" sldId="278"/>
            <ac:spMk id="2" creationId="{0FB2F93C-4D9F-F36B-D228-D8E0B07BC2F1}"/>
          </ac:spMkLst>
        </pc:spChg>
        <pc:spChg chg="mod">
          <ac:chgData name="David Parks" userId="0d663e3a-4707-4f34-af46-881a84e1e30a" providerId="ADAL" clId="{E0344038-D6CB-4090-BB4F-4CF4C357AD2C}" dt="2024-08-14T22:01:22.599" v="3180" actId="20577"/>
          <ac:spMkLst>
            <pc:docMk/>
            <pc:sldMk cId="529298024" sldId="278"/>
            <ac:spMk id="3" creationId="{6EBC51C4-7D51-B08F-4551-B3F098B804BC}"/>
          </ac:spMkLst>
        </pc:spChg>
      </pc:sldChg>
      <pc:sldChg chg="modSp new del mod">
        <pc:chgData name="David Parks" userId="0d663e3a-4707-4f34-af46-881a84e1e30a" providerId="ADAL" clId="{E0344038-D6CB-4090-BB4F-4CF4C357AD2C}" dt="2024-08-14T22:03:15.127" v="3181" actId="2696"/>
        <pc:sldMkLst>
          <pc:docMk/>
          <pc:sldMk cId="854619098" sldId="279"/>
        </pc:sldMkLst>
        <pc:spChg chg="mod">
          <ac:chgData name="David Parks" userId="0d663e3a-4707-4f34-af46-881a84e1e30a" providerId="ADAL" clId="{E0344038-D6CB-4090-BB4F-4CF4C357AD2C}" dt="2024-08-14T21:04:36.358" v="2950" actId="20577"/>
          <ac:spMkLst>
            <pc:docMk/>
            <pc:sldMk cId="854619098" sldId="279"/>
            <ac:spMk id="2" creationId="{C1922794-4592-C4E2-5E92-FF48BD640901}"/>
          </ac:spMkLst>
        </pc:spChg>
      </pc:sldChg>
      <pc:sldChg chg="modSp new mod ord">
        <pc:chgData name="David Parks" userId="0d663e3a-4707-4f34-af46-881a84e1e30a" providerId="ADAL" clId="{E0344038-D6CB-4090-BB4F-4CF4C357AD2C}" dt="2024-08-14T21:44:58.362" v="3048" actId="113"/>
        <pc:sldMkLst>
          <pc:docMk/>
          <pc:sldMk cId="640903629" sldId="280"/>
        </pc:sldMkLst>
        <pc:spChg chg="mod">
          <ac:chgData name="David Parks" userId="0d663e3a-4707-4f34-af46-881a84e1e30a" providerId="ADAL" clId="{E0344038-D6CB-4090-BB4F-4CF4C357AD2C}" dt="2024-08-14T21:44:58.362" v="3048" actId="113"/>
          <ac:spMkLst>
            <pc:docMk/>
            <pc:sldMk cId="640903629" sldId="280"/>
            <ac:spMk id="2" creationId="{676282AD-6E56-ED2C-8BE4-AD43309A921A}"/>
          </ac:spMkLst>
        </pc:spChg>
      </pc:sldChg>
      <pc:sldChg chg="modSp new mod">
        <pc:chgData name="David Parks" userId="0d663e3a-4707-4f34-af46-881a84e1e30a" providerId="ADAL" clId="{E0344038-D6CB-4090-BB4F-4CF4C357AD2C}" dt="2024-08-15T16:34:56.150" v="3255" actId="113"/>
        <pc:sldMkLst>
          <pc:docMk/>
          <pc:sldMk cId="253794466" sldId="281"/>
        </pc:sldMkLst>
        <pc:spChg chg="mod">
          <ac:chgData name="David Parks" userId="0d663e3a-4707-4f34-af46-881a84e1e30a" providerId="ADAL" clId="{E0344038-D6CB-4090-BB4F-4CF4C357AD2C}" dt="2024-08-15T16:34:56.150" v="3255" actId="113"/>
          <ac:spMkLst>
            <pc:docMk/>
            <pc:sldMk cId="253794466" sldId="281"/>
            <ac:spMk id="2" creationId="{46C794C7-42A7-C259-A661-151898186E17}"/>
          </ac:spMkLst>
        </pc:spChg>
      </pc:sldChg>
      <pc:sldChg chg="modSp new mod">
        <pc:chgData name="David Parks" userId="0d663e3a-4707-4f34-af46-881a84e1e30a" providerId="ADAL" clId="{E0344038-D6CB-4090-BB4F-4CF4C357AD2C}" dt="2024-08-15T16:35:53.661" v="3329" actId="20577"/>
        <pc:sldMkLst>
          <pc:docMk/>
          <pc:sldMk cId="3453390603" sldId="282"/>
        </pc:sldMkLst>
        <pc:spChg chg="mod">
          <ac:chgData name="David Parks" userId="0d663e3a-4707-4f34-af46-881a84e1e30a" providerId="ADAL" clId="{E0344038-D6CB-4090-BB4F-4CF4C357AD2C}" dt="2024-08-15T16:35:37.870" v="3269" actId="113"/>
          <ac:spMkLst>
            <pc:docMk/>
            <pc:sldMk cId="3453390603" sldId="282"/>
            <ac:spMk id="2" creationId="{CC795622-9016-A0D1-A98A-2F49B0A485B2}"/>
          </ac:spMkLst>
        </pc:spChg>
        <pc:spChg chg="mod">
          <ac:chgData name="David Parks" userId="0d663e3a-4707-4f34-af46-881a84e1e30a" providerId="ADAL" clId="{E0344038-D6CB-4090-BB4F-4CF4C357AD2C}" dt="2024-08-15T16:35:53.661" v="3329" actId="20577"/>
          <ac:spMkLst>
            <pc:docMk/>
            <pc:sldMk cId="3453390603" sldId="282"/>
            <ac:spMk id="3" creationId="{E299BEF4-D83B-B8F8-BAD9-3F7F0C685C30}"/>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pic>
        <p:nvPicPr>
          <p:cNvPr id="9" name="Picture 8"/>
          <p:cNvPicPr>
            <a:picLocks noChangeAspect="1"/>
          </p:cNvPicPr>
          <p:nvPr userDrawn="1"/>
        </p:nvPicPr>
        <p:blipFill>
          <a:blip r:embed="rId3"/>
          <a:stretch>
            <a:fillRect/>
          </a:stretch>
        </p:blipFill>
        <p:spPr>
          <a:xfrm>
            <a:off x="677334" y="6354234"/>
            <a:ext cx="2540000" cy="266700"/>
          </a:xfrm>
          <a:prstGeom prst="rect">
            <a:avLst/>
          </a:prstGeom>
        </p:spPr>
      </p:pic>
      <p:sp>
        <p:nvSpPr>
          <p:cNvPr id="6" name="Text Placeholder 5"/>
          <p:cNvSpPr>
            <a:spLocks noGrp="1"/>
          </p:cNvSpPr>
          <p:nvPr>
            <p:ph type="body" sz="quarter" idx="10" hasCustomPrompt="1"/>
          </p:nvPr>
        </p:nvSpPr>
        <p:spPr>
          <a:xfrm>
            <a:off x="671757" y="1179824"/>
            <a:ext cx="6972300" cy="2641756"/>
          </a:xfrm>
          <a:prstGeom prst="rect">
            <a:avLst/>
          </a:prstGeom>
        </p:spPr>
        <p:txBody>
          <a:bodyPr anchor="b">
            <a:normAutofit/>
          </a:bodyPr>
          <a:lstStyle>
            <a:lvl1pPr marL="0" indent="0">
              <a:lnSpc>
                <a:spcPct val="100000"/>
              </a:lnSpc>
              <a:buNone/>
              <a:defRPr sz="5000" b="0" i="0" baseline="0">
                <a:solidFill>
                  <a:schemeClr val="accent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TITLE HERE</a:t>
            </a:r>
          </a:p>
          <a:p>
            <a:pPr lvl="0"/>
            <a:r>
              <a:rPr lang="en-US" dirty="0"/>
              <a:t>ENCODE NORMAL</a:t>
            </a:r>
          </a:p>
          <a:p>
            <a:pPr lvl="0"/>
            <a:r>
              <a:rPr lang="en-US" dirty="0"/>
              <a:t>BLACK, 50 PT. </a:t>
            </a:r>
          </a:p>
        </p:txBody>
      </p:sp>
      <p:pic>
        <p:nvPicPr>
          <p:cNvPr id="2" name="Picture 1"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Tree>
    <p:extLst>
      <p:ext uri="{BB962C8B-B14F-4D97-AF65-F5344CB8AC3E}">
        <p14:creationId xmlns:p14="http://schemas.microsoft.com/office/powerpoint/2010/main" val="2373491258"/>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FFFFFF"/>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4" name="Text Placeholder 9"/>
          <p:cNvSpPr>
            <a:spLocks noGrp="1"/>
          </p:cNvSpPr>
          <p:nvPr>
            <p:ph type="body" sz="quarter" idx="11" hasCustomPrompt="1"/>
          </p:nvPr>
        </p:nvSpPr>
        <p:spPr>
          <a:xfrm>
            <a:off x="659305" y="2320239"/>
            <a:ext cx="8197114" cy="3810086"/>
          </a:xfrm>
          <a:prstGeom prst="rect">
            <a:avLst/>
          </a:prstGeom>
        </p:spPr>
        <p:txBody>
          <a:bodyPr/>
          <a:lstStyle>
            <a:lvl1pPr marL="342900" indent="-342900">
              <a:buFont typeface="Lucida Grande"/>
              <a:buChar char="&gt;"/>
              <a:defRPr sz="2400" b="1" i="0" baseline="0">
                <a:solidFill>
                  <a:srgbClr val="FFFFFF"/>
                </a:solidFill>
                <a:latin typeface="Open Sans"/>
                <a:cs typeface="Open Sans"/>
              </a:defRPr>
            </a:lvl1pPr>
            <a:lvl2pPr>
              <a:defRPr sz="2000" b="1" i="0" baseline="0">
                <a:solidFill>
                  <a:srgbClr val="FFFFFF"/>
                </a:solidFill>
                <a:latin typeface="Open Sans"/>
                <a:cs typeface="Open Sans"/>
              </a:defRPr>
            </a:lvl2pPr>
            <a:lvl3pPr marL="1143000" indent="-228600">
              <a:buSzPct val="100000"/>
              <a:buFont typeface="Lucida Grande"/>
              <a:buChar char="&gt;"/>
              <a:defRPr sz="1800" b="1" i="0" baseline="0">
                <a:solidFill>
                  <a:srgbClr val="FFFFFF"/>
                </a:solidFill>
                <a:latin typeface="Open Sans"/>
                <a:cs typeface="Open Sans"/>
              </a:defRPr>
            </a:lvl3pPr>
            <a:lvl4pPr>
              <a:defRPr sz="1600" b="1" i="0" baseline="0">
                <a:solidFill>
                  <a:srgbClr val="FFFFFF"/>
                </a:solidFill>
                <a:latin typeface="Open Sans"/>
                <a:cs typeface="Open Sans"/>
              </a:defRPr>
            </a:lvl4pPr>
            <a:lvl5pPr marL="2057400" indent="-228600">
              <a:buFont typeface="Lucida Grande"/>
              <a:buChar char="&gt;"/>
              <a:defRPr sz="1400" b="1" i="0" baseline="0">
                <a:solidFill>
                  <a:srgbClr val="FFFFFF"/>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5"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FFFFFF"/>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REGULAR	, 24 PT.)</a:t>
            </a:r>
          </a:p>
        </p:txBody>
      </p:sp>
      <p:pic>
        <p:nvPicPr>
          <p:cNvPr id="7" name="Picture 6"/>
          <p:cNvPicPr>
            <a:picLocks noChangeAspect="1"/>
          </p:cNvPicPr>
          <p:nvPr userDrawn="1"/>
        </p:nvPicPr>
        <p:blipFill>
          <a:blip r:embed="rId2"/>
          <a:stretch>
            <a:fillRect/>
          </a:stretch>
        </p:blipFill>
        <p:spPr>
          <a:xfrm>
            <a:off x="6248401" y="6354234"/>
            <a:ext cx="2540000" cy="266700"/>
          </a:xfrm>
          <a:prstGeom prst="rect">
            <a:avLst/>
          </a:prstGeom>
        </p:spPr>
      </p:pic>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2769240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 Content">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FFFFFF"/>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6" name="Text Placeholder 9"/>
          <p:cNvSpPr>
            <a:spLocks noGrp="1"/>
          </p:cNvSpPr>
          <p:nvPr>
            <p:ph type="body" sz="quarter" idx="11" hasCustomPrompt="1"/>
          </p:nvPr>
        </p:nvSpPr>
        <p:spPr>
          <a:xfrm>
            <a:off x="659305" y="1736725"/>
            <a:ext cx="8076956" cy="4015497"/>
          </a:xfrm>
          <a:prstGeom prst="rect">
            <a:avLst/>
          </a:prstGeom>
        </p:spPr>
        <p:txBody>
          <a:bodyPr/>
          <a:lstStyle>
            <a:lvl1pPr marL="342900" indent="-342900">
              <a:buFont typeface="Lucida Grande"/>
              <a:buChar char="&gt;"/>
              <a:defRPr sz="2400" b="1" i="0" baseline="0">
                <a:solidFill>
                  <a:srgbClr val="FFFFFF"/>
                </a:solidFill>
                <a:latin typeface="Open Sans"/>
                <a:cs typeface="Open Sans"/>
              </a:defRPr>
            </a:lvl1pPr>
            <a:lvl2pPr>
              <a:defRPr sz="2000" b="1" i="0" baseline="0">
                <a:solidFill>
                  <a:srgbClr val="FFFFFF"/>
                </a:solidFill>
                <a:latin typeface="Open Sans"/>
                <a:cs typeface="Open Sans"/>
              </a:defRPr>
            </a:lvl2pPr>
            <a:lvl3pPr marL="1143000" indent="-228600">
              <a:buSzPct val="100000"/>
              <a:buFont typeface="Lucida Grande"/>
              <a:buChar char="&gt;"/>
              <a:defRPr sz="1800" b="1" i="0" baseline="0">
                <a:solidFill>
                  <a:srgbClr val="FFFFFF"/>
                </a:solidFill>
                <a:latin typeface="Open Sans"/>
                <a:cs typeface="Open Sans"/>
              </a:defRPr>
            </a:lvl3pPr>
            <a:lvl4pPr>
              <a:defRPr sz="1600" b="1" i="0" baseline="0">
                <a:solidFill>
                  <a:srgbClr val="FFFFFF"/>
                </a:solidFill>
                <a:latin typeface="Open Sans"/>
                <a:cs typeface="Open Sans"/>
              </a:defRPr>
            </a:lvl4pPr>
            <a:lvl5pPr marL="2057400" indent="-228600">
              <a:buFont typeface="Lucida Grande"/>
              <a:buChar char="&gt;"/>
              <a:defRPr sz="1400" b="1" i="0" baseline="0">
                <a:solidFill>
                  <a:srgbClr val="FFFFFF"/>
                </a:solidFill>
                <a:latin typeface="Open Sans"/>
                <a:cs typeface="Open Sans"/>
              </a:defRPr>
            </a:lvl5pPr>
          </a:lstStyle>
          <a:p>
            <a:pPr lvl="0"/>
            <a:r>
              <a:rPr lang="en-US" dirty="0"/>
              <a:t>Bulleted content here (Open Sans Light, 24 pt.)</a:t>
            </a:r>
          </a:p>
          <a:p>
            <a:pPr lvl="1"/>
            <a:r>
              <a:rPr lang="en-US" dirty="0"/>
              <a:t>Second level (Open Sans Light, 20)</a:t>
            </a:r>
          </a:p>
          <a:p>
            <a:pPr lvl="2"/>
            <a:r>
              <a:rPr lang="en-US" dirty="0"/>
              <a:t>Third level (Open Sans Light, 18)</a:t>
            </a:r>
          </a:p>
          <a:p>
            <a:pPr lvl="3"/>
            <a:r>
              <a:rPr lang="en-US" dirty="0"/>
              <a:t>Fourth level (Open Sans Light, 16)</a:t>
            </a:r>
          </a:p>
          <a:p>
            <a:pPr lvl="4"/>
            <a:r>
              <a:rPr lang="en-US" dirty="0"/>
              <a:t>Fifth level (Open Sans Light, 14)</a:t>
            </a:r>
          </a:p>
        </p:txBody>
      </p:sp>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323633797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 Graphic">
    <p:bg>
      <p:bgPr>
        <a:solidFill>
          <a:srgbClr val="4B2E83"/>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stretch>
            <a:fillRect/>
          </a:stretch>
        </p:blipFill>
        <p:spPr>
          <a:xfrm>
            <a:off x="6248401" y="6354234"/>
            <a:ext cx="2540000" cy="266700"/>
          </a:xfrm>
          <a:prstGeom prst="rect">
            <a:avLst/>
          </a:prstGeom>
        </p:spPr>
      </p:pic>
      <p:sp>
        <p:nvSpPr>
          <p:cNvPr id="12" name="Chart Placeholder 11"/>
          <p:cNvSpPr>
            <a:spLocks noGrp="1"/>
          </p:cNvSpPr>
          <p:nvPr>
            <p:ph type="chart" sz="quarter" idx="12" hasCustomPrompt="1"/>
          </p:nvPr>
        </p:nvSpPr>
        <p:spPr>
          <a:xfrm>
            <a:off x="766763" y="1736725"/>
            <a:ext cx="8021637" cy="4432300"/>
          </a:xfrm>
          <a:prstGeom prst="rect">
            <a:avLst/>
          </a:prstGeom>
        </p:spPr>
        <p:txBody>
          <a:bodyPr>
            <a:normAutofit/>
          </a:bodyPr>
          <a:lstStyle>
            <a:lvl1pPr marL="0" indent="0">
              <a:buNone/>
              <a:defRPr sz="2400" b="0" i="1" baseline="0">
                <a:solidFill>
                  <a:srgbClr val="FFFFFF"/>
                </a:solidFill>
                <a:latin typeface="Open Sans Light"/>
                <a:cs typeface="Open Sans Light"/>
              </a:defRPr>
            </a:lvl1pPr>
          </a:lstStyle>
          <a:p>
            <a:r>
              <a:rPr lang="en-US" dirty="0"/>
              <a:t>Graphics can go here – </a:t>
            </a:r>
            <a:br>
              <a:rPr lang="en-US" dirty="0"/>
            </a:br>
            <a:r>
              <a:rPr lang="en-US" dirty="0"/>
              <a:t>replace this box with your image or chart</a:t>
            </a:r>
          </a:p>
        </p:txBody>
      </p:sp>
      <p:sp>
        <p:nvSpPr>
          <p:cNvPr id="1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FFFFFF"/>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3828560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ext Placeholder 5"/>
          <p:cNvSpPr>
            <a:spLocks noGrp="1"/>
          </p:cNvSpPr>
          <p:nvPr>
            <p:ph type="body" sz="quarter" idx="10" hasCustomPrompt="1"/>
          </p:nvPr>
        </p:nvSpPr>
        <p:spPr>
          <a:xfrm>
            <a:off x="671757" y="1167124"/>
            <a:ext cx="6972300" cy="2641756"/>
          </a:xfrm>
          <a:prstGeom prst="rect">
            <a:avLst/>
          </a:prstGeom>
        </p:spPr>
        <p:txBody>
          <a:bodyPr anchor="b">
            <a:normAutofit/>
          </a:bodyPr>
          <a:lstStyle>
            <a:lvl1pPr marL="0" indent="0">
              <a:lnSpc>
                <a:spcPct val="100000"/>
              </a:lnSpc>
              <a:buNone/>
              <a:defRPr sz="5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TITLE HERE</a:t>
            </a:r>
          </a:p>
          <a:p>
            <a:pPr lvl="0"/>
            <a:r>
              <a:rPr lang="en-US" dirty="0"/>
              <a:t>ENCODE NORMAL</a:t>
            </a:r>
          </a:p>
          <a:p>
            <a:pPr lvl="0"/>
            <a:r>
              <a:rPr lang="en-US" dirty="0"/>
              <a:t>BLACK, 50 PT. </a:t>
            </a:r>
          </a:p>
        </p:txBody>
      </p:sp>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9" name="Picture 8" descr="Wordmark_center_Purp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039" y="6487457"/>
            <a:ext cx="2425295" cy="163374"/>
          </a:xfrm>
          <a:prstGeom prst="rect">
            <a:avLst/>
          </a:prstGeom>
        </p:spPr>
      </p:pic>
      <p:pic>
        <p:nvPicPr>
          <p:cNvPr id="6" name="Picture 5"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Tree>
    <p:extLst>
      <p:ext uri="{BB962C8B-B14F-4D97-AF65-F5344CB8AC3E}">
        <p14:creationId xmlns:p14="http://schemas.microsoft.com/office/powerpoint/2010/main" val="3397191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4" name="Text Placeholder 9"/>
          <p:cNvSpPr>
            <a:spLocks noGrp="1"/>
          </p:cNvSpPr>
          <p:nvPr>
            <p:ph type="body" sz="quarter" idx="11" hasCustomPrompt="1"/>
          </p:nvPr>
        </p:nvSpPr>
        <p:spPr>
          <a:xfrm>
            <a:off x="659305" y="2320239"/>
            <a:ext cx="8197114" cy="3810086"/>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6"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4B2E83"/>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LIGHT, 24 PT.)</a:t>
            </a:r>
          </a:p>
        </p:txBody>
      </p:sp>
      <p:pic>
        <p:nvPicPr>
          <p:cNvPr id="9" name="Picture 8"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82155" y="6487457"/>
            <a:ext cx="2425295" cy="163374"/>
          </a:xfrm>
          <a:prstGeom prst="rect">
            <a:avLst/>
          </a:prstGeom>
        </p:spPr>
      </p:pic>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3072872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6" name="Text Placeholder 9"/>
          <p:cNvSpPr>
            <a:spLocks noGrp="1"/>
          </p:cNvSpPr>
          <p:nvPr>
            <p:ph type="body" sz="quarter" idx="11" hasCustomPrompt="1"/>
          </p:nvPr>
        </p:nvSpPr>
        <p:spPr>
          <a:xfrm>
            <a:off x="659305" y="1736725"/>
            <a:ext cx="8196210" cy="4015497"/>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pic>
        <p:nvPicPr>
          <p:cNvPr id="9" name="Picture 8"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7" name="Picture 6"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145022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766763" y="1736725"/>
            <a:ext cx="8021637" cy="4432300"/>
          </a:xfrm>
          <a:prstGeom prst="rect">
            <a:avLst/>
          </a:prstGeom>
        </p:spPr>
        <p:txBody>
          <a:bodyPr>
            <a:normAutofit/>
          </a:bodyPr>
          <a:lstStyle>
            <a:lvl1pPr marL="0" indent="0">
              <a:buNone/>
              <a:defRPr sz="2400" b="0" i="1" baseline="0">
                <a:solidFill>
                  <a:srgbClr val="999999"/>
                </a:solidFill>
                <a:latin typeface="Open Sans Light"/>
                <a:cs typeface="Open Sans Light"/>
              </a:defRPr>
            </a:lvl1pPr>
          </a:lstStyle>
          <a:p>
            <a:r>
              <a:rPr lang="en-US" dirty="0"/>
              <a:t>Graphics can go here – </a:t>
            </a:r>
            <a:br>
              <a:rPr lang="en-US" dirty="0"/>
            </a:br>
            <a:r>
              <a:rPr lang="en-US" dirty="0"/>
              <a:t>replace this box with your image or chart</a:t>
            </a:r>
          </a:p>
        </p:txBody>
      </p:sp>
      <p:sp>
        <p:nvSpPr>
          <p:cNvPr id="1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pic>
        <p:nvPicPr>
          <p:cNvPr id="7" name="Picture 6"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63105" y="6487457"/>
            <a:ext cx="2425295" cy="163374"/>
          </a:xfrm>
          <a:prstGeom prst="rect">
            <a:avLst/>
          </a:prstGeom>
        </p:spPr>
      </p:pic>
      <p:pic>
        <p:nvPicPr>
          <p:cNvPr id="6" name="Picture 5"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24895524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4B2E8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3703096"/>
      </p:ext>
    </p:extLst>
  </p:cSld>
  <p:clrMap bg1="dk1" tx1="lt1" bg2="dk2"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868176"/>
      </p:ext>
    </p:extLst>
  </p:cSld>
  <p:clrMap bg1="lt1" tx1="dk1" bg2="lt2" tx2="dk2" accent1="accent1" accent2="accent2" accent3="accent3" accent4="accent4" accent5="accent5" accent6="accent6" hlink="hlink" folHlink="folHlink"/>
  <p:sldLayoutIdLst>
    <p:sldLayoutId id="2147483653" r:id="rId1"/>
    <p:sldLayoutId id="2147483663" r:id="rId2"/>
    <p:sldLayoutId id="2147483664" r:id="rId3"/>
    <p:sldLayoutId id="2147483665"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finance.uw.edu/pafc/files/Effort-Reporting/processing-payroll-adjustment-reconciliation-par.pdf"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finance.uw.edu/pafc/ecc_additional_trainings"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mailto:effortreporting@uw.edu" TargetMode="External"/><Relationship Id="rId7" Type="http://schemas.openxmlformats.org/officeDocument/2006/relationships/hyperlink" Target="mailto:parksd2@uw.edu" TargetMode="External"/><Relationship Id="rId2" Type="http://schemas.openxmlformats.org/officeDocument/2006/relationships/slideLayout" Target="../slideLayouts/slideLayout7.xml"/><Relationship Id="rId1" Type="http://schemas.openxmlformats.org/officeDocument/2006/relationships/tags" Target="../tags/tag3.xml"/><Relationship Id="rId6" Type="http://schemas.openxmlformats.org/officeDocument/2006/relationships/hyperlink" Target="mailto:mgard4@uw.eud" TargetMode="External"/><Relationship Id="rId5" Type="http://schemas.openxmlformats.org/officeDocument/2006/relationships/hyperlink" Target="https://finance.uw.edu/pafc/" TargetMode="External"/><Relationship Id="rId4" Type="http://schemas.openxmlformats.org/officeDocument/2006/relationships/hyperlink" Target="mailto:gcafco@uw.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92027" y="960120"/>
            <a:ext cx="7851897" cy="2697479"/>
          </a:xfrm>
        </p:spPr>
        <p:txBody>
          <a:bodyPr>
            <a:normAutofit/>
          </a:bodyPr>
          <a:lstStyle/>
          <a:p>
            <a:r>
              <a:rPr lang="en-US" dirty="0">
                <a:latin typeface="Arial" panose="020B0604020202020204" pitchFamily="34" charset="0"/>
                <a:cs typeface="Arial" panose="020B0604020202020204" pitchFamily="34" charset="0"/>
              </a:rPr>
              <a:t>Focused Topic Office Hours: Placing Statements On Hold &amp; PAR/PPR Tasks</a:t>
            </a:r>
          </a:p>
        </p:txBody>
      </p:sp>
      <p:sp>
        <p:nvSpPr>
          <p:cNvPr id="6" name="Text Placeholder 1"/>
          <p:cNvSpPr txBox="1">
            <a:spLocks/>
          </p:cNvSpPr>
          <p:nvPr/>
        </p:nvSpPr>
        <p:spPr>
          <a:xfrm>
            <a:off x="555675" y="4508694"/>
            <a:ext cx="6793086" cy="1288399"/>
          </a:xfrm>
          <a:prstGeom prst="rect">
            <a:avLst/>
          </a:prstGeom>
        </p:spPr>
        <p:txBody>
          <a:bodyPr anchor="b">
            <a:noAutofit/>
          </a:bodyPr>
          <a:lstStyle>
            <a:lvl1pPr marL="0" indent="0" algn="l" defTabSz="457200" rtl="0" eaLnBrk="1" latinLnBrk="0" hangingPunct="1">
              <a:lnSpc>
                <a:spcPct val="100000"/>
              </a:lnSpc>
              <a:spcBef>
                <a:spcPct val="20000"/>
              </a:spcBef>
              <a:buFont typeface="Arial"/>
              <a:buNone/>
              <a:defRPr sz="5000" b="0" i="0" kern="1200" baseline="0">
                <a:solidFill>
                  <a:schemeClr val="accent3"/>
                </a:solidFill>
                <a:latin typeface="Encode Sans Normal Black"/>
                <a:ea typeface="+mn-ea"/>
                <a:cs typeface="Encode Sans Normal Black"/>
              </a:defRPr>
            </a:lvl1pPr>
            <a:lvl2pPr marL="457200" indent="0" algn="l" defTabSz="457200" rtl="0" eaLnBrk="1" latinLnBrk="0" hangingPunct="1">
              <a:spcBef>
                <a:spcPct val="20000"/>
              </a:spcBef>
              <a:buFont typeface="Arial"/>
              <a:buNone/>
              <a:defRPr sz="2800" b="0" i="0" kern="1200">
                <a:solidFill>
                  <a:srgbClr val="E8D3A2"/>
                </a:solidFill>
                <a:latin typeface="Encode Sans Normal Black"/>
                <a:ea typeface="+mn-ea"/>
                <a:cs typeface="Encode Sans Normal Black"/>
              </a:defRPr>
            </a:lvl2pPr>
            <a:lvl3pPr marL="914400" indent="0" algn="l" defTabSz="457200" rtl="0" eaLnBrk="1" latinLnBrk="0" hangingPunct="1">
              <a:spcBef>
                <a:spcPct val="20000"/>
              </a:spcBef>
              <a:buFont typeface="Arial"/>
              <a:buNone/>
              <a:defRPr sz="2400" b="0" i="0" kern="1200">
                <a:solidFill>
                  <a:srgbClr val="E8D3A2"/>
                </a:solidFill>
                <a:latin typeface="Encode Sans Normal Black"/>
                <a:ea typeface="+mn-ea"/>
                <a:cs typeface="Encode Sans Normal Black"/>
              </a:defRPr>
            </a:lvl3pPr>
            <a:lvl4pPr marL="1371600" indent="0" algn="l" defTabSz="457200" rtl="0" eaLnBrk="1" latinLnBrk="0" hangingPunct="1">
              <a:spcBef>
                <a:spcPct val="20000"/>
              </a:spcBef>
              <a:buFont typeface="Arial"/>
              <a:buNone/>
              <a:defRPr sz="2000" b="0" i="0" kern="1200">
                <a:solidFill>
                  <a:srgbClr val="E8D3A2"/>
                </a:solidFill>
                <a:latin typeface="Encode Sans Normal Black"/>
                <a:ea typeface="+mn-ea"/>
                <a:cs typeface="Encode Sans Normal Black"/>
              </a:defRPr>
            </a:lvl4pPr>
            <a:lvl5pPr marL="1828800" indent="0" algn="l" defTabSz="457200" rtl="0" eaLnBrk="1" latinLnBrk="0" hangingPunct="1">
              <a:spcBef>
                <a:spcPct val="20000"/>
              </a:spcBef>
              <a:buFont typeface="Arial"/>
              <a:buNone/>
              <a:defRPr sz="2000" b="0" i="0" kern="1200">
                <a:solidFill>
                  <a:srgbClr val="E8D3A2"/>
                </a:solidFill>
                <a:latin typeface="Encode Sans Normal Black"/>
                <a:ea typeface="+mn-ea"/>
                <a:cs typeface="Encode Sans Normal Black"/>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50000"/>
              </a:lnSpc>
            </a:pPr>
            <a:endParaRPr lang="en-US" sz="1600" dirty="0">
              <a:solidFill>
                <a:schemeClr val="tx2"/>
              </a:solidFill>
              <a:latin typeface="Arial" panose="020B0604020202020204" pitchFamily="34" charset="0"/>
              <a:cs typeface="Arial" panose="020B0604020202020204" pitchFamily="34" charset="0"/>
            </a:endParaRPr>
          </a:p>
          <a:p>
            <a:pPr>
              <a:lnSpc>
                <a:spcPct val="150000"/>
              </a:lnSpc>
            </a:pPr>
            <a:r>
              <a:rPr lang="en-US" sz="1600" dirty="0">
                <a:solidFill>
                  <a:schemeClr val="tx2"/>
                </a:solidFill>
                <a:latin typeface="Arial" panose="020B0604020202020204" pitchFamily="34" charset="0"/>
                <a:cs typeface="Arial" panose="020B0604020202020204" pitchFamily="34" charset="0"/>
              </a:rPr>
              <a:t>Oct 17th, 2024</a:t>
            </a:r>
          </a:p>
          <a:p>
            <a:pPr>
              <a:lnSpc>
                <a:spcPct val="150000"/>
              </a:lnSpc>
            </a:pPr>
            <a:r>
              <a:rPr lang="en-US" sz="1600" dirty="0">
                <a:solidFill>
                  <a:schemeClr val="tx2"/>
                </a:solidFill>
                <a:latin typeface="Arial" panose="020B0604020202020204" pitchFamily="34" charset="0"/>
                <a:cs typeface="Arial" panose="020B0604020202020204" pitchFamily="34" charset="0"/>
              </a:rPr>
              <a:t>David Parks &amp; Matt Gardner</a:t>
            </a:r>
          </a:p>
          <a:p>
            <a:pPr>
              <a:lnSpc>
                <a:spcPct val="150000"/>
              </a:lnSpc>
            </a:pPr>
            <a:r>
              <a:rPr lang="en-US" sz="1600" dirty="0">
                <a:solidFill>
                  <a:schemeClr val="tx2"/>
                </a:solidFill>
                <a:latin typeface="Arial" panose="020B0604020202020204" pitchFamily="34" charset="0"/>
                <a:cs typeface="Arial" panose="020B0604020202020204" pitchFamily="34" charset="0"/>
              </a:rPr>
              <a:t>Post Award Fiscal Compliance</a:t>
            </a:r>
          </a:p>
        </p:txBody>
      </p:sp>
    </p:spTree>
    <p:custDataLst>
      <p:tags r:id="rId1"/>
    </p:custDataLst>
    <p:extLst>
      <p:ext uri="{BB962C8B-B14F-4D97-AF65-F5344CB8AC3E}">
        <p14:creationId xmlns:p14="http://schemas.microsoft.com/office/powerpoint/2010/main" val="1913477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76282AD-6E56-ED2C-8BE4-AD43309A921A}"/>
              </a:ext>
            </a:extLst>
          </p:cNvPr>
          <p:cNvSpPr>
            <a:spLocks noGrp="1"/>
          </p:cNvSpPr>
          <p:nvPr>
            <p:ph type="body" sz="quarter" idx="10"/>
          </p:nvPr>
        </p:nvSpPr>
        <p:spPr/>
        <p:txBody>
          <a:bodyPr>
            <a:normAutofit/>
          </a:bodyPr>
          <a:lstStyle/>
          <a:p>
            <a:r>
              <a:rPr lang="en-US" sz="3600" b="1" dirty="0"/>
              <a:t>Placing Statements On Hold</a:t>
            </a:r>
          </a:p>
        </p:txBody>
      </p:sp>
      <p:sp>
        <p:nvSpPr>
          <p:cNvPr id="3" name="Text Placeholder 2">
            <a:extLst>
              <a:ext uri="{FF2B5EF4-FFF2-40B4-BE49-F238E27FC236}">
                <a16:creationId xmlns:a16="http://schemas.microsoft.com/office/drawing/2014/main" id="{885850E5-5786-1A35-1DEA-CE7C064997B1}"/>
              </a:ext>
            </a:extLst>
          </p:cNvPr>
          <p:cNvSpPr>
            <a:spLocks noGrp="1"/>
          </p:cNvSpPr>
          <p:nvPr>
            <p:ph type="body" sz="quarter" idx="11"/>
          </p:nvPr>
        </p:nvSpPr>
        <p:spPr/>
        <p:txBody>
          <a:bodyPr/>
          <a:lstStyle/>
          <a:p>
            <a:r>
              <a:rPr lang="en-US" sz="2000" dirty="0"/>
              <a:t>Can be done for effort and project statements</a:t>
            </a:r>
          </a:p>
          <a:p>
            <a:r>
              <a:rPr lang="en-US" sz="2000" dirty="0"/>
              <a:t>Will prevent the statement from being certified</a:t>
            </a:r>
          </a:p>
          <a:p>
            <a:r>
              <a:rPr lang="en-US" sz="2000" dirty="0"/>
              <a:t>Is a good option if you’ve completed the pre review, but you don’t want the statement to be certified</a:t>
            </a:r>
          </a:p>
          <a:p>
            <a:pPr lvl="1"/>
            <a:r>
              <a:rPr lang="en-US" sz="1800" dirty="0"/>
              <a:t>Coordinators are unable to “Reopen” statements to move them back to “Ready for Pre Review”</a:t>
            </a:r>
          </a:p>
          <a:p>
            <a:r>
              <a:rPr lang="en-US" sz="2000" dirty="0"/>
              <a:t>Demo</a:t>
            </a:r>
          </a:p>
          <a:p>
            <a:pPr lvl="1"/>
            <a:r>
              <a:rPr lang="en-US" sz="1800" dirty="0"/>
              <a:t>Method 1: Statement page</a:t>
            </a:r>
          </a:p>
          <a:p>
            <a:pPr lvl="1"/>
            <a:r>
              <a:rPr lang="en-US" sz="1800" dirty="0"/>
              <a:t>Method 2: Manage menu tab</a:t>
            </a:r>
          </a:p>
        </p:txBody>
      </p:sp>
    </p:spTree>
    <p:extLst>
      <p:ext uri="{BB962C8B-B14F-4D97-AF65-F5344CB8AC3E}">
        <p14:creationId xmlns:p14="http://schemas.microsoft.com/office/powerpoint/2010/main" val="640903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C8A474-19B0-CDFE-AE33-4E08AE271194}"/>
              </a:ext>
            </a:extLst>
          </p:cNvPr>
          <p:cNvSpPr>
            <a:spLocks noGrp="1"/>
          </p:cNvSpPr>
          <p:nvPr>
            <p:ph type="body" sz="quarter" idx="10"/>
          </p:nvPr>
        </p:nvSpPr>
        <p:spPr/>
        <p:txBody>
          <a:bodyPr>
            <a:normAutofit/>
          </a:bodyPr>
          <a:lstStyle/>
          <a:p>
            <a:r>
              <a:rPr lang="en-US" sz="3600" b="1" dirty="0"/>
              <a:t>Removing the Hold</a:t>
            </a:r>
          </a:p>
        </p:txBody>
      </p:sp>
      <p:sp>
        <p:nvSpPr>
          <p:cNvPr id="3" name="Text Placeholder 2">
            <a:extLst>
              <a:ext uri="{FF2B5EF4-FFF2-40B4-BE49-F238E27FC236}">
                <a16:creationId xmlns:a16="http://schemas.microsoft.com/office/drawing/2014/main" id="{378D3F82-6B0E-D130-F683-0BF796970157}"/>
              </a:ext>
            </a:extLst>
          </p:cNvPr>
          <p:cNvSpPr>
            <a:spLocks noGrp="1"/>
          </p:cNvSpPr>
          <p:nvPr>
            <p:ph type="body" sz="quarter" idx="11"/>
          </p:nvPr>
        </p:nvSpPr>
        <p:spPr/>
        <p:txBody>
          <a:bodyPr/>
          <a:lstStyle/>
          <a:p>
            <a:r>
              <a:rPr lang="en-US" sz="2000" dirty="0"/>
              <a:t>Once the necessary action has been taken to allow the statement to be accurate/able to be certified (PAA, shift, comment, </a:t>
            </a:r>
            <a:r>
              <a:rPr lang="en-US" sz="2000" dirty="0" err="1"/>
              <a:t>etc</a:t>
            </a:r>
            <a:r>
              <a:rPr lang="en-US" sz="2000" dirty="0"/>
              <a:t>…) the hold should be removed so the certifier is able to certify the statement</a:t>
            </a:r>
          </a:p>
          <a:p>
            <a:r>
              <a:rPr lang="en-US" sz="2000" dirty="0"/>
              <a:t>Demo</a:t>
            </a:r>
          </a:p>
          <a:p>
            <a:pPr lvl="1"/>
            <a:r>
              <a:rPr lang="en-US" sz="1600" dirty="0"/>
              <a:t>Method 1: Statement page</a:t>
            </a:r>
          </a:p>
          <a:p>
            <a:pPr lvl="1"/>
            <a:r>
              <a:rPr lang="en-US" sz="1600" dirty="0"/>
              <a:t>Method 2: Manage menu tab</a:t>
            </a:r>
          </a:p>
        </p:txBody>
      </p:sp>
    </p:spTree>
    <p:extLst>
      <p:ext uri="{BB962C8B-B14F-4D97-AF65-F5344CB8AC3E}">
        <p14:creationId xmlns:p14="http://schemas.microsoft.com/office/powerpoint/2010/main" val="195088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6AE2394-F84C-A8E7-68CF-41961E9D57A6}"/>
              </a:ext>
            </a:extLst>
          </p:cNvPr>
          <p:cNvSpPr>
            <a:spLocks noGrp="1"/>
          </p:cNvSpPr>
          <p:nvPr>
            <p:ph type="body" sz="quarter" idx="10"/>
          </p:nvPr>
        </p:nvSpPr>
        <p:spPr/>
        <p:txBody>
          <a:bodyPr>
            <a:normAutofit/>
          </a:bodyPr>
          <a:lstStyle/>
          <a:p>
            <a:r>
              <a:rPr lang="en-US" sz="3600" b="1" dirty="0"/>
              <a:t>Recertification in ECC</a:t>
            </a:r>
          </a:p>
        </p:txBody>
      </p:sp>
      <p:sp>
        <p:nvSpPr>
          <p:cNvPr id="3" name="Text Placeholder 2">
            <a:extLst>
              <a:ext uri="{FF2B5EF4-FFF2-40B4-BE49-F238E27FC236}">
                <a16:creationId xmlns:a16="http://schemas.microsoft.com/office/drawing/2014/main" id="{25E2F872-24E1-5D9C-9AEB-DF139959E29E}"/>
              </a:ext>
            </a:extLst>
          </p:cNvPr>
          <p:cNvSpPr>
            <a:spLocks noGrp="1"/>
          </p:cNvSpPr>
          <p:nvPr>
            <p:ph type="body" sz="quarter" idx="11"/>
          </p:nvPr>
        </p:nvSpPr>
        <p:spPr>
          <a:xfrm>
            <a:off x="659305" y="1736725"/>
            <a:ext cx="8196210" cy="4531995"/>
          </a:xfrm>
        </p:spPr>
        <p:txBody>
          <a:bodyPr/>
          <a:lstStyle/>
          <a:p>
            <a:r>
              <a:rPr lang="en-US" dirty="0"/>
              <a:t>Payroll Adjustment Reconciliation (PAR) tasks</a:t>
            </a:r>
          </a:p>
          <a:p>
            <a:pPr lvl="1"/>
            <a:r>
              <a:rPr lang="en-US" dirty="0"/>
              <a:t>For Effort Statements</a:t>
            </a:r>
          </a:p>
          <a:p>
            <a:pPr lvl="1"/>
            <a:r>
              <a:rPr lang="en-US" dirty="0"/>
              <a:t>Routes to Primary Effort Coordinator</a:t>
            </a:r>
          </a:p>
          <a:p>
            <a:pPr lvl="1"/>
            <a:r>
              <a:rPr lang="en-US" dirty="0"/>
              <a:t>Demo</a:t>
            </a:r>
          </a:p>
          <a:p>
            <a:r>
              <a:rPr lang="en-US" dirty="0"/>
              <a:t>Payroll Project Reconciliation (PPR) tasks</a:t>
            </a:r>
          </a:p>
          <a:p>
            <a:pPr lvl="1"/>
            <a:r>
              <a:rPr lang="en-US" dirty="0"/>
              <a:t>For Project Statements</a:t>
            </a:r>
          </a:p>
          <a:p>
            <a:pPr lvl="1"/>
            <a:r>
              <a:rPr lang="en-US" dirty="0"/>
              <a:t>Routes to ECC “Grant Manager” of the grant number</a:t>
            </a:r>
          </a:p>
          <a:p>
            <a:pPr lvl="1"/>
            <a:r>
              <a:rPr lang="en-US" dirty="0"/>
              <a:t>Demo</a:t>
            </a:r>
          </a:p>
          <a:p>
            <a:r>
              <a:rPr lang="en-US" dirty="0"/>
              <a:t>Job Aid: </a:t>
            </a:r>
            <a:r>
              <a:rPr lang="en-US" dirty="0">
                <a:hlinkClick r:id="rId2"/>
              </a:rPr>
              <a:t>https://finance.uw.edu/pafc/files/Effort-Reporting/processing-payroll-adjustment-reconciliation-par.pdf</a:t>
            </a:r>
            <a:endParaRPr lang="en-US" dirty="0"/>
          </a:p>
          <a:p>
            <a:endParaRPr lang="en-US" dirty="0"/>
          </a:p>
        </p:txBody>
      </p:sp>
    </p:spTree>
    <p:extLst>
      <p:ext uri="{BB962C8B-B14F-4D97-AF65-F5344CB8AC3E}">
        <p14:creationId xmlns:p14="http://schemas.microsoft.com/office/powerpoint/2010/main" val="3927841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F5C8729-6395-A52A-0D41-535DF034BD9D}"/>
              </a:ext>
            </a:extLst>
          </p:cNvPr>
          <p:cNvSpPr>
            <a:spLocks noGrp="1"/>
          </p:cNvSpPr>
          <p:nvPr>
            <p:ph type="body" sz="quarter" idx="10"/>
          </p:nvPr>
        </p:nvSpPr>
        <p:spPr/>
        <p:txBody>
          <a:bodyPr>
            <a:normAutofit/>
          </a:bodyPr>
          <a:lstStyle/>
          <a:p>
            <a:r>
              <a:rPr lang="en-US" sz="3200" b="1" dirty="0"/>
              <a:t>Demo Video on Running Workday’s R1269.1 Report</a:t>
            </a:r>
          </a:p>
        </p:txBody>
      </p:sp>
      <p:sp>
        <p:nvSpPr>
          <p:cNvPr id="3" name="Text Placeholder 2">
            <a:extLst>
              <a:ext uri="{FF2B5EF4-FFF2-40B4-BE49-F238E27FC236}">
                <a16:creationId xmlns:a16="http://schemas.microsoft.com/office/drawing/2014/main" id="{33B34D89-FCA6-38CD-E07E-230623373115}"/>
              </a:ext>
            </a:extLst>
          </p:cNvPr>
          <p:cNvSpPr>
            <a:spLocks noGrp="1"/>
          </p:cNvSpPr>
          <p:nvPr>
            <p:ph type="body" sz="quarter" idx="11"/>
          </p:nvPr>
        </p:nvSpPr>
        <p:spPr/>
        <p:txBody>
          <a:bodyPr/>
          <a:lstStyle/>
          <a:p>
            <a:r>
              <a:rPr lang="en-US" sz="2000" dirty="0">
                <a:hlinkClick r:id="rId2"/>
              </a:rPr>
              <a:t>https://finance.uw.edu/pafc/ecc_additional_trainings</a:t>
            </a:r>
            <a:endParaRPr lang="en-US" sz="2000" dirty="0"/>
          </a:p>
          <a:p>
            <a:endParaRPr lang="en-US" dirty="0"/>
          </a:p>
          <a:p>
            <a:r>
              <a:rPr lang="en-US" sz="2000" dirty="0"/>
              <a:t>For comparisons to ECC statements, it is important to use the current period as the “Period” field entry, with “Last 36 Periods” as the “Time Period” field entry, due to how the report brings in Payroll Accounting Adjustments</a:t>
            </a:r>
          </a:p>
        </p:txBody>
      </p:sp>
    </p:spTree>
    <p:extLst>
      <p:ext uri="{BB962C8B-B14F-4D97-AF65-F5344CB8AC3E}">
        <p14:creationId xmlns:p14="http://schemas.microsoft.com/office/powerpoint/2010/main" val="3882898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sz="3600" b="1" dirty="0">
                <a:latin typeface="Arial" panose="020B0604020202020204" pitchFamily="34" charset="0"/>
                <a:cs typeface="Arial" panose="020B0604020202020204" pitchFamily="34" charset="0"/>
              </a:rPr>
              <a:t>Questions</a:t>
            </a:r>
          </a:p>
        </p:txBody>
      </p:sp>
      <p:sp>
        <p:nvSpPr>
          <p:cNvPr id="3" name="Text Placeholder 2"/>
          <p:cNvSpPr>
            <a:spLocks noGrp="1"/>
          </p:cNvSpPr>
          <p:nvPr>
            <p:ph type="body" sz="quarter" idx="11"/>
          </p:nvPr>
        </p:nvSpPr>
        <p:spPr/>
        <p:txBody>
          <a:bodyPr/>
          <a:lstStyle/>
          <a:p>
            <a:pPr lvl="0"/>
            <a:r>
              <a:rPr lang="en-US" dirty="0">
                <a:latin typeface="Arial" panose="020B0604020202020204" pitchFamily="34" charset="0"/>
                <a:cs typeface="Arial" panose="020B0604020202020204" pitchFamily="34" charset="0"/>
              </a:rPr>
              <a:t>Post Award Fiscal Compliance (PAFC)</a:t>
            </a:r>
          </a:p>
          <a:p>
            <a:pPr lvl="1"/>
            <a:r>
              <a:rPr lang="en-US" dirty="0">
                <a:latin typeface="Arial" panose="020B0604020202020204" pitchFamily="34" charset="0"/>
                <a:cs typeface="Arial" panose="020B0604020202020204" pitchFamily="34" charset="0"/>
                <a:hlinkClick r:id="rId3"/>
              </a:rPr>
              <a:t>effortreporting@uw.edu </a:t>
            </a:r>
            <a:r>
              <a:rPr lang="en-US" dirty="0">
                <a:latin typeface="Arial" panose="020B0604020202020204" pitchFamily="34" charset="0"/>
                <a:cs typeface="Arial" panose="020B0604020202020204" pitchFamily="34" charset="0"/>
              </a:rPr>
              <a:t>(Effort/ECC questions)</a:t>
            </a:r>
            <a:endParaRPr lang="en-US" dirty="0">
              <a:latin typeface="Arial" panose="020B0604020202020204" pitchFamily="34" charset="0"/>
              <a:cs typeface="Arial" panose="020B0604020202020204" pitchFamily="34" charset="0"/>
              <a:hlinkClick r:id="rId3"/>
            </a:endParaRPr>
          </a:p>
          <a:p>
            <a:pPr lvl="1"/>
            <a:r>
              <a:rPr lang="en-US" dirty="0">
                <a:latin typeface="Arial" panose="020B0604020202020204" pitchFamily="34" charset="0"/>
                <a:cs typeface="Arial" panose="020B0604020202020204" pitchFamily="34" charset="0"/>
                <a:hlinkClick r:id="rId4"/>
              </a:rPr>
              <a:t>gcafco@uw.edu</a:t>
            </a:r>
            <a:r>
              <a:rPr lang="en-US" dirty="0">
                <a:latin typeface="Arial" panose="020B0604020202020204" pitchFamily="34" charset="0"/>
                <a:cs typeface="Arial" panose="020B0604020202020204" pitchFamily="34" charset="0"/>
              </a:rPr>
              <a:t> (All other compliance questions)</a:t>
            </a:r>
          </a:p>
          <a:p>
            <a:pPr lvl="1"/>
            <a:r>
              <a:rPr lang="en-US" dirty="0">
                <a:latin typeface="Arial" panose="020B0604020202020204" pitchFamily="34" charset="0"/>
                <a:cs typeface="Arial" panose="020B0604020202020204" pitchFamily="34" charset="0"/>
                <a:hlinkClick r:id="rId5"/>
              </a:rPr>
              <a:t>https://finance.uw.edu/pafc/</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lvl="0"/>
            <a:r>
              <a:rPr lang="en-US" dirty="0">
                <a:latin typeface="Arial" panose="020B0604020202020204" pitchFamily="34" charset="0"/>
                <a:cs typeface="Arial" panose="020B0604020202020204" pitchFamily="34" charset="0"/>
              </a:rPr>
              <a:t>Matt Gardner</a:t>
            </a:r>
          </a:p>
          <a:p>
            <a:pPr lvl="1"/>
            <a:r>
              <a:rPr lang="en-US" dirty="0">
                <a:latin typeface="Arial" panose="020B0604020202020204" pitchFamily="34" charset="0"/>
                <a:cs typeface="Arial" panose="020B0604020202020204" pitchFamily="34" charset="0"/>
                <a:hlinkClick r:id="rId6"/>
              </a:rPr>
              <a:t>mgard4@uw.edu</a:t>
            </a:r>
            <a:endParaRPr lang="en-US"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206-543-2610</a:t>
            </a:r>
          </a:p>
          <a:p>
            <a:pPr lvl="1"/>
            <a:endParaRPr lang="en-US" sz="12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David Parks</a:t>
            </a:r>
          </a:p>
          <a:p>
            <a:pPr lvl="1"/>
            <a:r>
              <a:rPr lang="en-US" dirty="0">
                <a:latin typeface="Arial" panose="020B0604020202020204" pitchFamily="34" charset="0"/>
                <a:cs typeface="Arial" panose="020B0604020202020204" pitchFamily="34" charset="0"/>
                <a:hlinkClick r:id="rId7"/>
              </a:rPr>
              <a:t>parksd2@uw.edu</a:t>
            </a:r>
            <a:endParaRPr lang="en-US" dirty="0">
              <a:latin typeface="Arial" panose="020B0604020202020204" pitchFamily="34" charset="0"/>
              <a:cs typeface="Arial" panose="020B0604020202020204" pitchFamily="34" charset="0"/>
            </a:endParaRPr>
          </a:p>
          <a:p>
            <a:pPr marL="457200" lvl="1" indent="0">
              <a:buNone/>
            </a:pPr>
            <a:endParaRPr lang="en-US" dirty="0">
              <a:latin typeface="Arial" panose="020B0604020202020204" pitchFamily="34" charset="0"/>
              <a:cs typeface="Arial" panose="020B0604020202020204" pitchFamily="34" charset="0"/>
            </a:endParaRPr>
          </a:p>
          <a:p>
            <a:pPr lvl="0"/>
            <a:endParaRPr lang="en-US"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9972871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5"/>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Custom Design">
  <a:themeElements>
    <a:clrScheme name="UW Brand">
      <a:dk1>
        <a:srgbClr val="33006F"/>
      </a:dk1>
      <a:lt1>
        <a:srgbClr val="E8D3A2"/>
      </a:lt1>
      <a:dk2>
        <a:srgbClr val="33006F"/>
      </a:dk2>
      <a:lt2>
        <a:srgbClr val="FFFFFF"/>
      </a:lt2>
      <a:accent1>
        <a:srgbClr val="33006F"/>
      </a:accent1>
      <a:accent2>
        <a:srgbClr val="E8D3A2"/>
      </a:accent2>
      <a:accent3>
        <a:srgbClr val="FFFFFF"/>
      </a:accent3>
      <a:accent4>
        <a:srgbClr val="D8D9DA"/>
      </a:accent4>
      <a:accent5>
        <a:srgbClr val="999999"/>
      </a:accent5>
      <a:accent6>
        <a:srgbClr val="917B4C"/>
      </a:accent6>
      <a:hlink>
        <a:srgbClr val="D8D9DA"/>
      </a:hlink>
      <a:folHlink>
        <a:srgbClr val="9999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Custom 5">
      <a:dk1>
        <a:srgbClr val="33006F"/>
      </a:dk1>
      <a:lt1>
        <a:srgbClr val="E8D3A2"/>
      </a:lt1>
      <a:dk2>
        <a:srgbClr val="33006F"/>
      </a:dk2>
      <a:lt2>
        <a:srgbClr val="FFFFFF"/>
      </a:lt2>
      <a:accent1>
        <a:srgbClr val="33006F"/>
      </a:accent1>
      <a:accent2>
        <a:srgbClr val="E8D3A2"/>
      </a:accent2>
      <a:accent3>
        <a:srgbClr val="FFFFFF"/>
      </a:accent3>
      <a:accent4>
        <a:srgbClr val="B2B2B2"/>
      </a:accent4>
      <a:accent5>
        <a:srgbClr val="26005C"/>
      </a:accent5>
      <a:accent6>
        <a:srgbClr val="917B4C"/>
      </a:accent6>
      <a:hlink>
        <a:srgbClr val="26005C"/>
      </a:hlink>
      <a:folHlink>
        <a:srgbClr val="3300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b06a5aa-8e31-4bdb-9b13-38c58a92ec8a" xsi:nil="true"/>
    <lcf76f155ced4ddcb4097134ff3c332f xmlns="6f851de0-1ea6-42d6-a184-fbb21641e844">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7FCDB28E93C9346A6A7EC5839D981D5" ma:contentTypeVersion="17" ma:contentTypeDescription="Create a new document." ma:contentTypeScope="" ma:versionID="9eaaabddce8f882f1f0140ffa4f9cb1b">
  <xsd:schema xmlns:xsd="http://www.w3.org/2001/XMLSchema" xmlns:xs="http://www.w3.org/2001/XMLSchema" xmlns:p="http://schemas.microsoft.com/office/2006/metadata/properties" xmlns:ns2="6f851de0-1ea6-42d6-a184-fbb21641e844" xmlns:ns3="8410168f-e7be-4b05-82ad-db2e089d1a9a" xmlns:ns4="ab06a5aa-8e31-4bdb-9b13-38c58a92ec8a" targetNamespace="http://schemas.microsoft.com/office/2006/metadata/properties" ma:root="true" ma:fieldsID="789f9c06051b3289fd6b0ed4cf3342fd" ns2:_="" ns3:_="" ns4:_="">
    <xsd:import namespace="6f851de0-1ea6-42d6-a184-fbb21641e844"/>
    <xsd:import namespace="8410168f-e7be-4b05-82ad-db2e089d1a9a"/>
    <xsd:import namespace="ab06a5aa-8e31-4bdb-9b13-38c58a92ec8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SearchProperties" minOccurs="0"/>
                <xsd:element ref="ns3:SharedWithUsers" minOccurs="0"/>
                <xsd:element ref="ns3:SharedWithDetails" minOccurs="0"/>
                <xsd:element ref="ns2:MediaServiceObjectDetectorVersions" minOccurs="0"/>
                <xsd:element ref="ns2:lcf76f155ced4ddcb4097134ff3c332f" minOccurs="0"/>
                <xsd:element ref="ns4: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51de0-1ea6-42d6-a184-fbb21641e8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e20148b9-20a4-48a0-acba-ba52d68a37a3"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DateTaken" ma:index="22" nillable="true" ma:displayName="MediaServiceDateTaken" ma:hidden="true" ma:indexed="true" ma:internalName="MediaServiceDateTake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410168f-e7be-4b05-82ad-db2e089d1a9a"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b06a5aa-8e31-4bdb-9b13-38c58a92ec8a"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4418e278-b4fe-4923-a390-8786f7260464}" ma:internalName="TaxCatchAll" ma:showField="CatchAllData" ma:web="8410168f-e7be-4b05-82ad-db2e089d1a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B6A51A8-73CA-470E-B9AE-FD99457A9D45}">
  <ds:schemaRefs>
    <ds:schemaRef ds:uri="http://schemas.microsoft.com/office/2006/metadata/properties"/>
    <ds:schemaRef ds:uri="http://schemas.microsoft.com/office/infopath/2007/PartnerControls"/>
    <ds:schemaRef ds:uri="ab06a5aa-8e31-4bdb-9b13-38c58a92ec8a"/>
    <ds:schemaRef ds:uri="6f851de0-1ea6-42d6-a184-fbb21641e844"/>
  </ds:schemaRefs>
</ds:datastoreItem>
</file>

<file path=customXml/itemProps2.xml><?xml version="1.0" encoding="utf-8"?>
<ds:datastoreItem xmlns:ds="http://schemas.openxmlformats.org/officeDocument/2006/customXml" ds:itemID="{4AA34937-E4DA-4908-979D-CD720D16EB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851de0-1ea6-42d6-a184-fbb21641e844"/>
    <ds:schemaRef ds:uri="8410168f-e7be-4b05-82ad-db2e089d1a9a"/>
    <ds:schemaRef ds:uri="ab06a5aa-8e31-4bdb-9b13-38c58a92e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DFFF5C5-6830-4BA6-94C4-40919D15914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11607</TotalTime>
  <Words>340</Words>
  <Application>Microsoft Office PowerPoint</Application>
  <PresentationFormat>On-screen Show (4:3)</PresentationFormat>
  <Paragraphs>43</Paragraphs>
  <Slides>6</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Arial</vt:lpstr>
      <vt:lpstr>Encode Sans Normal Black</vt:lpstr>
      <vt:lpstr>Lucida Grande</vt:lpstr>
      <vt:lpstr>Open Sans</vt:lpstr>
      <vt:lpstr>Open Sans Light</vt:lpstr>
      <vt:lpstr>Uni Sans Regular</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Alanya Cannon</dc:creator>
  <cp:lastModifiedBy>David Parks</cp:lastModifiedBy>
  <cp:revision>52</cp:revision>
  <cp:lastPrinted>2016-02-10T20:19:12Z</cp:lastPrinted>
  <dcterms:created xsi:type="dcterms:W3CDTF">2014-10-14T00:51:43Z</dcterms:created>
  <dcterms:modified xsi:type="dcterms:W3CDTF">2024-10-17T16:55:30Z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6F92FEFD-D22D-4C6F-A548-5DCAEB6DA048</vt:lpwstr>
  </property>
  <property fmtid="{D5CDD505-2E9C-101B-9397-08002B2CF9AE}" pid="3" name="ArticulatePath">
    <vt:lpwstr>MRAM - Optional Presenter PPT Template</vt:lpwstr>
  </property>
  <property fmtid="{D5CDD505-2E9C-101B-9397-08002B2CF9AE}" pid="4" name="ContentTypeId">
    <vt:lpwstr>0x010100D7FCDB28E93C9346A6A7EC5839D981D5</vt:lpwstr>
  </property>
  <property fmtid="{D5CDD505-2E9C-101B-9397-08002B2CF9AE}" pid="5" name="MediaServiceImageTags">
    <vt:lpwstr/>
  </property>
</Properties>
</file>