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6.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7.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8.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79" r:id="rId5"/>
    <p:sldMasterId id="2147483684" r:id="rId6"/>
    <p:sldMasterId id="2147483691" r:id="rId7"/>
    <p:sldMasterId id="2147483697" r:id="rId8"/>
    <p:sldMasterId id="2147483703" r:id="rId9"/>
    <p:sldMasterId id="2147483710" r:id="rId10"/>
    <p:sldMasterId id="2147483715" r:id="rId11"/>
  </p:sldMasterIdLst>
  <p:sldIdLst>
    <p:sldId id="259" r:id="rId12"/>
    <p:sldId id="261" r:id="rId13"/>
    <p:sldId id="262" r:id="rId14"/>
    <p:sldId id="263" r:id="rId15"/>
    <p:sldId id="265" r:id="rId16"/>
    <p:sldId id="268" r:id="rId17"/>
    <p:sldId id="271" r:id="rId18"/>
    <p:sldId id="269" r:id="rId19"/>
    <p:sldId id="272" r:id="rId20"/>
    <p:sldId id="267" r:id="rId21"/>
    <p:sldId id="270"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506461-0CAB-463E-BC9E-A662EF0FB174}" v="13" dt="2024-02-29T00:27:28.5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110" d="100"/>
          <a:sy n="110" d="100"/>
        </p:scale>
        <p:origin x="86" y="23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8.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8.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emf"/><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emf"/><Relationship Id="rId1" Type="http://schemas.openxmlformats.org/officeDocument/2006/relationships/slideMaster" Target="../slideMasters/slideMaster5.xml"/><Relationship Id="rId4" Type="http://schemas.openxmlformats.org/officeDocument/2006/relationships/image" Target="../media/image1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4.emf"/><Relationship Id="rId1" Type="http://schemas.openxmlformats.org/officeDocument/2006/relationships/slideMaster" Target="../slideMasters/slideMaster5.xml"/><Relationship Id="rId4" Type="http://schemas.openxmlformats.org/officeDocument/2006/relationships/image" Target="../media/image1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emf"/><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emf"/><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bg>
      <p:bgPr>
        <a:solidFill>
          <a:srgbClr val="4B2E83"/>
        </a:solidFill>
        <a:effectLst/>
      </p:bgPr>
    </p:bg>
    <p:spTree>
      <p:nvGrpSpPr>
        <p:cNvPr id="1" name=""/>
        <p:cNvGrpSpPr/>
        <p:nvPr/>
      </p:nvGrpSpPr>
      <p:grpSpPr>
        <a:xfrm>
          <a:off x="0" y="0"/>
          <a:ext cx="0" cy="0"/>
          <a:chOff x="0" y="0"/>
          <a:chExt cx="0" cy="0"/>
        </a:xfrm>
      </p:grpSpPr>
      <p:pic>
        <p:nvPicPr>
          <p:cNvPr id="5" name="Picture 4" descr="UW_W Logo_Whit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45815" y="5945854"/>
            <a:ext cx="1371600" cy="923544"/>
          </a:xfrm>
          <a:prstGeom prst="rect">
            <a:avLst/>
          </a:prstGeom>
        </p:spPr>
      </p:pic>
      <p:pic>
        <p:nvPicPr>
          <p:cNvPr id="9" name="Picture 8"/>
          <p:cNvPicPr>
            <a:picLocks noChangeAspect="1"/>
          </p:cNvPicPr>
          <p:nvPr/>
        </p:nvPicPr>
        <p:blipFill>
          <a:blip r:embed="rId3"/>
          <a:stretch>
            <a:fillRect/>
          </a:stretch>
        </p:blipFill>
        <p:spPr>
          <a:xfrm>
            <a:off x="677335" y="6354234"/>
            <a:ext cx="2540000" cy="266700"/>
          </a:xfrm>
          <a:prstGeom prst="rect">
            <a:avLst/>
          </a:prstGeom>
        </p:spPr>
      </p:pic>
      <p:pic>
        <p:nvPicPr>
          <p:cNvPr id="2" name="Picture 1" descr="Bar_RtAngle_7502_RGB.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588" y="4006085"/>
            <a:ext cx="2284303" cy="112770"/>
          </a:xfrm>
          <a:prstGeom prst="rect">
            <a:avLst/>
          </a:prstGeom>
        </p:spPr>
      </p:pic>
      <p:sp>
        <p:nvSpPr>
          <p:cNvPr id="3" name="Title 2"/>
          <p:cNvSpPr>
            <a:spLocks noGrp="1"/>
          </p:cNvSpPr>
          <p:nvPr>
            <p:ph type="title" hasCustomPrompt="1"/>
          </p:nvPr>
        </p:nvSpPr>
        <p:spPr>
          <a:xfrm>
            <a:off x="671757" y="1179824"/>
            <a:ext cx="6972300" cy="2641756"/>
          </a:xfrm>
          <a:prstGeom prst="rect">
            <a:avLst/>
          </a:prstGeom>
        </p:spPr>
        <p:txBody>
          <a:bodyPr anchor="b"/>
          <a:lstStyle>
            <a:lvl1pPr algn="l">
              <a:defRPr sz="3750" b="1" i="0">
                <a:solidFill>
                  <a:schemeClr val="tx2"/>
                </a:solidFill>
                <a:latin typeface="Encode Sans Normal Black" charset="0"/>
                <a:ea typeface="Encode Sans Normal Black" charset="0"/>
                <a:cs typeface="Encode Sans Normal Black" charset="0"/>
              </a:defRPr>
            </a:lvl1pPr>
          </a:lstStyle>
          <a:p>
            <a:pPr lvl="0"/>
            <a:r>
              <a:rPr lang="en-US" dirty="0"/>
              <a:t>TITLE HERE</a:t>
            </a:r>
            <a:br>
              <a:rPr lang="en-US" dirty="0"/>
            </a:br>
            <a:r>
              <a:rPr lang="en-US" dirty="0"/>
              <a:t>ENCODE NORMAL</a:t>
            </a:r>
            <a:br>
              <a:rPr lang="en-US" dirty="0"/>
            </a:br>
            <a:r>
              <a:rPr lang="en-US" dirty="0"/>
              <a:t>BLACK, 50 PT. </a:t>
            </a:r>
          </a:p>
        </p:txBody>
      </p:sp>
    </p:spTree>
    <p:extLst>
      <p:ext uri="{BB962C8B-B14F-4D97-AF65-F5344CB8AC3E}">
        <p14:creationId xmlns:p14="http://schemas.microsoft.com/office/powerpoint/2010/main" val="53485489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3" y="1736725"/>
            <a:ext cx="8021637" cy="4432300"/>
          </a:xfrm>
          <a:prstGeom prst="rect">
            <a:avLst/>
          </a:prstGeom>
        </p:spPr>
        <p:txBody>
          <a:bodyPr>
            <a:normAutofit/>
          </a:bodyPr>
          <a:lstStyle>
            <a:lvl1pPr marL="0" indent="0">
              <a:buNone/>
              <a:defRPr sz="1800" b="0" i="1" baseline="0">
                <a:solidFill>
                  <a:srgbClr val="999999"/>
                </a:solidFill>
                <a:latin typeface="Open Sans Light"/>
                <a:cs typeface="Open Sans Light"/>
              </a:defRPr>
            </a:lvl1pPr>
          </a:lstStyle>
          <a:p>
            <a:r>
              <a:rPr lang="en-US" dirty="0"/>
              <a:t>Graphics can go here – </a:t>
            </a:r>
            <a:br>
              <a:rPr lang="en-US" dirty="0"/>
            </a:br>
            <a:r>
              <a:rPr lang="en-US" dirty="0"/>
              <a:t>replace this box with your image or chart</a:t>
            </a:r>
          </a:p>
        </p:txBody>
      </p:sp>
      <p:pic>
        <p:nvPicPr>
          <p:cNvPr id="7" name="Picture 6" descr="Wordmark_center_Purple_HE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3106" y="6487457"/>
            <a:ext cx="2425295" cy="163374"/>
          </a:xfrm>
          <a:prstGeom prst="rect">
            <a:avLst/>
          </a:prstGeom>
        </p:spPr>
      </p:pic>
      <p:pic>
        <p:nvPicPr>
          <p:cNvPr id="6" name="Picture 5" descr="Bar_RtAngle_7502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
        <p:nvSpPr>
          <p:cNvPr id="2" name="Title 1"/>
          <p:cNvSpPr>
            <a:spLocks noGrp="1"/>
          </p:cNvSpPr>
          <p:nvPr>
            <p:ph type="title" hasCustomPrompt="1"/>
          </p:nvPr>
        </p:nvSpPr>
        <p:spPr>
          <a:xfrm>
            <a:off x="671756" y="371511"/>
            <a:ext cx="8116644" cy="991998"/>
          </a:xfrm>
          <a:prstGeom prst="rect">
            <a:avLst/>
          </a:prstGeom>
        </p:spPr>
        <p:txBody>
          <a:bodyPr anchor="b"/>
          <a:lstStyle>
            <a:lvl1pPr algn="l">
              <a:defRPr sz="225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2244367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Title Slide">
    <p:bg>
      <p:bgPr>
        <a:solidFill>
          <a:schemeClr val="bg1"/>
        </a:solidFill>
        <a:effectLst/>
      </p:bgPr>
    </p:bg>
    <p:spTree>
      <p:nvGrpSpPr>
        <p:cNvPr id="1" name=""/>
        <p:cNvGrpSpPr/>
        <p:nvPr/>
      </p:nvGrpSpPr>
      <p:grpSpPr>
        <a:xfrm>
          <a:off x="0" y="0"/>
          <a:ext cx="0" cy="0"/>
          <a:chOff x="0" y="0"/>
          <a:chExt cx="0" cy="0"/>
        </a:xfrm>
      </p:grpSpPr>
      <p:pic>
        <p:nvPicPr>
          <p:cNvPr id="7" name="Picture 6" descr="UW_W Logo_Whit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3915" y="5626608"/>
            <a:ext cx="1371600" cy="1231392"/>
          </a:xfrm>
          <a:prstGeom prst="rect">
            <a:avLst/>
          </a:prstGeom>
        </p:spPr>
      </p:pic>
      <p:pic>
        <p:nvPicPr>
          <p:cNvPr id="2" name="Picture 1"/>
          <p:cNvPicPr>
            <a:picLocks noChangeAspect="1"/>
          </p:cNvPicPr>
          <p:nvPr/>
        </p:nvPicPr>
        <p:blipFill>
          <a:blip r:embed="rId3"/>
          <a:stretch>
            <a:fillRect/>
          </a:stretch>
        </p:blipFill>
        <p:spPr>
          <a:xfrm>
            <a:off x="568082" y="6131476"/>
            <a:ext cx="2416273" cy="284648"/>
          </a:xfrm>
          <a:prstGeom prst="rect">
            <a:avLst/>
          </a:prstGeom>
        </p:spPr>
      </p:pic>
      <p:pic>
        <p:nvPicPr>
          <p:cNvPr id="8" name="Picture 7"/>
          <p:cNvPicPr>
            <a:picLocks noChangeAspect="1"/>
          </p:cNvPicPr>
          <p:nvPr/>
        </p:nvPicPr>
        <p:blipFill>
          <a:blip r:embed="rId4"/>
          <a:stretch>
            <a:fillRect/>
          </a:stretch>
        </p:blipFill>
        <p:spPr>
          <a:xfrm>
            <a:off x="568081" y="4568600"/>
            <a:ext cx="1600200" cy="186267"/>
          </a:xfrm>
          <a:prstGeom prst="rect">
            <a:avLst/>
          </a:prstGeom>
        </p:spPr>
      </p:pic>
      <p:sp>
        <p:nvSpPr>
          <p:cNvPr id="3" name="Title 2"/>
          <p:cNvSpPr>
            <a:spLocks noGrp="1"/>
          </p:cNvSpPr>
          <p:nvPr>
            <p:ph type="title" hasCustomPrompt="1"/>
          </p:nvPr>
        </p:nvSpPr>
        <p:spPr>
          <a:xfrm>
            <a:off x="460375" y="859992"/>
            <a:ext cx="6972300" cy="3522341"/>
          </a:xfrm>
          <a:prstGeom prst="rect">
            <a:avLst/>
          </a:prstGeom>
        </p:spPr>
        <p:txBody>
          <a:bodyPr anchor="b"/>
          <a:lstStyle>
            <a:lvl1pPr algn="l">
              <a:defRPr sz="5000" b="1" i="0" baseline="0">
                <a:solidFill>
                  <a:schemeClr val="tx2"/>
                </a:solidFill>
                <a:latin typeface="Encode Sans Normal Black" charset="0"/>
                <a:ea typeface="Encode Sans Normal Black" charset="0"/>
                <a:cs typeface="Encode Sans Normal Black" charset="0"/>
              </a:defRPr>
            </a:lvl1pPr>
          </a:lstStyle>
          <a:p>
            <a:r>
              <a:rPr lang="en-US" dirty="0"/>
              <a:t>TITLE HERE</a:t>
            </a:r>
            <a:br>
              <a:rPr lang="en-US" dirty="0"/>
            </a:br>
            <a:r>
              <a:rPr lang="en-US" dirty="0"/>
              <a:t>ENCODE NORMAL</a:t>
            </a:r>
            <a:br>
              <a:rPr lang="en-US" dirty="0"/>
            </a:br>
            <a:r>
              <a:rPr lang="en-US" dirty="0"/>
              <a:t>BLACK, 50 PT.</a:t>
            </a:r>
          </a:p>
        </p:txBody>
      </p:sp>
    </p:spTree>
    <p:extLst>
      <p:ext uri="{BB962C8B-B14F-4D97-AF65-F5344CB8AC3E}">
        <p14:creationId xmlns:p14="http://schemas.microsoft.com/office/powerpoint/2010/main" val="2661808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Slide">
    <p:bg>
      <p:bgPr>
        <a:solidFill>
          <a:schemeClr val="bg1"/>
        </a:solidFill>
        <a:effectLst/>
      </p:bgPr>
    </p:bg>
    <p:spTree>
      <p:nvGrpSpPr>
        <p:cNvPr id="1" name=""/>
        <p:cNvGrpSpPr/>
        <p:nvPr/>
      </p:nvGrpSpPr>
      <p:grpSpPr>
        <a:xfrm>
          <a:off x="0" y="0"/>
          <a:ext cx="0" cy="0"/>
          <a:chOff x="0" y="0"/>
          <a:chExt cx="0" cy="0"/>
        </a:xfrm>
      </p:grpSpPr>
      <p:pic>
        <p:nvPicPr>
          <p:cNvPr id="7" name="Picture 6" descr="UW_W Logo_Whit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3915" y="5626608"/>
            <a:ext cx="1371600" cy="123139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081" y="6234041"/>
            <a:ext cx="2540000" cy="229748"/>
          </a:xfrm>
          <a:prstGeom prst="rect">
            <a:avLst/>
          </a:prstGeom>
        </p:spPr>
      </p:pic>
      <p:pic>
        <p:nvPicPr>
          <p:cNvPr id="9" name="Picture 8"/>
          <p:cNvPicPr>
            <a:picLocks noChangeAspect="1"/>
          </p:cNvPicPr>
          <p:nvPr/>
        </p:nvPicPr>
        <p:blipFill>
          <a:blip r:embed="rId4"/>
          <a:stretch>
            <a:fillRect/>
          </a:stretch>
        </p:blipFill>
        <p:spPr>
          <a:xfrm>
            <a:off x="568081" y="4568600"/>
            <a:ext cx="1600200" cy="186267"/>
          </a:xfrm>
          <a:prstGeom prst="rect">
            <a:avLst/>
          </a:prstGeom>
        </p:spPr>
      </p:pic>
      <p:sp>
        <p:nvSpPr>
          <p:cNvPr id="2" name="Title 1"/>
          <p:cNvSpPr>
            <a:spLocks noGrp="1"/>
          </p:cNvSpPr>
          <p:nvPr>
            <p:ph type="title" hasCustomPrompt="1"/>
          </p:nvPr>
        </p:nvSpPr>
        <p:spPr>
          <a:xfrm>
            <a:off x="460375" y="859992"/>
            <a:ext cx="7023540" cy="3522341"/>
          </a:xfrm>
          <a:prstGeom prst="rect">
            <a:avLst/>
          </a:prstGeom>
        </p:spPr>
        <p:txBody>
          <a:bodyPr anchor="b"/>
          <a:lstStyle>
            <a:lvl1pPr algn="l">
              <a:defRPr sz="5000" b="1" i="0" baseline="0">
                <a:solidFill>
                  <a:schemeClr val="tx2"/>
                </a:solidFill>
                <a:latin typeface="Encode Sans Normal Black" charset="0"/>
                <a:ea typeface="Encode Sans Normal Black" charset="0"/>
                <a:cs typeface="Encode Sans Normal Black" charset="0"/>
              </a:defRPr>
            </a:lvl1pPr>
          </a:lstStyle>
          <a:p>
            <a:r>
              <a:rPr lang="en-US" dirty="0"/>
              <a:t>TITLE HERE </a:t>
            </a:r>
            <a:br>
              <a:rPr lang="en-US" dirty="0"/>
            </a:br>
            <a:r>
              <a:rPr lang="en-US" dirty="0"/>
              <a:t>ENCODE NORMAL BLACK, 50 PT.</a:t>
            </a:r>
          </a:p>
        </p:txBody>
      </p:sp>
    </p:spTree>
    <p:extLst>
      <p:ext uri="{BB962C8B-B14F-4D97-AF65-F5344CB8AC3E}">
        <p14:creationId xmlns:p14="http://schemas.microsoft.com/office/powerpoint/2010/main" val="29801947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Header + Subheader + Content">
    <p:spTree>
      <p:nvGrpSpPr>
        <p:cNvPr id="1" name=""/>
        <p:cNvGrpSpPr/>
        <p:nvPr/>
      </p:nvGrpSpPr>
      <p:grpSpPr>
        <a:xfrm>
          <a:off x="0" y="0"/>
          <a:ext cx="0" cy="0"/>
          <a:chOff x="0" y="0"/>
          <a:chExt cx="0" cy="0"/>
        </a:xfrm>
      </p:grpSpPr>
      <p:sp>
        <p:nvSpPr>
          <p:cNvPr id="9" name="Text Placeholder 9"/>
          <p:cNvSpPr>
            <a:spLocks noGrp="1"/>
          </p:cNvSpPr>
          <p:nvPr>
            <p:ph type="body" sz="quarter" idx="11" hasCustomPrompt="1"/>
          </p:nvPr>
        </p:nvSpPr>
        <p:spPr>
          <a:xfrm>
            <a:off x="447924" y="3093653"/>
            <a:ext cx="8197114" cy="3002348"/>
          </a:xfrm>
          <a:prstGeom prst="rect">
            <a:avLst/>
          </a:prstGeom>
        </p:spPr>
        <p:txBody>
          <a:bodyPr/>
          <a:lstStyle>
            <a:lvl1pPr marL="342892" indent="-342892">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2972" indent="-228594">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348" indent="-228594">
              <a:buFont typeface="Lucida Grande"/>
              <a:buChar char="&gt;"/>
              <a:defRPr sz="1400"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
        <p:nvSpPr>
          <p:cNvPr id="10" name="Text Placeholder 5"/>
          <p:cNvSpPr>
            <a:spLocks noGrp="1"/>
          </p:cNvSpPr>
          <p:nvPr>
            <p:ph type="body" sz="quarter" idx="12" hasCustomPrompt="1"/>
          </p:nvPr>
        </p:nvSpPr>
        <p:spPr>
          <a:xfrm>
            <a:off x="460375" y="2307557"/>
            <a:ext cx="8184662" cy="548228"/>
          </a:xfrm>
          <a:prstGeom prst="rect">
            <a:avLst/>
          </a:prstGeom>
        </p:spPr>
        <p:txBody>
          <a:bodyPr>
            <a:noAutofit/>
          </a:bodyPr>
          <a:lstStyle>
            <a:lvl1pPr marL="0" indent="0">
              <a:lnSpc>
                <a:spcPct val="90000"/>
              </a:lnSpc>
              <a:buNone/>
              <a:defRPr sz="2400" b="0" i="0" baseline="0">
                <a:solidFill>
                  <a:schemeClr val="tx2"/>
                </a:solidFill>
                <a:latin typeface="Uni Sans" charset="0"/>
                <a:ea typeface="Uni Sans" charset="0"/>
                <a:cs typeface="Uni Sans" charset="0"/>
              </a:defRPr>
            </a:lvl1pPr>
            <a:lvl2pPr marL="457189" indent="0">
              <a:buNone/>
              <a:defRPr b="0" i="0">
                <a:solidFill>
                  <a:srgbClr val="E8D3A2"/>
                </a:solidFill>
                <a:latin typeface="Encode Sans Normal Black"/>
                <a:cs typeface="Encode Sans Normal Black"/>
              </a:defRPr>
            </a:lvl2pPr>
            <a:lvl3pPr marL="914378" indent="0">
              <a:buNone/>
              <a:defRPr b="0" i="0">
                <a:solidFill>
                  <a:srgbClr val="E8D3A2"/>
                </a:solidFill>
                <a:latin typeface="Encode Sans Normal Black"/>
                <a:cs typeface="Encode Sans Normal Black"/>
              </a:defRPr>
            </a:lvl3pPr>
            <a:lvl4pPr marL="1371566" indent="0">
              <a:buNone/>
              <a:defRPr b="0" i="0">
                <a:solidFill>
                  <a:srgbClr val="E8D3A2"/>
                </a:solidFill>
                <a:latin typeface="Encode Sans Normal Black"/>
                <a:cs typeface="Encode Sans Normal Black"/>
              </a:defRPr>
            </a:lvl4pPr>
            <a:lvl5pPr marL="1828754" indent="0">
              <a:buNone/>
              <a:defRPr b="0" i="0">
                <a:solidFill>
                  <a:srgbClr val="E8D3A2"/>
                </a:solidFill>
                <a:latin typeface="Encode Sans Normal Black"/>
                <a:cs typeface="Encode Sans Normal Black"/>
              </a:defRPr>
            </a:lvl5pPr>
          </a:lstStyle>
          <a:p>
            <a:pPr lvl="0"/>
            <a:r>
              <a:rPr lang="en-US" dirty="0"/>
              <a:t>SUB-HEADER HERE (UNI SANS REGULAR, 24 PT.)</a:t>
            </a:r>
          </a:p>
        </p:txBody>
      </p:sp>
      <p:pic>
        <p:nvPicPr>
          <p:cNvPr id="11" name="Picture 10"/>
          <p:cNvPicPr>
            <a:picLocks noChangeAspect="1"/>
          </p:cNvPicPr>
          <p:nvPr/>
        </p:nvPicPr>
        <p:blipFill>
          <a:blip r:embed="rId2"/>
          <a:stretch>
            <a:fillRect/>
          </a:stretch>
        </p:blipFill>
        <p:spPr>
          <a:xfrm>
            <a:off x="549032" y="1818012"/>
            <a:ext cx="1103781" cy="128483"/>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5037" y="6234041"/>
            <a:ext cx="2540000" cy="229748"/>
          </a:xfrm>
          <a:prstGeom prst="rect">
            <a:avLst/>
          </a:prstGeom>
        </p:spPr>
      </p:pic>
      <p:sp>
        <p:nvSpPr>
          <p:cNvPr id="2" name="Title 1"/>
          <p:cNvSpPr>
            <a:spLocks noGrp="1"/>
          </p:cNvSpPr>
          <p:nvPr>
            <p:ph type="title" hasCustomPrompt="1"/>
          </p:nvPr>
        </p:nvSpPr>
        <p:spPr>
          <a:xfrm>
            <a:off x="447924" y="495349"/>
            <a:ext cx="8197114" cy="1325033"/>
          </a:xfrm>
          <a:prstGeom prst="rect">
            <a:avLst/>
          </a:prstGeom>
        </p:spPr>
        <p:txBody>
          <a:bodyPr anchor="b"/>
          <a:lstStyle>
            <a:lvl1pPr algn="l">
              <a:defRPr sz="3000" b="1" i="0">
                <a:solidFill>
                  <a:schemeClr val="tx2"/>
                </a:solidFill>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528339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Header + Content">
    <p:bg>
      <p:bgPr>
        <a:solidFill>
          <a:schemeClr val="bg1"/>
        </a:solidFill>
        <a:effectLst/>
      </p:bgPr>
    </p:bg>
    <p:spTree>
      <p:nvGrpSpPr>
        <p:cNvPr id="1" name=""/>
        <p:cNvGrpSpPr/>
        <p:nvPr/>
      </p:nvGrpSpPr>
      <p:grpSpPr>
        <a:xfrm>
          <a:off x="0" y="0"/>
          <a:ext cx="0" cy="0"/>
          <a:chOff x="0" y="0"/>
          <a:chExt cx="0" cy="0"/>
        </a:xfrm>
      </p:grpSpPr>
      <p:sp>
        <p:nvSpPr>
          <p:cNvPr id="7" name="Text Placeholder 9"/>
          <p:cNvSpPr>
            <a:spLocks noGrp="1"/>
          </p:cNvSpPr>
          <p:nvPr>
            <p:ph type="body" sz="quarter" idx="11" hasCustomPrompt="1"/>
          </p:nvPr>
        </p:nvSpPr>
        <p:spPr>
          <a:xfrm>
            <a:off x="447924" y="2307557"/>
            <a:ext cx="8197114" cy="3154535"/>
          </a:xfrm>
          <a:prstGeom prst="rect">
            <a:avLst/>
          </a:prstGeom>
        </p:spPr>
        <p:txBody>
          <a:bodyPr/>
          <a:lstStyle>
            <a:lvl1pPr marL="342892" indent="-342892">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2972" indent="-228594">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348" indent="-228594">
              <a:buFont typeface="Lucida Grande"/>
              <a:buChar char="&gt;"/>
              <a:defRPr sz="1400"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pic>
        <p:nvPicPr>
          <p:cNvPr id="12" name="Picture 11"/>
          <p:cNvPicPr>
            <a:picLocks noChangeAspect="1"/>
          </p:cNvPicPr>
          <p:nvPr/>
        </p:nvPicPr>
        <p:blipFill>
          <a:blip r:embed="rId2"/>
          <a:stretch>
            <a:fillRect/>
          </a:stretch>
        </p:blipFill>
        <p:spPr>
          <a:xfrm>
            <a:off x="549032" y="1818012"/>
            <a:ext cx="1103781" cy="128483"/>
          </a:xfrm>
          <a:prstGeom prst="rect">
            <a:avLst/>
          </a:prstGeom>
        </p:spPr>
      </p:pic>
      <p:pic>
        <p:nvPicPr>
          <p:cNvPr id="13" name="Picture 12" descr="UW_W Logo_Whit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3915" y="5626608"/>
            <a:ext cx="1371600" cy="1231392"/>
          </a:xfrm>
          <a:prstGeom prst="rect">
            <a:avLst/>
          </a:prstGeom>
        </p:spPr>
      </p:pic>
      <p:sp>
        <p:nvSpPr>
          <p:cNvPr id="2" name="Title 1"/>
          <p:cNvSpPr>
            <a:spLocks noGrp="1"/>
          </p:cNvSpPr>
          <p:nvPr>
            <p:ph type="title" hasCustomPrompt="1"/>
          </p:nvPr>
        </p:nvSpPr>
        <p:spPr>
          <a:xfrm>
            <a:off x="447924" y="492979"/>
            <a:ext cx="8197114" cy="1325033"/>
          </a:xfrm>
          <a:prstGeom prst="rect">
            <a:avLst/>
          </a:prstGeom>
        </p:spPr>
        <p:txBody>
          <a:bodyPr anchor="b"/>
          <a:lstStyle>
            <a:lvl1pPr algn="l">
              <a:defRPr sz="3000" b="1" i="0">
                <a:solidFill>
                  <a:schemeClr val="tx2"/>
                </a:solidFill>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23371497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Header + Graphic">
    <p:bg>
      <p:bgPr>
        <a:solidFill>
          <a:schemeClr val="bg1"/>
        </a:solidFill>
        <a:effectLst/>
      </p:bgPr>
    </p:bg>
    <p:spTree>
      <p:nvGrpSpPr>
        <p:cNvPr id="1" name=""/>
        <p:cNvGrpSpPr/>
        <p:nvPr/>
      </p:nvGrpSpPr>
      <p:grpSpPr>
        <a:xfrm>
          <a:off x="0" y="0"/>
          <a:ext cx="0" cy="0"/>
          <a:chOff x="0" y="0"/>
          <a:chExt cx="0" cy="0"/>
        </a:xfrm>
      </p:grpSpPr>
      <p:sp>
        <p:nvSpPr>
          <p:cNvPr id="6" name="Chart Placeholder 11"/>
          <p:cNvSpPr>
            <a:spLocks noGrp="1"/>
          </p:cNvSpPr>
          <p:nvPr>
            <p:ph type="chart" sz="quarter" idx="12" hasCustomPrompt="1"/>
          </p:nvPr>
        </p:nvSpPr>
        <p:spPr>
          <a:xfrm>
            <a:off x="447924" y="2299970"/>
            <a:ext cx="8184662" cy="3770892"/>
          </a:xfrm>
          <a:prstGeom prst="rect">
            <a:avLst/>
          </a:prstGeom>
        </p:spPr>
        <p:txBody>
          <a:bodyPr>
            <a:normAutofit/>
          </a:bodyPr>
          <a:lstStyle>
            <a:lvl1pPr marL="0" indent="0">
              <a:buNone/>
              <a:defRPr sz="2400" b="0" i="1" baseline="0">
                <a:solidFill>
                  <a:srgbClr val="FFFFFF"/>
                </a:solidFill>
                <a:latin typeface="Open Sans Light"/>
                <a:cs typeface="Open Sans Light"/>
              </a:defRPr>
            </a:lvl1pPr>
          </a:lstStyle>
          <a:p>
            <a:r>
              <a:rPr lang="en-US" dirty="0"/>
              <a:t>Graphics can go here – </a:t>
            </a:r>
            <a:br>
              <a:rPr lang="en-US" dirty="0"/>
            </a:br>
            <a:r>
              <a:rPr lang="en-US" dirty="0"/>
              <a:t>replace this box with your image or chart</a:t>
            </a:r>
          </a:p>
        </p:txBody>
      </p:sp>
      <p:pic>
        <p:nvPicPr>
          <p:cNvPr id="13" name="Picture 12"/>
          <p:cNvPicPr>
            <a:picLocks noChangeAspect="1"/>
          </p:cNvPicPr>
          <p:nvPr/>
        </p:nvPicPr>
        <p:blipFill>
          <a:blip r:embed="rId2"/>
          <a:stretch>
            <a:fillRect/>
          </a:stretch>
        </p:blipFill>
        <p:spPr>
          <a:xfrm>
            <a:off x="549032" y="1818012"/>
            <a:ext cx="1103781" cy="128483"/>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5037" y="6234041"/>
            <a:ext cx="2540000" cy="229748"/>
          </a:xfrm>
          <a:prstGeom prst="rect">
            <a:avLst/>
          </a:prstGeom>
        </p:spPr>
      </p:pic>
      <p:sp>
        <p:nvSpPr>
          <p:cNvPr id="2" name="Title 1"/>
          <p:cNvSpPr>
            <a:spLocks noGrp="1"/>
          </p:cNvSpPr>
          <p:nvPr>
            <p:ph type="title" hasCustomPrompt="1"/>
          </p:nvPr>
        </p:nvSpPr>
        <p:spPr>
          <a:xfrm>
            <a:off x="460375" y="494165"/>
            <a:ext cx="8184662" cy="1325033"/>
          </a:xfrm>
          <a:prstGeom prst="rect">
            <a:avLst/>
          </a:prstGeom>
        </p:spPr>
        <p:txBody>
          <a:bodyPr anchor="b"/>
          <a:lstStyle>
            <a:lvl1pPr algn="l">
              <a:defRPr sz="3000" b="1" i="0">
                <a:solidFill>
                  <a:schemeClr val="tx2"/>
                </a:solidFill>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16833007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394476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9462" y="4568600"/>
            <a:ext cx="1597439" cy="186267"/>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082" y="6132144"/>
            <a:ext cx="2416273" cy="283315"/>
          </a:xfrm>
          <a:prstGeom prst="rect">
            <a:avLst/>
          </a:prstGeom>
        </p:spPr>
      </p:pic>
      <p:pic>
        <p:nvPicPr>
          <p:cNvPr id="10" name="Picture 9" descr="W Logo_Purple_2685_HEX.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83915" y="5626608"/>
            <a:ext cx="1371600" cy="1231392"/>
          </a:xfrm>
          <a:prstGeom prst="rect">
            <a:avLst/>
          </a:prstGeom>
        </p:spPr>
      </p:pic>
      <p:sp>
        <p:nvSpPr>
          <p:cNvPr id="2" name="Title 1"/>
          <p:cNvSpPr>
            <a:spLocks noGrp="1"/>
          </p:cNvSpPr>
          <p:nvPr>
            <p:ph type="title" hasCustomPrompt="1"/>
          </p:nvPr>
        </p:nvSpPr>
        <p:spPr>
          <a:xfrm>
            <a:off x="460375" y="859992"/>
            <a:ext cx="7023540" cy="3522341"/>
          </a:xfrm>
          <a:prstGeom prst="rect">
            <a:avLst/>
          </a:prstGeom>
        </p:spPr>
        <p:txBody>
          <a:bodyPr anchor="b"/>
          <a:lstStyle>
            <a:lvl1pPr algn="l">
              <a:defRPr sz="5000" b="1" i="0">
                <a:latin typeface="Encode Sans Normal Black" charset="0"/>
                <a:ea typeface="Encode Sans Normal Black" charset="0"/>
                <a:cs typeface="Encode Sans Normal Black" charset="0"/>
              </a:defRPr>
            </a:lvl1pPr>
          </a:lstStyle>
          <a:p>
            <a:pPr lvl="0"/>
            <a:r>
              <a:rPr lang="en-US" dirty="0"/>
              <a:t>TITLE HERE</a:t>
            </a:r>
            <a:br>
              <a:rPr lang="en-US" dirty="0"/>
            </a:br>
            <a:r>
              <a:rPr lang="en-US" dirty="0"/>
              <a:t>ENCODE NORMAL</a:t>
            </a:r>
            <a:br>
              <a:rPr lang="en-US" dirty="0"/>
            </a:br>
            <a:r>
              <a:rPr lang="en-US" dirty="0"/>
              <a:t>BLACK, 50 PT. </a:t>
            </a:r>
          </a:p>
        </p:txBody>
      </p:sp>
    </p:spTree>
    <p:extLst>
      <p:ext uri="{BB962C8B-B14F-4D97-AF65-F5344CB8AC3E}">
        <p14:creationId xmlns:p14="http://schemas.microsoft.com/office/powerpoint/2010/main" val="9062379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descr="W Logo_Purple_2685_HE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83915" y="5626608"/>
            <a:ext cx="1371600" cy="1231392"/>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9462" y="4568600"/>
            <a:ext cx="1597439" cy="186267"/>
          </a:xfrm>
          <a:prstGeom prst="rect">
            <a:avLst/>
          </a:prstGeom>
        </p:spPr>
      </p:pic>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8086" y="6234041"/>
            <a:ext cx="2539991" cy="229748"/>
          </a:xfrm>
          <a:prstGeom prst="rect">
            <a:avLst/>
          </a:prstGeom>
        </p:spPr>
      </p:pic>
      <p:sp>
        <p:nvSpPr>
          <p:cNvPr id="2" name="Title 1"/>
          <p:cNvSpPr>
            <a:spLocks noGrp="1"/>
          </p:cNvSpPr>
          <p:nvPr>
            <p:ph type="title" hasCustomPrompt="1"/>
          </p:nvPr>
        </p:nvSpPr>
        <p:spPr>
          <a:xfrm>
            <a:off x="460375" y="859992"/>
            <a:ext cx="6972300" cy="3522341"/>
          </a:xfrm>
          <a:prstGeom prst="rect">
            <a:avLst/>
          </a:prstGeom>
        </p:spPr>
        <p:txBody>
          <a:bodyPr anchor="b"/>
          <a:lstStyle>
            <a:lvl1pPr algn="l">
              <a:defRPr sz="5000" b="1" i="0">
                <a:latin typeface="Encode Sans Normal Black" charset="0"/>
                <a:ea typeface="Encode Sans Normal Black" charset="0"/>
                <a:cs typeface="Encode Sans Normal Black" charset="0"/>
              </a:defRPr>
            </a:lvl1pPr>
          </a:lstStyle>
          <a:p>
            <a:pPr lvl="0"/>
            <a:r>
              <a:rPr lang="en-US" dirty="0"/>
              <a:t>TITLE HERE</a:t>
            </a:r>
            <a:br>
              <a:rPr lang="en-US" dirty="0"/>
            </a:br>
            <a:r>
              <a:rPr lang="en-US" dirty="0"/>
              <a:t>ENCODE NORMAL</a:t>
            </a:r>
            <a:br>
              <a:rPr lang="en-US" dirty="0"/>
            </a:br>
            <a:r>
              <a:rPr lang="en-US" dirty="0"/>
              <a:t>BLACK, 50 PT. </a:t>
            </a:r>
          </a:p>
        </p:txBody>
      </p:sp>
    </p:spTree>
    <p:extLst>
      <p:ext uri="{BB962C8B-B14F-4D97-AF65-F5344CB8AC3E}">
        <p14:creationId xmlns:p14="http://schemas.microsoft.com/office/powerpoint/2010/main" val="25433532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447924" y="3093653"/>
            <a:ext cx="8197114" cy="3002348"/>
          </a:xfrm>
          <a:prstGeom prst="rect">
            <a:avLst/>
          </a:prstGeom>
        </p:spPr>
        <p:txBody>
          <a:bodyPr/>
          <a:lstStyle>
            <a:lvl1pPr marL="342892" indent="-342892">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2972" indent="-228594">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348" indent="-228594">
              <a:buFont typeface="Lucida Grande"/>
              <a:buChar char="&gt;"/>
              <a:defRPr sz="1400"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
        <p:nvSpPr>
          <p:cNvPr id="11" name="Text Placeholder 5"/>
          <p:cNvSpPr>
            <a:spLocks noGrp="1"/>
          </p:cNvSpPr>
          <p:nvPr>
            <p:ph type="body" sz="quarter" idx="12" hasCustomPrompt="1"/>
          </p:nvPr>
        </p:nvSpPr>
        <p:spPr>
          <a:xfrm>
            <a:off x="460375" y="2307557"/>
            <a:ext cx="8184662" cy="548228"/>
          </a:xfrm>
          <a:prstGeom prst="rect">
            <a:avLst/>
          </a:prstGeom>
        </p:spPr>
        <p:txBody>
          <a:bodyPr>
            <a:noAutofit/>
          </a:bodyPr>
          <a:lstStyle>
            <a:lvl1pPr marL="0" indent="0">
              <a:lnSpc>
                <a:spcPct val="90000"/>
              </a:lnSpc>
              <a:buNone/>
              <a:defRPr sz="2400" b="0" i="0" baseline="0">
                <a:solidFill>
                  <a:schemeClr val="tx2"/>
                </a:solidFill>
                <a:latin typeface="Uni Sans" charset="0"/>
                <a:ea typeface="Uni Sans" charset="0"/>
                <a:cs typeface="Uni Sans" charset="0"/>
              </a:defRPr>
            </a:lvl1pPr>
            <a:lvl2pPr marL="457189" indent="0">
              <a:buNone/>
              <a:defRPr b="0" i="0">
                <a:solidFill>
                  <a:srgbClr val="E8D3A2"/>
                </a:solidFill>
                <a:latin typeface="Encode Sans Normal Black"/>
                <a:cs typeface="Encode Sans Normal Black"/>
              </a:defRPr>
            </a:lvl2pPr>
            <a:lvl3pPr marL="914378" indent="0">
              <a:buNone/>
              <a:defRPr b="0" i="0">
                <a:solidFill>
                  <a:srgbClr val="E8D3A2"/>
                </a:solidFill>
                <a:latin typeface="Encode Sans Normal Black"/>
                <a:cs typeface="Encode Sans Normal Black"/>
              </a:defRPr>
            </a:lvl3pPr>
            <a:lvl4pPr marL="1371566" indent="0">
              <a:buNone/>
              <a:defRPr b="0" i="0">
                <a:solidFill>
                  <a:srgbClr val="E8D3A2"/>
                </a:solidFill>
                <a:latin typeface="Encode Sans Normal Black"/>
                <a:cs typeface="Encode Sans Normal Black"/>
              </a:defRPr>
            </a:lvl4pPr>
            <a:lvl5pPr marL="1828754" indent="0">
              <a:buNone/>
              <a:defRPr b="0" i="0">
                <a:solidFill>
                  <a:srgbClr val="E8D3A2"/>
                </a:solidFill>
                <a:latin typeface="Encode Sans Normal Black"/>
                <a:cs typeface="Encode Sans Normal Black"/>
              </a:defRPr>
            </a:lvl5pPr>
          </a:lstStyle>
          <a:p>
            <a:pPr lvl="0"/>
            <a:r>
              <a:rPr lang="en-US" dirty="0"/>
              <a:t>SUB-HEADER HERE (UNI SANS REGULAR, 24 PT.)</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5875" y="1818012"/>
            <a:ext cx="1090095" cy="128483"/>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05042" y="6234041"/>
            <a:ext cx="2539991" cy="229748"/>
          </a:xfrm>
          <a:prstGeom prst="rect">
            <a:avLst/>
          </a:prstGeom>
        </p:spPr>
      </p:pic>
      <p:sp>
        <p:nvSpPr>
          <p:cNvPr id="2" name="Title 1"/>
          <p:cNvSpPr>
            <a:spLocks noGrp="1"/>
          </p:cNvSpPr>
          <p:nvPr>
            <p:ph type="title" hasCustomPrompt="1"/>
          </p:nvPr>
        </p:nvSpPr>
        <p:spPr>
          <a:xfrm>
            <a:off x="460375" y="492979"/>
            <a:ext cx="8184657" cy="1325033"/>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37641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659306" y="2320239"/>
            <a:ext cx="8197114" cy="3810086"/>
          </a:xfrm>
          <a:prstGeom prst="rect">
            <a:avLst/>
          </a:prstGeom>
        </p:spPr>
        <p:txBody>
          <a:bodyPr/>
          <a:lstStyle>
            <a:lvl1pPr marL="257175" indent="-257175">
              <a:buFont typeface="Lucida Grande"/>
              <a:buChar char="&gt;"/>
              <a:defRPr sz="1800" b="1" i="0" baseline="0">
                <a:solidFill>
                  <a:srgbClr val="FFFFFF"/>
                </a:solidFill>
                <a:latin typeface="Open Sans"/>
                <a:cs typeface="Open Sans"/>
              </a:defRPr>
            </a:lvl1pPr>
            <a:lvl2pPr>
              <a:defRPr sz="1500" b="1" i="0" baseline="0">
                <a:solidFill>
                  <a:srgbClr val="FFFFFF"/>
                </a:solidFill>
                <a:latin typeface="Open Sans"/>
                <a:cs typeface="Open Sans"/>
              </a:defRPr>
            </a:lvl2pPr>
            <a:lvl3pPr marL="857250" indent="-171450">
              <a:buSzPct val="100000"/>
              <a:buFont typeface="Lucida Grande"/>
              <a:buChar char="&gt;"/>
              <a:defRPr sz="1350" b="1" i="0" baseline="0">
                <a:solidFill>
                  <a:srgbClr val="FFFFFF"/>
                </a:solidFill>
                <a:latin typeface="Open Sans"/>
                <a:cs typeface="Open Sans"/>
              </a:defRPr>
            </a:lvl3pPr>
            <a:lvl4pPr>
              <a:defRPr sz="1200" b="1" i="0" baseline="0">
                <a:solidFill>
                  <a:srgbClr val="FFFFFF"/>
                </a:solidFill>
                <a:latin typeface="Open Sans"/>
                <a:cs typeface="Open Sans"/>
              </a:defRPr>
            </a:lvl4pPr>
            <a:lvl5pPr marL="1543050" indent="-171450">
              <a:buFont typeface="Lucida Grande"/>
              <a:buChar char="&gt;"/>
              <a:defRPr sz="1050" b="1" i="0" baseline="0">
                <a:solidFill>
                  <a:srgbClr val="FFFFFF"/>
                </a:solidFill>
                <a:latin typeface="Open Sans"/>
                <a:cs typeface="Open Sans"/>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
        <p:nvSpPr>
          <p:cNvPr id="5" name="Text Placeholder 5"/>
          <p:cNvSpPr>
            <a:spLocks noGrp="1"/>
          </p:cNvSpPr>
          <p:nvPr>
            <p:ph type="body" sz="quarter" idx="12" hasCustomPrompt="1"/>
          </p:nvPr>
        </p:nvSpPr>
        <p:spPr>
          <a:xfrm>
            <a:off x="671758" y="1730667"/>
            <a:ext cx="8184662" cy="411171"/>
          </a:xfrm>
          <a:prstGeom prst="rect">
            <a:avLst/>
          </a:prstGeom>
        </p:spPr>
        <p:txBody>
          <a:bodyPr>
            <a:noAutofit/>
          </a:bodyPr>
          <a:lstStyle>
            <a:lvl1pPr marL="0" indent="0">
              <a:lnSpc>
                <a:spcPct val="90000"/>
              </a:lnSpc>
              <a:buNone/>
              <a:defRPr sz="1800" b="0" i="0" baseline="0">
                <a:solidFill>
                  <a:srgbClr val="FFFFFF"/>
                </a:solidFill>
                <a:latin typeface="Uni Sans Regular"/>
                <a:cs typeface="Uni Sans Regular"/>
              </a:defRPr>
            </a:lvl1pPr>
            <a:lvl2pPr marL="342900" indent="0">
              <a:buNone/>
              <a:defRPr b="0" i="0">
                <a:solidFill>
                  <a:srgbClr val="E8D3A2"/>
                </a:solidFill>
                <a:latin typeface="Encode Sans Normal Black"/>
                <a:cs typeface="Encode Sans Normal Black"/>
              </a:defRPr>
            </a:lvl2pPr>
            <a:lvl3pPr marL="685800" indent="0">
              <a:buNone/>
              <a:defRPr b="0" i="0">
                <a:solidFill>
                  <a:srgbClr val="E8D3A2"/>
                </a:solidFill>
                <a:latin typeface="Encode Sans Normal Black"/>
                <a:cs typeface="Encode Sans Normal Black"/>
              </a:defRPr>
            </a:lvl3pPr>
            <a:lvl4pPr marL="1028700" indent="0">
              <a:buNone/>
              <a:defRPr b="0" i="0">
                <a:solidFill>
                  <a:srgbClr val="E8D3A2"/>
                </a:solidFill>
                <a:latin typeface="Encode Sans Normal Black"/>
                <a:cs typeface="Encode Sans Normal Black"/>
              </a:defRPr>
            </a:lvl4pPr>
            <a:lvl5pPr marL="1371600" indent="0">
              <a:buNone/>
              <a:defRPr b="0" i="0">
                <a:solidFill>
                  <a:srgbClr val="E8D3A2"/>
                </a:solidFill>
                <a:latin typeface="Encode Sans Normal Black"/>
                <a:cs typeface="Encode Sans Normal Black"/>
              </a:defRPr>
            </a:lvl5pPr>
          </a:lstStyle>
          <a:p>
            <a:pPr lvl="0"/>
            <a:r>
              <a:rPr lang="en-US" dirty="0"/>
              <a:t>SUB-HEADER HERE (UNI SANS REGULAR	, 24 PT.)</a:t>
            </a:r>
          </a:p>
        </p:txBody>
      </p:sp>
      <p:pic>
        <p:nvPicPr>
          <p:cNvPr id="7" name="Picture 6"/>
          <p:cNvPicPr>
            <a:picLocks noChangeAspect="1"/>
          </p:cNvPicPr>
          <p:nvPr/>
        </p:nvPicPr>
        <p:blipFill>
          <a:blip r:embed="rId2"/>
          <a:stretch>
            <a:fillRect/>
          </a:stretch>
        </p:blipFill>
        <p:spPr>
          <a:xfrm>
            <a:off x="6248401" y="6354234"/>
            <a:ext cx="2540000" cy="266700"/>
          </a:xfrm>
          <a:prstGeom prst="rect">
            <a:avLst/>
          </a:prstGeom>
        </p:spPr>
      </p:pic>
      <p:pic>
        <p:nvPicPr>
          <p:cNvPr id="8" name="Picture 7" descr="Bar_RtAngle_7502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
        <p:nvSpPr>
          <p:cNvPr id="2" name="Title 1"/>
          <p:cNvSpPr>
            <a:spLocks noGrp="1"/>
          </p:cNvSpPr>
          <p:nvPr>
            <p:ph type="title" hasCustomPrompt="1"/>
          </p:nvPr>
        </p:nvSpPr>
        <p:spPr>
          <a:xfrm>
            <a:off x="671758" y="365069"/>
            <a:ext cx="8184662" cy="998440"/>
          </a:xfrm>
          <a:prstGeom prst="rect">
            <a:avLst/>
          </a:prstGeom>
        </p:spPr>
        <p:txBody>
          <a:bodyPr anchor="b"/>
          <a:lstStyle>
            <a:lvl1pPr algn="l">
              <a:defRPr sz="2250" b="1" i="0">
                <a:solidFill>
                  <a:schemeClr val="tx2"/>
                </a:solidFill>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4274304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447924" y="2307557"/>
            <a:ext cx="8197114" cy="3154535"/>
          </a:xfrm>
          <a:prstGeom prst="rect">
            <a:avLst/>
          </a:prstGeom>
        </p:spPr>
        <p:txBody>
          <a:bodyPr/>
          <a:lstStyle>
            <a:lvl1pPr marL="342892" indent="-342892">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2972" indent="-228594">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348" indent="-228594">
              <a:buFont typeface="Lucida Grande"/>
              <a:buChar char="&gt;"/>
              <a:defRPr sz="1400"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pic>
        <p:nvPicPr>
          <p:cNvPr id="13" name="Picture 12" descr="W Logo_Purple_2685_HE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83915" y="5626608"/>
            <a:ext cx="1371600" cy="1231392"/>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5875" y="1818012"/>
            <a:ext cx="1090095" cy="128483"/>
          </a:xfrm>
          <a:prstGeom prst="rect">
            <a:avLst/>
          </a:prstGeom>
        </p:spPr>
      </p:pic>
      <p:sp>
        <p:nvSpPr>
          <p:cNvPr id="2" name="Title 1"/>
          <p:cNvSpPr>
            <a:spLocks noGrp="1"/>
          </p:cNvSpPr>
          <p:nvPr>
            <p:ph type="title" hasCustomPrompt="1"/>
          </p:nvPr>
        </p:nvSpPr>
        <p:spPr>
          <a:xfrm>
            <a:off x="460375" y="492979"/>
            <a:ext cx="8184662" cy="1325033"/>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19844522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5875" y="1818012"/>
            <a:ext cx="1090095" cy="128483"/>
          </a:xfrm>
          <a:prstGeom prst="rect">
            <a:avLst/>
          </a:prstGeom>
        </p:spPr>
      </p:pic>
      <p:sp>
        <p:nvSpPr>
          <p:cNvPr id="8" name="Chart Placeholder 11"/>
          <p:cNvSpPr>
            <a:spLocks noGrp="1"/>
          </p:cNvSpPr>
          <p:nvPr>
            <p:ph type="chart" sz="quarter" idx="12" hasCustomPrompt="1"/>
          </p:nvPr>
        </p:nvSpPr>
        <p:spPr>
          <a:xfrm>
            <a:off x="447924" y="2299971"/>
            <a:ext cx="8184662" cy="3948217"/>
          </a:xfrm>
          <a:prstGeom prst="rect">
            <a:avLst/>
          </a:prstGeom>
        </p:spPr>
        <p:txBody>
          <a:bodyPr>
            <a:normAutofit/>
          </a:bodyPr>
          <a:lstStyle>
            <a:lvl1pPr marL="0" indent="0">
              <a:buNone/>
              <a:defRPr sz="2400" b="0" i="1" baseline="0">
                <a:solidFill>
                  <a:schemeClr val="tx1"/>
                </a:solidFill>
                <a:latin typeface="Open Sans Light"/>
                <a:cs typeface="Open Sans Light"/>
              </a:defRPr>
            </a:lvl1pPr>
          </a:lstStyle>
          <a:p>
            <a:r>
              <a:rPr lang="en-US" dirty="0"/>
              <a:t>Graphics can go here – </a:t>
            </a:r>
            <a:br>
              <a:rPr lang="en-US" dirty="0"/>
            </a:br>
            <a:r>
              <a:rPr lang="en-US" dirty="0"/>
              <a:t>replace this box with your image or chart</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05042" y="6234041"/>
            <a:ext cx="2539991" cy="229748"/>
          </a:xfrm>
          <a:prstGeom prst="rect">
            <a:avLst/>
          </a:prstGeom>
        </p:spPr>
      </p:pic>
      <p:sp>
        <p:nvSpPr>
          <p:cNvPr id="2" name="Title 1"/>
          <p:cNvSpPr>
            <a:spLocks noGrp="1"/>
          </p:cNvSpPr>
          <p:nvPr>
            <p:ph type="title" hasCustomPrompt="1"/>
          </p:nvPr>
        </p:nvSpPr>
        <p:spPr>
          <a:xfrm>
            <a:off x="460375" y="508813"/>
            <a:ext cx="8172210" cy="1325033"/>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790633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568081" y="4568600"/>
            <a:ext cx="1600200" cy="186267"/>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081" y="6132013"/>
            <a:ext cx="2425226" cy="284364"/>
          </a:xfrm>
          <a:prstGeom prst="rect">
            <a:avLst/>
          </a:prstGeom>
        </p:spPr>
      </p:pic>
      <p:pic>
        <p:nvPicPr>
          <p:cNvPr id="13" name="Picture 12" descr="W Logo_Purple_2685_HEX.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83915" y="5626608"/>
            <a:ext cx="1371600" cy="1231392"/>
          </a:xfrm>
          <a:prstGeom prst="rect">
            <a:avLst/>
          </a:prstGeom>
        </p:spPr>
      </p:pic>
      <p:sp>
        <p:nvSpPr>
          <p:cNvPr id="3" name="Title 2"/>
          <p:cNvSpPr>
            <a:spLocks noGrp="1"/>
          </p:cNvSpPr>
          <p:nvPr>
            <p:ph type="title" hasCustomPrompt="1"/>
          </p:nvPr>
        </p:nvSpPr>
        <p:spPr>
          <a:xfrm>
            <a:off x="460375" y="859992"/>
            <a:ext cx="7023540" cy="3522341"/>
          </a:xfrm>
          <a:prstGeom prst="rect">
            <a:avLst/>
          </a:prstGeom>
        </p:spPr>
        <p:txBody>
          <a:bodyPr anchor="b"/>
          <a:lstStyle>
            <a:lvl1pPr algn="l">
              <a:defRPr sz="5000" b="1" i="0">
                <a:latin typeface="Encode Sans Normal Black" charset="0"/>
                <a:ea typeface="Encode Sans Normal Black" charset="0"/>
                <a:cs typeface="Encode Sans Normal Black" charset="0"/>
              </a:defRPr>
            </a:lvl1pPr>
          </a:lstStyle>
          <a:p>
            <a:pPr lvl="0"/>
            <a:r>
              <a:rPr lang="en-US" dirty="0"/>
              <a:t>TITLE HERE</a:t>
            </a:r>
            <a:br>
              <a:rPr lang="en-US" dirty="0"/>
            </a:br>
            <a:r>
              <a:rPr lang="en-US" dirty="0"/>
              <a:t>ENCODE NORMAL</a:t>
            </a:r>
            <a:br>
              <a:rPr lang="en-US" dirty="0"/>
            </a:br>
            <a:r>
              <a:rPr lang="en-US" dirty="0"/>
              <a:t>BLACK, 50 PT. </a:t>
            </a:r>
          </a:p>
        </p:txBody>
      </p:sp>
    </p:spTree>
    <p:extLst>
      <p:ext uri="{BB962C8B-B14F-4D97-AF65-F5344CB8AC3E}">
        <p14:creationId xmlns:p14="http://schemas.microsoft.com/office/powerpoint/2010/main" val="13569536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568081" y="4568600"/>
            <a:ext cx="1600200" cy="186267"/>
          </a:xfrm>
          <a:prstGeom prst="rect">
            <a:avLst/>
          </a:prstGeom>
        </p:spPr>
      </p:pic>
      <p:pic>
        <p:nvPicPr>
          <p:cNvPr id="6" name="Picture 5" descr="W Logo_Purple_2685_HEX.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83915" y="5626608"/>
            <a:ext cx="1371600" cy="1231392"/>
          </a:xfrm>
          <a:prstGeom prst="rect">
            <a:avLst/>
          </a:prstGeom>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8086" y="6234041"/>
            <a:ext cx="2539991" cy="229748"/>
          </a:xfrm>
          <a:prstGeom prst="rect">
            <a:avLst/>
          </a:prstGeom>
        </p:spPr>
      </p:pic>
      <p:sp>
        <p:nvSpPr>
          <p:cNvPr id="2" name="Title 1"/>
          <p:cNvSpPr>
            <a:spLocks noGrp="1"/>
          </p:cNvSpPr>
          <p:nvPr>
            <p:ph type="title" hasCustomPrompt="1"/>
          </p:nvPr>
        </p:nvSpPr>
        <p:spPr>
          <a:xfrm>
            <a:off x="460376" y="859992"/>
            <a:ext cx="7023540" cy="3522341"/>
          </a:xfrm>
          <a:prstGeom prst="rect">
            <a:avLst/>
          </a:prstGeom>
        </p:spPr>
        <p:txBody>
          <a:bodyPr anchor="b"/>
          <a:lstStyle>
            <a:lvl1pPr algn="l">
              <a:defRPr sz="5000" b="1" i="0">
                <a:latin typeface="Encode Sans Normal Black" charset="0"/>
                <a:ea typeface="Encode Sans Normal Black" charset="0"/>
                <a:cs typeface="Encode Sans Normal Black" charset="0"/>
              </a:defRPr>
            </a:lvl1pPr>
          </a:lstStyle>
          <a:p>
            <a:pPr lvl="0"/>
            <a:r>
              <a:rPr lang="en-US" dirty="0"/>
              <a:t>TITLE HERE</a:t>
            </a:r>
            <a:br>
              <a:rPr lang="en-US" dirty="0"/>
            </a:br>
            <a:r>
              <a:rPr lang="en-US" dirty="0"/>
              <a:t>ENCODE NORMAL</a:t>
            </a:r>
            <a:br>
              <a:rPr lang="en-US" dirty="0"/>
            </a:br>
            <a:r>
              <a:rPr lang="en-US" dirty="0"/>
              <a:t>BLACK, 50 PT. </a:t>
            </a:r>
          </a:p>
        </p:txBody>
      </p:sp>
    </p:spTree>
    <p:extLst>
      <p:ext uri="{BB962C8B-B14F-4D97-AF65-F5344CB8AC3E}">
        <p14:creationId xmlns:p14="http://schemas.microsoft.com/office/powerpoint/2010/main" val="12053494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555382" y="1819206"/>
            <a:ext cx="1103781" cy="128481"/>
          </a:xfrm>
          <a:prstGeom prst="rect">
            <a:avLst/>
          </a:prstGeom>
        </p:spPr>
      </p:pic>
      <p:pic>
        <p:nvPicPr>
          <p:cNvPr id="12" name="Picture 11"/>
          <p:cNvPicPr>
            <a:picLocks noChangeAspect="1"/>
          </p:cNvPicPr>
          <p:nvPr userDrawn="1"/>
        </p:nvPicPr>
        <p:blipFill>
          <a:blip r:embed="rId3"/>
          <a:stretch>
            <a:fillRect/>
          </a:stretch>
        </p:blipFill>
        <p:spPr>
          <a:xfrm>
            <a:off x="549032" y="1818012"/>
            <a:ext cx="1103781" cy="128483"/>
          </a:xfrm>
          <a:prstGeom prst="rect">
            <a:avLst/>
          </a:prstGeom>
        </p:spPr>
      </p:pic>
      <p:sp>
        <p:nvSpPr>
          <p:cNvPr id="24" name="Text Placeholder 9"/>
          <p:cNvSpPr>
            <a:spLocks noGrp="1"/>
          </p:cNvSpPr>
          <p:nvPr>
            <p:ph type="body" sz="quarter" idx="11" hasCustomPrompt="1"/>
          </p:nvPr>
        </p:nvSpPr>
        <p:spPr>
          <a:xfrm>
            <a:off x="447924" y="3093653"/>
            <a:ext cx="8197114" cy="3002348"/>
          </a:xfrm>
          <a:prstGeom prst="rect">
            <a:avLst/>
          </a:prstGeom>
        </p:spPr>
        <p:txBody>
          <a:bodyPr/>
          <a:lstStyle>
            <a:lvl1pPr marL="342892" indent="-342892">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2972" indent="-228594">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348" indent="-228594">
              <a:buFont typeface="Lucida Grande"/>
              <a:buChar char="&gt;"/>
              <a:defRPr sz="1400"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
        <p:nvSpPr>
          <p:cNvPr id="25" name="Text Placeholder 5"/>
          <p:cNvSpPr>
            <a:spLocks noGrp="1"/>
          </p:cNvSpPr>
          <p:nvPr>
            <p:ph type="body" sz="quarter" idx="12" hasCustomPrompt="1"/>
          </p:nvPr>
        </p:nvSpPr>
        <p:spPr>
          <a:xfrm>
            <a:off x="460375" y="2307557"/>
            <a:ext cx="8184662" cy="548228"/>
          </a:xfrm>
          <a:prstGeom prst="rect">
            <a:avLst/>
          </a:prstGeom>
        </p:spPr>
        <p:txBody>
          <a:bodyPr>
            <a:noAutofit/>
          </a:bodyPr>
          <a:lstStyle>
            <a:lvl1pPr marL="0" indent="0">
              <a:lnSpc>
                <a:spcPct val="90000"/>
              </a:lnSpc>
              <a:buNone/>
              <a:defRPr sz="2400" b="0" i="0" baseline="0">
                <a:solidFill>
                  <a:schemeClr val="tx2"/>
                </a:solidFill>
                <a:latin typeface="Uni Sans" charset="0"/>
                <a:ea typeface="Uni Sans" charset="0"/>
                <a:cs typeface="Uni Sans" charset="0"/>
              </a:defRPr>
            </a:lvl1pPr>
            <a:lvl2pPr marL="457189" indent="0">
              <a:buNone/>
              <a:defRPr b="0" i="0">
                <a:solidFill>
                  <a:srgbClr val="E8D3A2"/>
                </a:solidFill>
                <a:latin typeface="Encode Sans Normal Black"/>
                <a:cs typeface="Encode Sans Normal Black"/>
              </a:defRPr>
            </a:lvl2pPr>
            <a:lvl3pPr marL="914378" indent="0">
              <a:buNone/>
              <a:defRPr b="0" i="0">
                <a:solidFill>
                  <a:srgbClr val="E8D3A2"/>
                </a:solidFill>
                <a:latin typeface="Encode Sans Normal Black"/>
                <a:cs typeface="Encode Sans Normal Black"/>
              </a:defRPr>
            </a:lvl3pPr>
            <a:lvl4pPr marL="1371566" indent="0">
              <a:buNone/>
              <a:defRPr b="0" i="0">
                <a:solidFill>
                  <a:srgbClr val="E8D3A2"/>
                </a:solidFill>
                <a:latin typeface="Encode Sans Normal Black"/>
                <a:cs typeface="Encode Sans Normal Black"/>
              </a:defRPr>
            </a:lvl4pPr>
            <a:lvl5pPr marL="1828754" indent="0">
              <a:buNone/>
              <a:defRPr b="0" i="0">
                <a:solidFill>
                  <a:srgbClr val="E8D3A2"/>
                </a:solidFill>
                <a:latin typeface="Encode Sans Normal Black"/>
                <a:cs typeface="Encode Sans Normal Black"/>
              </a:defRPr>
            </a:lvl5pPr>
          </a:lstStyle>
          <a:p>
            <a:pPr lvl="0"/>
            <a:r>
              <a:rPr lang="en-US" dirty="0"/>
              <a:t>SUB-HEADER HERE (UNI SANS REGULAR, 24 PT.)</a:t>
            </a:r>
          </a:p>
        </p:txBody>
      </p:sp>
      <p:pic>
        <p:nvPicPr>
          <p:cNvPr id="26" name="Picture 2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105042" y="6234041"/>
            <a:ext cx="2539991" cy="229748"/>
          </a:xfrm>
          <a:prstGeom prst="rect">
            <a:avLst/>
          </a:prstGeom>
        </p:spPr>
      </p:pic>
      <p:sp>
        <p:nvSpPr>
          <p:cNvPr id="2" name="Title 1"/>
          <p:cNvSpPr>
            <a:spLocks noGrp="1"/>
          </p:cNvSpPr>
          <p:nvPr>
            <p:ph type="title" hasCustomPrompt="1"/>
          </p:nvPr>
        </p:nvSpPr>
        <p:spPr>
          <a:xfrm>
            <a:off x="447923" y="492382"/>
            <a:ext cx="8197109" cy="1325033"/>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8140565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a:stretch>
            <a:fillRect/>
          </a:stretch>
        </p:blipFill>
        <p:spPr>
          <a:xfrm>
            <a:off x="549032" y="1818012"/>
            <a:ext cx="1103781" cy="128483"/>
          </a:xfrm>
          <a:prstGeom prst="rect">
            <a:avLst/>
          </a:prstGeom>
        </p:spPr>
      </p:pic>
      <p:pic>
        <p:nvPicPr>
          <p:cNvPr id="6" name="Picture 5" descr="W Logo_Purple_2685_HEX.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83915" y="5626608"/>
            <a:ext cx="1371600" cy="1231392"/>
          </a:xfrm>
          <a:prstGeom prst="rect">
            <a:avLst/>
          </a:prstGeom>
        </p:spPr>
      </p:pic>
      <p:sp>
        <p:nvSpPr>
          <p:cNvPr id="8" name="Text Placeholder 9"/>
          <p:cNvSpPr>
            <a:spLocks noGrp="1"/>
          </p:cNvSpPr>
          <p:nvPr>
            <p:ph type="body" sz="quarter" idx="11" hasCustomPrompt="1"/>
          </p:nvPr>
        </p:nvSpPr>
        <p:spPr>
          <a:xfrm>
            <a:off x="447924" y="2307557"/>
            <a:ext cx="8197114" cy="3154535"/>
          </a:xfrm>
          <a:prstGeom prst="rect">
            <a:avLst/>
          </a:prstGeom>
        </p:spPr>
        <p:txBody>
          <a:bodyPr/>
          <a:lstStyle>
            <a:lvl1pPr marL="342892" indent="-342892">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2972" indent="-228594">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348" indent="-228594">
              <a:buFont typeface="Lucida Grande"/>
              <a:buChar char="&gt;"/>
              <a:defRPr sz="1400"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
        <p:nvSpPr>
          <p:cNvPr id="2" name="Title 1"/>
          <p:cNvSpPr>
            <a:spLocks noGrp="1"/>
          </p:cNvSpPr>
          <p:nvPr>
            <p:ph type="title" hasCustomPrompt="1"/>
          </p:nvPr>
        </p:nvSpPr>
        <p:spPr>
          <a:xfrm>
            <a:off x="460375" y="494165"/>
            <a:ext cx="8184662" cy="1325033"/>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28349158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549032" y="1818012"/>
            <a:ext cx="1103781" cy="128483"/>
          </a:xfrm>
          <a:prstGeom prst="rect">
            <a:avLst/>
          </a:prstGeom>
        </p:spPr>
      </p:pic>
      <p:sp>
        <p:nvSpPr>
          <p:cNvPr id="10" name="Chart Placeholder 11"/>
          <p:cNvSpPr>
            <a:spLocks noGrp="1"/>
          </p:cNvSpPr>
          <p:nvPr>
            <p:ph type="chart" sz="quarter" idx="12" hasCustomPrompt="1"/>
          </p:nvPr>
        </p:nvSpPr>
        <p:spPr>
          <a:xfrm>
            <a:off x="447924" y="2299971"/>
            <a:ext cx="8184662" cy="3948217"/>
          </a:xfrm>
          <a:prstGeom prst="rect">
            <a:avLst/>
          </a:prstGeom>
        </p:spPr>
        <p:txBody>
          <a:bodyPr>
            <a:normAutofit/>
          </a:bodyPr>
          <a:lstStyle>
            <a:lvl1pPr marL="0" indent="0">
              <a:buNone/>
              <a:defRPr sz="2400" b="0" i="1" baseline="0">
                <a:solidFill>
                  <a:schemeClr val="tx1"/>
                </a:solidFill>
                <a:latin typeface="Open Sans Light"/>
                <a:cs typeface="Open Sans Light"/>
              </a:defRPr>
            </a:lvl1pPr>
          </a:lstStyle>
          <a:p>
            <a:r>
              <a:rPr lang="en-US" dirty="0"/>
              <a:t>Graphics can go here – </a:t>
            </a:r>
            <a:br>
              <a:rPr lang="en-US" dirty="0"/>
            </a:br>
            <a:r>
              <a:rPr lang="en-US" dirty="0"/>
              <a:t>replace this box with your image or chart</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05042" y="6234041"/>
            <a:ext cx="2539991" cy="229748"/>
          </a:xfrm>
          <a:prstGeom prst="rect">
            <a:avLst/>
          </a:prstGeom>
        </p:spPr>
      </p:pic>
      <p:sp>
        <p:nvSpPr>
          <p:cNvPr id="2" name="Title 1"/>
          <p:cNvSpPr>
            <a:spLocks noGrp="1"/>
          </p:cNvSpPr>
          <p:nvPr>
            <p:ph type="title" hasCustomPrompt="1"/>
          </p:nvPr>
        </p:nvSpPr>
        <p:spPr>
          <a:xfrm>
            <a:off x="460375" y="492979"/>
            <a:ext cx="8172210" cy="1325033"/>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34412085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1167124"/>
            <a:ext cx="6972300" cy="2641756"/>
          </a:xfrm>
          <a:prstGeom prst="rect">
            <a:avLst/>
          </a:prstGeom>
        </p:spPr>
        <p:txBody>
          <a:bodyPr anchor="b">
            <a:normAutofit/>
          </a:bodyPr>
          <a:lstStyle>
            <a:lvl1pPr marL="0" indent="0">
              <a:lnSpc>
                <a:spcPct val="100000"/>
              </a:lnSpc>
              <a:buNone/>
              <a:defRPr sz="3750" b="0" i="0" baseline="0">
                <a:solidFill>
                  <a:srgbClr val="4B2E83"/>
                </a:solidFill>
                <a:latin typeface="Encode Sans Normal Black"/>
                <a:cs typeface="Encode Sans Normal Black"/>
              </a:defRPr>
            </a:lvl1pPr>
            <a:lvl2pPr marL="342900" indent="0">
              <a:buNone/>
              <a:defRPr b="0" i="0">
                <a:solidFill>
                  <a:srgbClr val="E8D3A2"/>
                </a:solidFill>
                <a:latin typeface="Encode Sans Normal Black"/>
                <a:cs typeface="Encode Sans Normal Black"/>
              </a:defRPr>
            </a:lvl2pPr>
            <a:lvl3pPr marL="685800" indent="0">
              <a:buNone/>
              <a:defRPr b="0" i="0">
                <a:solidFill>
                  <a:srgbClr val="E8D3A2"/>
                </a:solidFill>
                <a:latin typeface="Encode Sans Normal Black"/>
                <a:cs typeface="Encode Sans Normal Black"/>
              </a:defRPr>
            </a:lvl3pPr>
            <a:lvl4pPr marL="1028700" indent="0">
              <a:buNone/>
              <a:defRPr b="0" i="0">
                <a:solidFill>
                  <a:srgbClr val="E8D3A2"/>
                </a:solidFill>
                <a:latin typeface="Encode Sans Normal Black"/>
                <a:cs typeface="Encode Sans Normal Black"/>
              </a:defRPr>
            </a:lvl4pPr>
            <a:lvl5pPr marL="1371600" indent="0">
              <a:buNone/>
              <a:defRPr b="0" i="0">
                <a:solidFill>
                  <a:srgbClr val="E8D3A2"/>
                </a:solidFill>
                <a:latin typeface="Encode Sans Normal Black"/>
                <a:cs typeface="Encode Sans Normal Black"/>
              </a:defRPr>
            </a:lvl5pPr>
          </a:lstStyle>
          <a:p>
            <a:pPr lvl="0"/>
            <a:r>
              <a:rPr lang="en-US" dirty="0"/>
              <a:t>TITLE HERE</a:t>
            </a:r>
          </a:p>
          <a:p>
            <a:pPr lvl="0"/>
            <a:r>
              <a:rPr lang="en-US" dirty="0"/>
              <a:t>ENCODE NORMAL</a:t>
            </a:r>
          </a:p>
          <a:p>
            <a:pPr lvl="0"/>
            <a:r>
              <a:rPr lang="en-US" dirty="0"/>
              <a:t>BLACK, 50 PT. </a:t>
            </a:r>
          </a:p>
        </p:txBody>
      </p:sp>
      <p:pic>
        <p:nvPicPr>
          <p:cNvPr id="8" name="Picture 7" descr="W Logo_Purple_2685_HE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48139" y="5949410"/>
            <a:ext cx="1371600" cy="923544"/>
          </a:xfrm>
          <a:prstGeom prst="rect">
            <a:avLst/>
          </a:prstGeom>
        </p:spPr>
      </p:pic>
      <p:pic>
        <p:nvPicPr>
          <p:cNvPr id="9" name="Picture 8" descr="Wordmark_center_Purple_HEX.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040" y="6487457"/>
            <a:ext cx="2425295" cy="163374"/>
          </a:xfrm>
          <a:prstGeom prst="rect">
            <a:avLst/>
          </a:prstGeom>
        </p:spPr>
      </p:pic>
      <p:pic>
        <p:nvPicPr>
          <p:cNvPr id="6" name="Picture 5" descr="Bar_RtAngle_7502_RGB.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3588" y="4006085"/>
            <a:ext cx="2284303" cy="112770"/>
          </a:xfrm>
          <a:prstGeom prst="rect">
            <a:avLst/>
          </a:prstGeom>
        </p:spPr>
      </p:pic>
    </p:spTree>
    <p:extLst>
      <p:ext uri="{BB962C8B-B14F-4D97-AF65-F5344CB8AC3E}">
        <p14:creationId xmlns:p14="http://schemas.microsoft.com/office/powerpoint/2010/main" val="30498423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8" y="371510"/>
            <a:ext cx="8184662" cy="991998"/>
          </a:xfrm>
          <a:prstGeom prst="rect">
            <a:avLst/>
          </a:prstGeom>
        </p:spPr>
        <p:txBody>
          <a:bodyPr anchor="b">
            <a:normAutofit/>
          </a:bodyPr>
          <a:lstStyle>
            <a:lvl1pPr marL="0" indent="0">
              <a:lnSpc>
                <a:spcPct val="90000"/>
              </a:lnSpc>
              <a:buNone/>
              <a:defRPr sz="2250" b="0" i="0" baseline="0">
                <a:solidFill>
                  <a:srgbClr val="4B2E83"/>
                </a:solidFill>
                <a:latin typeface="Encode Sans Normal Black"/>
                <a:cs typeface="Encode Sans Normal Black"/>
              </a:defRPr>
            </a:lvl1pPr>
            <a:lvl2pPr marL="342900" indent="0">
              <a:buNone/>
              <a:defRPr b="0" i="0">
                <a:solidFill>
                  <a:srgbClr val="E8D3A2"/>
                </a:solidFill>
                <a:latin typeface="Encode Sans Normal Black"/>
                <a:cs typeface="Encode Sans Normal Black"/>
              </a:defRPr>
            </a:lvl2pPr>
            <a:lvl3pPr marL="685800" indent="0">
              <a:buNone/>
              <a:defRPr b="0" i="0">
                <a:solidFill>
                  <a:srgbClr val="E8D3A2"/>
                </a:solidFill>
                <a:latin typeface="Encode Sans Normal Black"/>
                <a:cs typeface="Encode Sans Normal Black"/>
              </a:defRPr>
            </a:lvl3pPr>
            <a:lvl4pPr marL="1028700" indent="0">
              <a:buNone/>
              <a:defRPr b="0" i="0">
                <a:solidFill>
                  <a:srgbClr val="E8D3A2"/>
                </a:solidFill>
                <a:latin typeface="Encode Sans Normal Black"/>
                <a:cs typeface="Encode Sans Normal Black"/>
              </a:defRPr>
            </a:lvl4pPr>
            <a:lvl5pPr marL="13716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sp>
        <p:nvSpPr>
          <p:cNvPr id="4" name="Text Placeholder 9"/>
          <p:cNvSpPr>
            <a:spLocks noGrp="1"/>
          </p:cNvSpPr>
          <p:nvPr>
            <p:ph type="body" sz="quarter" idx="11" hasCustomPrompt="1"/>
          </p:nvPr>
        </p:nvSpPr>
        <p:spPr>
          <a:xfrm>
            <a:off x="659306" y="2320239"/>
            <a:ext cx="8197114" cy="3810086"/>
          </a:xfrm>
          <a:prstGeom prst="rect">
            <a:avLst/>
          </a:prstGeom>
        </p:spPr>
        <p:txBody>
          <a:bodyPr/>
          <a:lstStyle>
            <a:lvl1pPr marL="257175" indent="-257175">
              <a:buFont typeface="Lucida Grande"/>
              <a:buChar char="&gt;"/>
              <a:defRPr sz="1800" b="1" i="0" baseline="0">
                <a:solidFill>
                  <a:srgbClr val="4B2E83"/>
                </a:solidFill>
                <a:latin typeface="Open Sans"/>
                <a:cs typeface="Open Sans"/>
              </a:defRPr>
            </a:lvl1pPr>
            <a:lvl2pPr>
              <a:defRPr sz="1500" b="1" i="0" baseline="0">
                <a:solidFill>
                  <a:srgbClr val="4B2E83"/>
                </a:solidFill>
                <a:latin typeface="Open Sans"/>
                <a:cs typeface="Open Sans"/>
              </a:defRPr>
            </a:lvl2pPr>
            <a:lvl3pPr marL="857250" indent="-171450">
              <a:buSzPct val="100000"/>
              <a:buFont typeface="Lucida Grande"/>
              <a:buChar char="&gt;"/>
              <a:defRPr sz="1350" b="1" i="0" baseline="0">
                <a:solidFill>
                  <a:srgbClr val="4B2E83"/>
                </a:solidFill>
                <a:latin typeface="Open Sans"/>
                <a:cs typeface="Open Sans"/>
              </a:defRPr>
            </a:lvl3pPr>
            <a:lvl4pPr>
              <a:defRPr sz="1200" b="1" i="0" baseline="0">
                <a:solidFill>
                  <a:srgbClr val="4B2E83"/>
                </a:solidFill>
                <a:latin typeface="Open Sans"/>
                <a:cs typeface="Open Sans"/>
              </a:defRPr>
            </a:lvl4pPr>
            <a:lvl5pPr marL="1543050" indent="-171450">
              <a:buFont typeface="Lucida Grande"/>
              <a:buChar char="&gt;"/>
              <a:defRPr sz="1050" b="1" i="0" baseline="0">
                <a:solidFill>
                  <a:srgbClr val="4B2E83"/>
                </a:solidFill>
                <a:latin typeface="Open Sans"/>
                <a:cs typeface="Open Sans"/>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
        <p:nvSpPr>
          <p:cNvPr id="6" name="Text Placeholder 5"/>
          <p:cNvSpPr>
            <a:spLocks noGrp="1"/>
          </p:cNvSpPr>
          <p:nvPr>
            <p:ph type="body" sz="quarter" idx="12" hasCustomPrompt="1"/>
          </p:nvPr>
        </p:nvSpPr>
        <p:spPr>
          <a:xfrm>
            <a:off x="671758" y="1730667"/>
            <a:ext cx="8184662" cy="411171"/>
          </a:xfrm>
          <a:prstGeom prst="rect">
            <a:avLst/>
          </a:prstGeom>
        </p:spPr>
        <p:txBody>
          <a:bodyPr>
            <a:noAutofit/>
          </a:bodyPr>
          <a:lstStyle>
            <a:lvl1pPr marL="0" indent="0">
              <a:lnSpc>
                <a:spcPct val="90000"/>
              </a:lnSpc>
              <a:buNone/>
              <a:defRPr sz="1800" b="0" i="0" baseline="0">
                <a:solidFill>
                  <a:srgbClr val="4B2E83"/>
                </a:solidFill>
                <a:latin typeface="Uni Sans Regular"/>
                <a:cs typeface="Uni Sans Regular"/>
              </a:defRPr>
            </a:lvl1pPr>
            <a:lvl2pPr marL="342900" indent="0">
              <a:buNone/>
              <a:defRPr b="0" i="0">
                <a:solidFill>
                  <a:srgbClr val="E8D3A2"/>
                </a:solidFill>
                <a:latin typeface="Encode Sans Normal Black"/>
                <a:cs typeface="Encode Sans Normal Black"/>
              </a:defRPr>
            </a:lvl2pPr>
            <a:lvl3pPr marL="685800" indent="0">
              <a:buNone/>
              <a:defRPr b="0" i="0">
                <a:solidFill>
                  <a:srgbClr val="E8D3A2"/>
                </a:solidFill>
                <a:latin typeface="Encode Sans Normal Black"/>
                <a:cs typeface="Encode Sans Normal Black"/>
              </a:defRPr>
            </a:lvl3pPr>
            <a:lvl4pPr marL="1028700" indent="0">
              <a:buNone/>
              <a:defRPr b="0" i="0">
                <a:solidFill>
                  <a:srgbClr val="E8D3A2"/>
                </a:solidFill>
                <a:latin typeface="Encode Sans Normal Black"/>
                <a:cs typeface="Encode Sans Normal Black"/>
              </a:defRPr>
            </a:lvl4pPr>
            <a:lvl5pPr marL="1371600" indent="0">
              <a:buNone/>
              <a:defRPr b="0" i="0">
                <a:solidFill>
                  <a:srgbClr val="E8D3A2"/>
                </a:solidFill>
                <a:latin typeface="Encode Sans Normal Black"/>
                <a:cs typeface="Encode Sans Normal Black"/>
              </a:defRPr>
            </a:lvl5pPr>
          </a:lstStyle>
          <a:p>
            <a:pPr lvl="0"/>
            <a:r>
              <a:rPr lang="en-US" dirty="0"/>
              <a:t>SUB-HEADER HERE (UNI SANS LIGHT, 24 PT.)</a:t>
            </a:r>
          </a:p>
        </p:txBody>
      </p:sp>
      <p:pic>
        <p:nvPicPr>
          <p:cNvPr id="9" name="Picture 8" descr="Wordmark_center_Purple_HE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82156" y="6487457"/>
            <a:ext cx="2425295" cy="163374"/>
          </a:xfrm>
          <a:prstGeom prst="rect">
            <a:avLst/>
          </a:prstGeom>
        </p:spPr>
      </p:pic>
      <p:pic>
        <p:nvPicPr>
          <p:cNvPr id="8" name="Picture 7" descr="Bar_RtAngle_7502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Tree>
    <p:extLst>
      <p:ext uri="{BB962C8B-B14F-4D97-AF65-F5344CB8AC3E}">
        <p14:creationId xmlns:p14="http://schemas.microsoft.com/office/powerpoint/2010/main" val="40268432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8" y="371510"/>
            <a:ext cx="8184662" cy="991998"/>
          </a:xfrm>
          <a:prstGeom prst="rect">
            <a:avLst/>
          </a:prstGeom>
        </p:spPr>
        <p:txBody>
          <a:bodyPr anchor="b">
            <a:normAutofit/>
          </a:bodyPr>
          <a:lstStyle>
            <a:lvl1pPr marL="0" indent="0">
              <a:lnSpc>
                <a:spcPct val="90000"/>
              </a:lnSpc>
              <a:buNone/>
              <a:defRPr sz="2250" b="0" i="0" baseline="0">
                <a:solidFill>
                  <a:srgbClr val="4B2E83"/>
                </a:solidFill>
                <a:latin typeface="Encode Sans Normal Black"/>
                <a:cs typeface="Encode Sans Normal Black"/>
              </a:defRPr>
            </a:lvl1pPr>
            <a:lvl2pPr marL="342900" indent="0">
              <a:buNone/>
              <a:defRPr b="0" i="0">
                <a:solidFill>
                  <a:srgbClr val="E8D3A2"/>
                </a:solidFill>
                <a:latin typeface="Encode Sans Normal Black"/>
                <a:cs typeface="Encode Sans Normal Black"/>
              </a:defRPr>
            </a:lvl2pPr>
            <a:lvl3pPr marL="685800" indent="0">
              <a:buNone/>
              <a:defRPr b="0" i="0">
                <a:solidFill>
                  <a:srgbClr val="E8D3A2"/>
                </a:solidFill>
                <a:latin typeface="Encode Sans Normal Black"/>
                <a:cs typeface="Encode Sans Normal Black"/>
              </a:defRPr>
            </a:lvl3pPr>
            <a:lvl4pPr marL="1028700" indent="0">
              <a:buNone/>
              <a:defRPr b="0" i="0">
                <a:solidFill>
                  <a:srgbClr val="E8D3A2"/>
                </a:solidFill>
                <a:latin typeface="Encode Sans Normal Black"/>
                <a:cs typeface="Encode Sans Normal Black"/>
              </a:defRPr>
            </a:lvl4pPr>
            <a:lvl5pPr marL="13716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sp>
        <p:nvSpPr>
          <p:cNvPr id="6" name="Text Placeholder 9"/>
          <p:cNvSpPr>
            <a:spLocks noGrp="1"/>
          </p:cNvSpPr>
          <p:nvPr>
            <p:ph type="body" sz="quarter" idx="11" hasCustomPrompt="1"/>
          </p:nvPr>
        </p:nvSpPr>
        <p:spPr>
          <a:xfrm>
            <a:off x="659305" y="1736726"/>
            <a:ext cx="8196210" cy="4015497"/>
          </a:xfrm>
          <a:prstGeom prst="rect">
            <a:avLst/>
          </a:prstGeom>
        </p:spPr>
        <p:txBody>
          <a:bodyPr/>
          <a:lstStyle>
            <a:lvl1pPr marL="257175" indent="-257175">
              <a:buFont typeface="Lucida Grande"/>
              <a:buChar char="&gt;"/>
              <a:defRPr sz="1800" b="1" i="0" baseline="0">
                <a:solidFill>
                  <a:srgbClr val="4B2E83"/>
                </a:solidFill>
                <a:latin typeface="Open Sans"/>
                <a:cs typeface="Open Sans"/>
              </a:defRPr>
            </a:lvl1pPr>
            <a:lvl2pPr>
              <a:defRPr sz="1500" b="1" i="0" baseline="0">
                <a:solidFill>
                  <a:srgbClr val="4B2E83"/>
                </a:solidFill>
                <a:latin typeface="Open Sans"/>
                <a:cs typeface="Open Sans"/>
              </a:defRPr>
            </a:lvl2pPr>
            <a:lvl3pPr marL="857250" indent="-171450">
              <a:buSzPct val="100000"/>
              <a:buFont typeface="Lucida Grande"/>
              <a:buChar char="&gt;"/>
              <a:defRPr sz="1350" b="1" i="0" baseline="0">
                <a:solidFill>
                  <a:srgbClr val="4B2E83"/>
                </a:solidFill>
                <a:latin typeface="Open Sans"/>
                <a:cs typeface="Open Sans"/>
              </a:defRPr>
            </a:lvl3pPr>
            <a:lvl4pPr>
              <a:defRPr sz="1200" b="1" i="0" baseline="0">
                <a:solidFill>
                  <a:srgbClr val="4B2E83"/>
                </a:solidFill>
                <a:latin typeface="Open Sans"/>
                <a:cs typeface="Open Sans"/>
              </a:defRPr>
            </a:lvl4pPr>
            <a:lvl5pPr marL="1543050" indent="-171450">
              <a:buFont typeface="Lucida Grande"/>
              <a:buChar char="&gt;"/>
              <a:defRPr sz="1050" b="1" i="0" baseline="0">
                <a:solidFill>
                  <a:srgbClr val="4B2E83"/>
                </a:solidFill>
                <a:latin typeface="Open Sans"/>
                <a:cs typeface="Open Sans"/>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pic>
        <p:nvPicPr>
          <p:cNvPr id="9" name="Picture 8" descr="W Logo_Purple_2685_HE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48139" y="5949410"/>
            <a:ext cx="1371600" cy="923544"/>
          </a:xfrm>
          <a:prstGeom prst="rect">
            <a:avLst/>
          </a:prstGeom>
        </p:spPr>
      </p:pic>
      <p:pic>
        <p:nvPicPr>
          <p:cNvPr id="7" name="Picture 6" descr="Bar_RtAngle_7502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Tree>
    <p:extLst>
      <p:ext uri="{BB962C8B-B14F-4D97-AF65-F5344CB8AC3E}">
        <p14:creationId xmlns:p14="http://schemas.microsoft.com/office/powerpoint/2010/main" val="4183622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Header + Content">
    <p:bg>
      <p:bgPr>
        <a:solidFill>
          <a:srgbClr val="4B2E83"/>
        </a:solidFill>
        <a:effectLst/>
      </p:bgPr>
    </p:bg>
    <p:spTree>
      <p:nvGrpSpPr>
        <p:cNvPr id="1" name=""/>
        <p:cNvGrpSpPr/>
        <p:nvPr/>
      </p:nvGrpSpPr>
      <p:grpSpPr>
        <a:xfrm>
          <a:off x="0" y="0"/>
          <a:ext cx="0" cy="0"/>
          <a:chOff x="0" y="0"/>
          <a:chExt cx="0" cy="0"/>
        </a:xfrm>
      </p:grpSpPr>
      <p:pic>
        <p:nvPicPr>
          <p:cNvPr id="5" name="Picture 4" descr="UW_W Logo_Whit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45815" y="5945854"/>
            <a:ext cx="1371600" cy="923544"/>
          </a:xfrm>
          <a:prstGeom prst="rect">
            <a:avLst/>
          </a:prstGeom>
        </p:spPr>
      </p:pic>
      <p:sp>
        <p:nvSpPr>
          <p:cNvPr id="6" name="Text Placeholder 9"/>
          <p:cNvSpPr>
            <a:spLocks noGrp="1"/>
          </p:cNvSpPr>
          <p:nvPr>
            <p:ph type="body" sz="quarter" idx="11" hasCustomPrompt="1"/>
          </p:nvPr>
        </p:nvSpPr>
        <p:spPr>
          <a:xfrm>
            <a:off x="659305" y="1736726"/>
            <a:ext cx="8076956" cy="4015497"/>
          </a:xfrm>
          <a:prstGeom prst="rect">
            <a:avLst/>
          </a:prstGeom>
        </p:spPr>
        <p:txBody>
          <a:bodyPr/>
          <a:lstStyle>
            <a:lvl1pPr marL="257175" indent="-257175">
              <a:buFont typeface="Lucida Grande"/>
              <a:buChar char="&gt;"/>
              <a:defRPr sz="1800" b="1" i="0" baseline="0">
                <a:solidFill>
                  <a:srgbClr val="FFFFFF"/>
                </a:solidFill>
                <a:latin typeface="Open Sans"/>
                <a:cs typeface="Open Sans"/>
              </a:defRPr>
            </a:lvl1pPr>
            <a:lvl2pPr>
              <a:defRPr sz="1500" b="1" i="0" baseline="0">
                <a:solidFill>
                  <a:srgbClr val="FFFFFF"/>
                </a:solidFill>
                <a:latin typeface="Open Sans"/>
                <a:cs typeface="Open Sans"/>
              </a:defRPr>
            </a:lvl2pPr>
            <a:lvl3pPr marL="857250" indent="-171450">
              <a:buSzPct val="100000"/>
              <a:buFont typeface="Lucida Grande"/>
              <a:buChar char="&gt;"/>
              <a:defRPr sz="1350" b="1" i="0" baseline="0">
                <a:solidFill>
                  <a:srgbClr val="FFFFFF"/>
                </a:solidFill>
                <a:latin typeface="Open Sans"/>
                <a:cs typeface="Open Sans"/>
              </a:defRPr>
            </a:lvl3pPr>
            <a:lvl4pPr>
              <a:defRPr sz="1200" b="1" i="0" baseline="0">
                <a:solidFill>
                  <a:srgbClr val="FFFFFF"/>
                </a:solidFill>
                <a:latin typeface="Open Sans"/>
                <a:cs typeface="Open Sans"/>
              </a:defRPr>
            </a:lvl4pPr>
            <a:lvl5pPr marL="1543050" indent="-171450">
              <a:buFont typeface="Lucida Grande"/>
              <a:buChar char="&gt;"/>
              <a:defRPr sz="1050" b="1" i="0" baseline="0">
                <a:solidFill>
                  <a:srgbClr val="FFFFFF"/>
                </a:solidFill>
                <a:latin typeface="Open Sans"/>
                <a:cs typeface="Open Sans"/>
              </a:defRPr>
            </a:lvl5pPr>
          </a:lstStyle>
          <a:p>
            <a:pPr lvl="0"/>
            <a:r>
              <a:rPr lang="en-US" dirty="0"/>
              <a:t>Bulleted content here (Open Sans Light, 24 pt.)</a:t>
            </a:r>
          </a:p>
          <a:p>
            <a:pPr lvl="1"/>
            <a:r>
              <a:rPr lang="en-US" dirty="0"/>
              <a:t>Second level (Open Sans Light, 20)</a:t>
            </a:r>
          </a:p>
          <a:p>
            <a:pPr lvl="2"/>
            <a:r>
              <a:rPr lang="en-US" dirty="0"/>
              <a:t>Third level (Open Sans Light, 18)</a:t>
            </a:r>
          </a:p>
          <a:p>
            <a:pPr lvl="3"/>
            <a:r>
              <a:rPr lang="en-US" dirty="0"/>
              <a:t>Fourth level (Open Sans Light, 16)</a:t>
            </a:r>
          </a:p>
          <a:p>
            <a:pPr lvl="4"/>
            <a:r>
              <a:rPr lang="en-US" dirty="0"/>
              <a:t>Fifth level (Open Sans Light, 14)</a:t>
            </a:r>
          </a:p>
        </p:txBody>
      </p:sp>
      <p:pic>
        <p:nvPicPr>
          <p:cNvPr id="8" name="Picture 7" descr="Bar_RtAngle_7502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
        <p:nvSpPr>
          <p:cNvPr id="2" name="Title 1"/>
          <p:cNvSpPr>
            <a:spLocks noGrp="1"/>
          </p:cNvSpPr>
          <p:nvPr>
            <p:ph type="title" hasCustomPrompt="1"/>
          </p:nvPr>
        </p:nvSpPr>
        <p:spPr>
          <a:xfrm>
            <a:off x="671757" y="371511"/>
            <a:ext cx="8064505" cy="991998"/>
          </a:xfrm>
          <a:prstGeom prst="rect">
            <a:avLst/>
          </a:prstGeom>
        </p:spPr>
        <p:txBody>
          <a:bodyPr anchor="b"/>
          <a:lstStyle>
            <a:lvl1pPr algn="l">
              <a:defRPr sz="2250" b="1" i="0">
                <a:solidFill>
                  <a:schemeClr val="tx2"/>
                </a:solidFill>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1301471748"/>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3" y="1736725"/>
            <a:ext cx="8021637" cy="4432300"/>
          </a:xfrm>
          <a:prstGeom prst="rect">
            <a:avLst/>
          </a:prstGeom>
        </p:spPr>
        <p:txBody>
          <a:bodyPr>
            <a:normAutofit/>
          </a:bodyPr>
          <a:lstStyle>
            <a:lvl1pPr marL="0" indent="0">
              <a:buNone/>
              <a:defRPr sz="1800" b="0" i="1" baseline="0">
                <a:solidFill>
                  <a:srgbClr val="999999"/>
                </a:solidFill>
                <a:latin typeface="Open Sans Light"/>
                <a:cs typeface="Open Sans Light"/>
              </a:defRPr>
            </a:lvl1pPr>
          </a:lstStyle>
          <a:p>
            <a:r>
              <a:rPr lang="en-US" dirty="0"/>
              <a:t>Graphics can go here – </a:t>
            </a:r>
            <a:br>
              <a:rPr lang="en-US" dirty="0"/>
            </a:br>
            <a:r>
              <a:rPr lang="en-US" dirty="0"/>
              <a:t>replace this box with your image or chart</a:t>
            </a:r>
          </a:p>
        </p:txBody>
      </p:sp>
      <p:sp>
        <p:nvSpPr>
          <p:cNvPr id="13" name="Text Placeholder 5"/>
          <p:cNvSpPr>
            <a:spLocks noGrp="1"/>
          </p:cNvSpPr>
          <p:nvPr>
            <p:ph type="body" sz="quarter" idx="10" hasCustomPrompt="1"/>
          </p:nvPr>
        </p:nvSpPr>
        <p:spPr>
          <a:xfrm>
            <a:off x="671758" y="371510"/>
            <a:ext cx="8184662" cy="991998"/>
          </a:xfrm>
          <a:prstGeom prst="rect">
            <a:avLst/>
          </a:prstGeom>
        </p:spPr>
        <p:txBody>
          <a:bodyPr anchor="b">
            <a:normAutofit/>
          </a:bodyPr>
          <a:lstStyle>
            <a:lvl1pPr marL="0" indent="0">
              <a:lnSpc>
                <a:spcPct val="90000"/>
              </a:lnSpc>
              <a:buNone/>
              <a:defRPr sz="2250" b="0" i="0" baseline="0">
                <a:solidFill>
                  <a:srgbClr val="4B2E83"/>
                </a:solidFill>
                <a:latin typeface="Encode Sans Normal Black"/>
                <a:cs typeface="Encode Sans Normal Black"/>
              </a:defRPr>
            </a:lvl1pPr>
            <a:lvl2pPr marL="342900" indent="0">
              <a:buNone/>
              <a:defRPr b="0" i="0">
                <a:solidFill>
                  <a:srgbClr val="E8D3A2"/>
                </a:solidFill>
                <a:latin typeface="Encode Sans Normal Black"/>
                <a:cs typeface="Encode Sans Normal Black"/>
              </a:defRPr>
            </a:lvl2pPr>
            <a:lvl3pPr marL="685800" indent="0">
              <a:buNone/>
              <a:defRPr b="0" i="0">
                <a:solidFill>
                  <a:srgbClr val="E8D3A2"/>
                </a:solidFill>
                <a:latin typeface="Encode Sans Normal Black"/>
                <a:cs typeface="Encode Sans Normal Black"/>
              </a:defRPr>
            </a:lvl3pPr>
            <a:lvl4pPr marL="1028700" indent="0">
              <a:buNone/>
              <a:defRPr b="0" i="0">
                <a:solidFill>
                  <a:srgbClr val="E8D3A2"/>
                </a:solidFill>
                <a:latin typeface="Encode Sans Normal Black"/>
                <a:cs typeface="Encode Sans Normal Black"/>
              </a:defRPr>
            </a:lvl4pPr>
            <a:lvl5pPr marL="13716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pic>
        <p:nvPicPr>
          <p:cNvPr id="7" name="Picture 6" descr="Wordmark_center_Purple_HE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3106" y="6487457"/>
            <a:ext cx="2425295" cy="163374"/>
          </a:xfrm>
          <a:prstGeom prst="rect">
            <a:avLst/>
          </a:prstGeom>
        </p:spPr>
      </p:pic>
      <p:pic>
        <p:nvPicPr>
          <p:cNvPr id="6" name="Picture 5" descr="Bar_RtAngle_7502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Tree>
    <p:extLst>
      <p:ext uri="{BB962C8B-B14F-4D97-AF65-F5344CB8AC3E}">
        <p14:creationId xmlns:p14="http://schemas.microsoft.com/office/powerpoint/2010/main" val="33587789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1167124"/>
            <a:ext cx="6972300" cy="2641756"/>
          </a:xfrm>
          <a:prstGeom prst="rect">
            <a:avLst/>
          </a:prstGeom>
        </p:spPr>
        <p:txBody>
          <a:bodyPr anchor="b">
            <a:normAutofit/>
          </a:bodyPr>
          <a:lstStyle>
            <a:lvl1pPr marL="0" indent="0">
              <a:lnSpc>
                <a:spcPct val="100000"/>
              </a:lnSpc>
              <a:buNone/>
              <a:defRPr sz="5000" b="0" i="0" baseline="0">
                <a:solidFill>
                  <a:srgbClr val="4B2E83"/>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ENCODE NORMAL</a:t>
            </a:r>
          </a:p>
          <a:p>
            <a:pPr lvl="0"/>
            <a:r>
              <a:rPr lang="en-US" dirty="0"/>
              <a:t>BLACK, 50 PT. </a:t>
            </a:r>
          </a:p>
        </p:txBody>
      </p:sp>
      <p:pic>
        <p:nvPicPr>
          <p:cNvPr id="8" name="Picture 7" descr="W Logo_Purple_2685_HE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48139" y="5949410"/>
            <a:ext cx="1371600" cy="923544"/>
          </a:xfrm>
          <a:prstGeom prst="rect">
            <a:avLst/>
          </a:prstGeom>
        </p:spPr>
      </p:pic>
      <p:pic>
        <p:nvPicPr>
          <p:cNvPr id="9" name="Picture 8" descr="Wordmark_center_Purple_HEX.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039" y="6487457"/>
            <a:ext cx="2425295" cy="163374"/>
          </a:xfrm>
          <a:prstGeom prst="rect">
            <a:avLst/>
          </a:prstGeom>
        </p:spPr>
      </p:pic>
      <p:pic>
        <p:nvPicPr>
          <p:cNvPr id="6" name="Picture 5" descr="Bar_RtAngle_7502_RGB.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3587" y="4006085"/>
            <a:ext cx="2284303" cy="112770"/>
          </a:xfrm>
          <a:prstGeom prst="rect">
            <a:avLst/>
          </a:prstGeom>
        </p:spPr>
      </p:pic>
    </p:spTree>
    <p:extLst>
      <p:ext uri="{BB962C8B-B14F-4D97-AF65-F5344CB8AC3E}">
        <p14:creationId xmlns:p14="http://schemas.microsoft.com/office/powerpoint/2010/main" val="36727212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chor="b">
            <a:normAutofit/>
          </a:bodyPr>
          <a:lstStyle>
            <a:lvl1pPr marL="0" indent="0">
              <a:lnSpc>
                <a:spcPct val="90000"/>
              </a:lnSpc>
              <a:buNone/>
              <a:defRPr sz="3000" b="0" i="0" baseline="0">
                <a:solidFill>
                  <a:srgbClr val="4B2E83"/>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sp>
        <p:nvSpPr>
          <p:cNvPr id="4" name="Text Placeholder 9"/>
          <p:cNvSpPr>
            <a:spLocks noGrp="1"/>
          </p:cNvSpPr>
          <p:nvPr>
            <p:ph type="body" sz="quarter" idx="11" hasCustomPrompt="1"/>
          </p:nvPr>
        </p:nvSpPr>
        <p:spPr>
          <a:xfrm>
            <a:off x="659305" y="2320239"/>
            <a:ext cx="8197114" cy="3810086"/>
          </a:xfrm>
          <a:prstGeom prst="rect">
            <a:avLst/>
          </a:prstGeom>
        </p:spPr>
        <p:txBody>
          <a:bodyPr/>
          <a:lstStyle>
            <a:lvl1pPr marL="342900" indent="-342900">
              <a:buFont typeface="Lucida Grande"/>
              <a:buChar char="&gt;"/>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1143000" indent="-228600">
              <a:buSzPct val="100000"/>
              <a:buFont typeface="Lucida Grande"/>
              <a:buChar char="&gt;"/>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
        <p:nvSpPr>
          <p:cNvPr id="6" name="Text Placeholder 5"/>
          <p:cNvSpPr>
            <a:spLocks noGrp="1"/>
          </p:cNvSpPr>
          <p:nvPr>
            <p:ph type="body" sz="quarter" idx="12" hasCustomPrompt="1"/>
          </p:nvPr>
        </p:nvSpPr>
        <p:spPr>
          <a:xfrm>
            <a:off x="671757" y="1730667"/>
            <a:ext cx="8184662" cy="411171"/>
          </a:xfrm>
          <a:prstGeom prst="rect">
            <a:avLst/>
          </a:prstGeom>
        </p:spPr>
        <p:txBody>
          <a:bodyPr>
            <a:noAutofit/>
          </a:bodyPr>
          <a:lstStyle>
            <a:lvl1pPr marL="0" indent="0">
              <a:lnSpc>
                <a:spcPct val="90000"/>
              </a:lnSpc>
              <a:buNone/>
              <a:defRPr sz="2400" b="0" i="0" baseline="0">
                <a:solidFill>
                  <a:srgbClr val="4B2E83"/>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LIGHT, 24 PT.)</a:t>
            </a:r>
          </a:p>
        </p:txBody>
      </p:sp>
      <p:pic>
        <p:nvPicPr>
          <p:cNvPr id="9" name="Picture 8" descr="Wordmark_center_Purple_HE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82155" y="6487457"/>
            <a:ext cx="2425295" cy="163374"/>
          </a:xfrm>
          <a:prstGeom prst="rect">
            <a:avLst/>
          </a:prstGeom>
        </p:spPr>
      </p:pic>
      <p:pic>
        <p:nvPicPr>
          <p:cNvPr id="8" name="Picture 7" descr="Bar_RtAngle_7502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Tree>
    <p:extLst>
      <p:ext uri="{BB962C8B-B14F-4D97-AF65-F5344CB8AC3E}">
        <p14:creationId xmlns:p14="http://schemas.microsoft.com/office/powerpoint/2010/main" val="35890645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chor="b">
            <a:normAutofit/>
          </a:bodyPr>
          <a:lstStyle>
            <a:lvl1pPr marL="0" indent="0">
              <a:lnSpc>
                <a:spcPct val="90000"/>
              </a:lnSpc>
              <a:buNone/>
              <a:defRPr sz="3000" b="0" i="0" baseline="0">
                <a:solidFill>
                  <a:srgbClr val="4B2E83"/>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sp>
        <p:nvSpPr>
          <p:cNvPr id="6" name="Text Placeholder 9"/>
          <p:cNvSpPr>
            <a:spLocks noGrp="1"/>
          </p:cNvSpPr>
          <p:nvPr>
            <p:ph type="body" sz="quarter" idx="11" hasCustomPrompt="1"/>
          </p:nvPr>
        </p:nvSpPr>
        <p:spPr>
          <a:xfrm>
            <a:off x="659305" y="1736725"/>
            <a:ext cx="8196210" cy="4015497"/>
          </a:xfrm>
          <a:prstGeom prst="rect">
            <a:avLst/>
          </a:prstGeom>
        </p:spPr>
        <p:txBody>
          <a:bodyPr/>
          <a:lstStyle>
            <a:lvl1pPr marL="342900" indent="-342900">
              <a:buFont typeface="Lucida Grande"/>
              <a:buChar char="&gt;"/>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1143000" indent="-228600">
              <a:buSzPct val="100000"/>
              <a:buFont typeface="Lucida Grande"/>
              <a:buChar char="&gt;"/>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pic>
        <p:nvPicPr>
          <p:cNvPr id="9" name="Picture 8" descr="W Logo_Purple_2685_HE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48139" y="5949410"/>
            <a:ext cx="1371600" cy="923544"/>
          </a:xfrm>
          <a:prstGeom prst="rect">
            <a:avLst/>
          </a:prstGeom>
        </p:spPr>
      </p:pic>
      <p:pic>
        <p:nvPicPr>
          <p:cNvPr id="7" name="Picture 6" descr="Bar_RtAngle_7502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Tree>
    <p:extLst>
      <p:ext uri="{BB962C8B-B14F-4D97-AF65-F5344CB8AC3E}">
        <p14:creationId xmlns:p14="http://schemas.microsoft.com/office/powerpoint/2010/main" val="24394969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3" y="1736725"/>
            <a:ext cx="8021637" cy="4432300"/>
          </a:xfrm>
          <a:prstGeom prst="rect">
            <a:avLst/>
          </a:prstGeom>
        </p:spPr>
        <p:txBody>
          <a:bodyPr>
            <a:normAutofit/>
          </a:bodyPr>
          <a:lstStyle>
            <a:lvl1pPr marL="0" indent="0">
              <a:buNone/>
              <a:defRPr sz="2400" b="0" i="1" baseline="0">
                <a:solidFill>
                  <a:srgbClr val="999999"/>
                </a:solidFill>
                <a:latin typeface="Open Sans Light"/>
                <a:cs typeface="Open Sans Light"/>
              </a:defRPr>
            </a:lvl1pPr>
          </a:lstStyle>
          <a:p>
            <a:r>
              <a:rPr lang="en-US" dirty="0"/>
              <a:t>Graphics can go here – </a:t>
            </a:r>
            <a:br>
              <a:rPr lang="en-US" dirty="0"/>
            </a:br>
            <a:r>
              <a:rPr lang="en-US" dirty="0"/>
              <a:t>replace this box with your image or chart</a:t>
            </a:r>
          </a:p>
        </p:txBody>
      </p:sp>
      <p:sp>
        <p:nvSpPr>
          <p:cNvPr id="13" name="Text Placeholder 5"/>
          <p:cNvSpPr>
            <a:spLocks noGrp="1"/>
          </p:cNvSpPr>
          <p:nvPr>
            <p:ph type="body" sz="quarter" idx="10" hasCustomPrompt="1"/>
          </p:nvPr>
        </p:nvSpPr>
        <p:spPr>
          <a:xfrm>
            <a:off x="671757" y="371510"/>
            <a:ext cx="8184662" cy="991998"/>
          </a:xfrm>
          <a:prstGeom prst="rect">
            <a:avLst/>
          </a:prstGeom>
        </p:spPr>
        <p:txBody>
          <a:bodyPr anchor="b">
            <a:normAutofit/>
          </a:bodyPr>
          <a:lstStyle>
            <a:lvl1pPr marL="0" indent="0">
              <a:lnSpc>
                <a:spcPct val="90000"/>
              </a:lnSpc>
              <a:buNone/>
              <a:defRPr sz="3000" b="0" i="0" baseline="0">
                <a:solidFill>
                  <a:srgbClr val="4B2E83"/>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pic>
        <p:nvPicPr>
          <p:cNvPr id="7" name="Picture 6" descr="Wordmark_center_Purple_HE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3105" y="6487457"/>
            <a:ext cx="2425295" cy="163374"/>
          </a:xfrm>
          <a:prstGeom prst="rect">
            <a:avLst/>
          </a:prstGeom>
        </p:spPr>
      </p:pic>
      <p:pic>
        <p:nvPicPr>
          <p:cNvPr id="6" name="Picture 5" descr="Bar_RtAngle_7502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Tree>
    <p:extLst>
      <p:ext uri="{BB962C8B-B14F-4D97-AF65-F5344CB8AC3E}">
        <p14:creationId xmlns:p14="http://schemas.microsoft.com/office/powerpoint/2010/main" val="29883990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4B2E83"/>
        </a:solidFill>
        <a:effectLst/>
      </p:bgPr>
    </p:bg>
    <p:spTree>
      <p:nvGrpSpPr>
        <p:cNvPr id="1" name=""/>
        <p:cNvGrpSpPr/>
        <p:nvPr/>
      </p:nvGrpSpPr>
      <p:grpSpPr>
        <a:xfrm>
          <a:off x="0" y="0"/>
          <a:ext cx="0" cy="0"/>
          <a:chOff x="0" y="0"/>
          <a:chExt cx="0" cy="0"/>
        </a:xfrm>
      </p:grpSpPr>
      <p:pic>
        <p:nvPicPr>
          <p:cNvPr id="5" name="Picture 4" descr="UW_W Logo_Whi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45815" y="5945854"/>
            <a:ext cx="1371600" cy="923544"/>
          </a:xfrm>
          <a:prstGeom prst="rect">
            <a:avLst/>
          </a:prstGeom>
        </p:spPr>
      </p:pic>
      <p:pic>
        <p:nvPicPr>
          <p:cNvPr id="9" name="Picture 8"/>
          <p:cNvPicPr>
            <a:picLocks noChangeAspect="1"/>
          </p:cNvPicPr>
          <p:nvPr userDrawn="1"/>
        </p:nvPicPr>
        <p:blipFill>
          <a:blip r:embed="rId3"/>
          <a:stretch>
            <a:fillRect/>
          </a:stretch>
        </p:blipFill>
        <p:spPr>
          <a:xfrm>
            <a:off x="677334" y="6354234"/>
            <a:ext cx="2540000" cy="266700"/>
          </a:xfrm>
          <a:prstGeom prst="rect">
            <a:avLst/>
          </a:prstGeom>
        </p:spPr>
      </p:pic>
      <p:sp>
        <p:nvSpPr>
          <p:cNvPr id="6" name="Text Placeholder 5"/>
          <p:cNvSpPr>
            <a:spLocks noGrp="1"/>
          </p:cNvSpPr>
          <p:nvPr>
            <p:ph type="body" sz="quarter" idx="10" hasCustomPrompt="1"/>
          </p:nvPr>
        </p:nvSpPr>
        <p:spPr>
          <a:xfrm>
            <a:off x="671757" y="1179824"/>
            <a:ext cx="6972300" cy="2641756"/>
          </a:xfrm>
          <a:prstGeom prst="rect">
            <a:avLst/>
          </a:prstGeom>
        </p:spPr>
        <p:txBody>
          <a:bodyPr anchor="b">
            <a:normAutofit/>
          </a:bodyPr>
          <a:lstStyle>
            <a:lvl1pPr marL="0" indent="0">
              <a:lnSpc>
                <a:spcPct val="100000"/>
              </a:lnSpc>
              <a:buNone/>
              <a:defRPr sz="5000" b="0" i="0" baseline="0">
                <a:solidFill>
                  <a:schemeClr val="accent3"/>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ENCODE NORMAL</a:t>
            </a:r>
          </a:p>
          <a:p>
            <a:pPr lvl="0"/>
            <a:r>
              <a:rPr lang="en-US" dirty="0"/>
              <a:t>BLACK, 50 PT. </a:t>
            </a:r>
          </a:p>
        </p:txBody>
      </p:sp>
      <p:pic>
        <p:nvPicPr>
          <p:cNvPr id="2" name="Picture 1" descr="Bar_RtAngle_7502_RGB.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3587" y="4006085"/>
            <a:ext cx="2284303" cy="112770"/>
          </a:xfrm>
          <a:prstGeom prst="rect">
            <a:avLst/>
          </a:prstGeom>
        </p:spPr>
      </p:pic>
    </p:spTree>
    <p:extLst>
      <p:ext uri="{BB962C8B-B14F-4D97-AF65-F5344CB8AC3E}">
        <p14:creationId xmlns:p14="http://schemas.microsoft.com/office/powerpoint/2010/main" val="3051016218"/>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chor="b">
            <a:normAutofit/>
          </a:bodyPr>
          <a:lstStyle>
            <a:lvl1pPr marL="0" indent="0">
              <a:lnSpc>
                <a:spcPct val="90000"/>
              </a:lnSpc>
              <a:buNone/>
              <a:defRPr sz="3000" b="0" i="0" baseline="0">
                <a:solidFill>
                  <a:srgbClr val="FFFFF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sp>
        <p:nvSpPr>
          <p:cNvPr id="4" name="Text Placeholder 9"/>
          <p:cNvSpPr>
            <a:spLocks noGrp="1"/>
          </p:cNvSpPr>
          <p:nvPr>
            <p:ph type="body" sz="quarter" idx="11" hasCustomPrompt="1"/>
          </p:nvPr>
        </p:nvSpPr>
        <p:spPr>
          <a:xfrm>
            <a:off x="659305" y="2320239"/>
            <a:ext cx="8197114" cy="3810086"/>
          </a:xfrm>
          <a:prstGeom prst="rect">
            <a:avLst/>
          </a:prstGeom>
        </p:spPr>
        <p:txBody>
          <a:bodyPr/>
          <a:lstStyle>
            <a:lvl1pPr marL="342900" indent="-342900">
              <a:buFont typeface="Lucida Grande"/>
              <a:buChar char="&gt;"/>
              <a:defRPr sz="2400" b="1" i="0" baseline="0">
                <a:solidFill>
                  <a:srgbClr val="FFFFFF"/>
                </a:solidFill>
                <a:latin typeface="Open Sans"/>
                <a:cs typeface="Open Sans"/>
              </a:defRPr>
            </a:lvl1pPr>
            <a:lvl2pPr>
              <a:defRPr sz="2000" b="1" i="0" baseline="0">
                <a:solidFill>
                  <a:srgbClr val="FFFFFF"/>
                </a:solidFill>
                <a:latin typeface="Open Sans"/>
                <a:cs typeface="Open Sans"/>
              </a:defRPr>
            </a:lvl2pPr>
            <a:lvl3pPr marL="1143000" indent="-228600">
              <a:buSzPct val="100000"/>
              <a:buFont typeface="Lucida Grande"/>
              <a:buChar char="&gt;"/>
              <a:defRPr sz="1800" b="1" i="0" baseline="0">
                <a:solidFill>
                  <a:srgbClr val="FFFFFF"/>
                </a:solidFill>
                <a:latin typeface="Open Sans"/>
                <a:cs typeface="Open Sans"/>
              </a:defRPr>
            </a:lvl3pPr>
            <a:lvl4pPr>
              <a:defRPr sz="1600" b="1" i="0" baseline="0">
                <a:solidFill>
                  <a:srgbClr val="FFFFFF"/>
                </a:solidFill>
                <a:latin typeface="Open Sans"/>
                <a:cs typeface="Open Sans"/>
              </a:defRPr>
            </a:lvl4pPr>
            <a:lvl5pPr marL="2057400" indent="-228600">
              <a:buFont typeface="Lucida Grande"/>
              <a:buChar char="&gt;"/>
              <a:defRPr sz="1400" b="1" i="0" baseline="0">
                <a:solidFill>
                  <a:srgbClr val="FFFFFF"/>
                </a:solidFill>
                <a:latin typeface="Open Sans"/>
                <a:cs typeface="Open Sans"/>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
        <p:nvSpPr>
          <p:cNvPr id="5" name="Text Placeholder 5"/>
          <p:cNvSpPr>
            <a:spLocks noGrp="1"/>
          </p:cNvSpPr>
          <p:nvPr>
            <p:ph type="body" sz="quarter" idx="12" hasCustomPrompt="1"/>
          </p:nvPr>
        </p:nvSpPr>
        <p:spPr>
          <a:xfrm>
            <a:off x="671757" y="1730667"/>
            <a:ext cx="8184662" cy="411171"/>
          </a:xfrm>
          <a:prstGeom prst="rect">
            <a:avLst/>
          </a:prstGeom>
        </p:spPr>
        <p:txBody>
          <a:bodyPr>
            <a:noAutofit/>
          </a:bodyPr>
          <a:lstStyle>
            <a:lvl1pPr marL="0" indent="0">
              <a:lnSpc>
                <a:spcPct val="90000"/>
              </a:lnSpc>
              <a:buNone/>
              <a:defRPr sz="2400" b="0" i="0" baseline="0">
                <a:solidFill>
                  <a:srgbClr val="FFFFFF"/>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REGULAR	, 24 PT.)</a:t>
            </a:r>
          </a:p>
        </p:txBody>
      </p:sp>
      <p:pic>
        <p:nvPicPr>
          <p:cNvPr id="7" name="Picture 6"/>
          <p:cNvPicPr>
            <a:picLocks noChangeAspect="1"/>
          </p:cNvPicPr>
          <p:nvPr userDrawn="1"/>
        </p:nvPicPr>
        <p:blipFill>
          <a:blip r:embed="rId2"/>
          <a:stretch>
            <a:fillRect/>
          </a:stretch>
        </p:blipFill>
        <p:spPr>
          <a:xfrm>
            <a:off x="6248401" y="6354234"/>
            <a:ext cx="2540000" cy="266700"/>
          </a:xfrm>
          <a:prstGeom prst="rect">
            <a:avLst/>
          </a:prstGeom>
        </p:spPr>
      </p:pic>
      <p:pic>
        <p:nvPicPr>
          <p:cNvPr id="8" name="Picture 7" descr="Bar_RtAngle_7502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Tree>
    <p:extLst>
      <p:ext uri="{BB962C8B-B14F-4D97-AF65-F5344CB8AC3E}">
        <p14:creationId xmlns:p14="http://schemas.microsoft.com/office/powerpoint/2010/main" val="18095905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er + Content">
    <p:bg>
      <p:bgPr>
        <a:solidFill>
          <a:srgbClr val="4B2E83"/>
        </a:solidFill>
        <a:effectLst/>
      </p:bgPr>
    </p:bg>
    <p:spTree>
      <p:nvGrpSpPr>
        <p:cNvPr id="1" name=""/>
        <p:cNvGrpSpPr/>
        <p:nvPr/>
      </p:nvGrpSpPr>
      <p:grpSpPr>
        <a:xfrm>
          <a:off x="0" y="0"/>
          <a:ext cx="0" cy="0"/>
          <a:chOff x="0" y="0"/>
          <a:chExt cx="0" cy="0"/>
        </a:xfrm>
      </p:grpSpPr>
      <p:pic>
        <p:nvPicPr>
          <p:cNvPr id="5" name="Picture 4" descr="UW_W Logo_Whi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45815" y="5945854"/>
            <a:ext cx="1371600" cy="923544"/>
          </a:xfrm>
          <a:prstGeom prst="rect">
            <a:avLst/>
          </a:prstGeom>
        </p:spPr>
      </p:pic>
      <p:sp>
        <p:nvSpPr>
          <p:cNvPr id="3" name="Text Placeholder 5"/>
          <p:cNvSpPr>
            <a:spLocks noGrp="1"/>
          </p:cNvSpPr>
          <p:nvPr>
            <p:ph type="body" sz="quarter" idx="10" hasCustomPrompt="1"/>
          </p:nvPr>
        </p:nvSpPr>
        <p:spPr>
          <a:xfrm>
            <a:off x="671757" y="371510"/>
            <a:ext cx="8184662" cy="991998"/>
          </a:xfrm>
          <a:prstGeom prst="rect">
            <a:avLst/>
          </a:prstGeom>
        </p:spPr>
        <p:txBody>
          <a:bodyPr anchor="b">
            <a:normAutofit/>
          </a:bodyPr>
          <a:lstStyle>
            <a:lvl1pPr marL="0" indent="0">
              <a:lnSpc>
                <a:spcPct val="90000"/>
              </a:lnSpc>
              <a:buNone/>
              <a:defRPr sz="3000" b="0" i="0" baseline="0">
                <a:solidFill>
                  <a:srgbClr val="FFFFF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sp>
        <p:nvSpPr>
          <p:cNvPr id="6" name="Text Placeholder 9"/>
          <p:cNvSpPr>
            <a:spLocks noGrp="1"/>
          </p:cNvSpPr>
          <p:nvPr>
            <p:ph type="body" sz="quarter" idx="11" hasCustomPrompt="1"/>
          </p:nvPr>
        </p:nvSpPr>
        <p:spPr>
          <a:xfrm>
            <a:off x="659305" y="1736725"/>
            <a:ext cx="8076956" cy="4015497"/>
          </a:xfrm>
          <a:prstGeom prst="rect">
            <a:avLst/>
          </a:prstGeom>
        </p:spPr>
        <p:txBody>
          <a:bodyPr/>
          <a:lstStyle>
            <a:lvl1pPr marL="342900" indent="-342900">
              <a:buFont typeface="Lucida Grande"/>
              <a:buChar char="&gt;"/>
              <a:defRPr sz="2400" b="1" i="0" baseline="0">
                <a:solidFill>
                  <a:srgbClr val="FFFFFF"/>
                </a:solidFill>
                <a:latin typeface="Open Sans"/>
                <a:cs typeface="Open Sans"/>
              </a:defRPr>
            </a:lvl1pPr>
            <a:lvl2pPr>
              <a:defRPr sz="2000" b="1" i="0" baseline="0">
                <a:solidFill>
                  <a:srgbClr val="FFFFFF"/>
                </a:solidFill>
                <a:latin typeface="Open Sans"/>
                <a:cs typeface="Open Sans"/>
              </a:defRPr>
            </a:lvl2pPr>
            <a:lvl3pPr marL="1143000" indent="-228600">
              <a:buSzPct val="100000"/>
              <a:buFont typeface="Lucida Grande"/>
              <a:buChar char="&gt;"/>
              <a:defRPr sz="1800" b="1" i="0" baseline="0">
                <a:solidFill>
                  <a:srgbClr val="FFFFFF"/>
                </a:solidFill>
                <a:latin typeface="Open Sans"/>
                <a:cs typeface="Open Sans"/>
              </a:defRPr>
            </a:lvl3pPr>
            <a:lvl4pPr>
              <a:defRPr sz="1600" b="1" i="0" baseline="0">
                <a:solidFill>
                  <a:srgbClr val="FFFFFF"/>
                </a:solidFill>
                <a:latin typeface="Open Sans"/>
                <a:cs typeface="Open Sans"/>
              </a:defRPr>
            </a:lvl4pPr>
            <a:lvl5pPr marL="2057400" indent="-228600">
              <a:buFont typeface="Lucida Grande"/>
              <a:buChar char="&gt;"/>
              <a:defRPr sz="1400" b="1" i="0" baseline="0">
                <a:solidFill>
                  <a:srgbClr val="FFFFFF"/>
                </a:solidFill>
                <a:latin typeface="Open Sans"/>
                <a:cs typeface="Open Sans"/>
              </a:defRPr>
            </a:lvl5pPr>
          </a:lstStyle>
          <a:p>
            <a:pPr lvl="0"/>
            <a:r>
              <a:rPr lang="en-US" dirty="0"/>
              <a:t>Bulleted content here (Open Sans Light, 24 pt.)</a:t>
            </a:r>
          </a:p>
          <a:p>
            <a:pPr lvl="1"/>
            <a:r>
              <a:rPr lang="en-US" dirty="0"/>
              <a:t>Second level (Open Sans Light, 20)</a:t>
            </a:r>
          </a:p>
          <a:p>
            <a:pPr lvl="2"/>
            <a:r>
              <a:rPr lang="en-US" dirty="0"/>
              <a:t>Third level (Open Sans Light, 18)</a:t>
            </a:r>
          </a:p>
          <a:p>
            <a:pPr lvl="3"/>
            <a:r>
              <a:rPr lang="en-US" dirty="0"/>
              <a:t>Fourth level (Open Sans Light, 16)</a:t>
            </a:r>
          </a:p>
          <a:p>
            <a:pPr lvl="4"/>
            <a:r>
              <a:rPr lang="en-US" dirty="0"/>
              <a:t>Fifth level (Open Sans Light, 14)</a:t>
            </a:r>
          </a:p>
        </p:txBody>
      </p:sp>
      <p:pic>
        <p:nvPicPr>
          <p:cNvPr id="8" name="Picture 7" descr="Bar_RtAngle_7502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Tree>
    <p:extLst>
      <p:ext uri="{BB962C8B-B14F-4D97-AF65-F5344CB8AC3E}">
        <p14:creationId xmlns:p14="http://schemas.microsoft.com/office/powerpoint/2010/main" val="4035620267"/>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er + Graphic">
    <p:bg>
      <p:bgPr>
        <a:solidFill>
          <a:srgbClr val="4B2E83"/>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6248401" y="6354234"/>
            <a:ext cx="2540000" cy="266700"/>
          </a:xfrm>
          <a:prstGeom prst="rect">
            <a:avLst/>
          </a:prstGeom>
        </p:spPr>
      </p:pic>
      <p:sp>
        <p:nvSpPr>
          <p:cNvPr id="12" name="Chart Placeholder 11"/>
          <p:cNvSpPr>
            <a:spLocks noGrp="1"/>
          </p:cNvSpPr>
          <p:nvPr>
            <p:ph type="chart" sz="quarter" idx="12" hasCustomPrompt="1"/>
          </p:nvPr>
        </p:nvSpPr>
        <p:spPr>
          <a:xfrm>
            <a:off x="766763" y="1736725"/>
            <a:ext cx="8021637" cy="4432300"/>
          </a:xfrm>
          <a:prstGeom prst="rect">
            <a:avLst/>
          </a:prstGeom>
        </p:spPr>
        <p:txBody>
          <a:bodyPr>
            <a:normAutofit/>
          </a:bodyPr>
          <a:lstStyle>
            <a:lvl1pPr marL="0" indent="0">
              <a:buNone/>
              <a:defRPr sz="2400" b="0" i="1" baseline="0">
                <a:solidFill>
                  <a:srgbClr val="FFFFFF"/>
                </a:solidFill>
                <a:latin typeface="Open Sans Light"/>
                <a:cs typeface="Open Sans Light"/>
              </a:defRPr>
            </a:lvl1pPr>
          </a:lstStyle>
          <a:p>
            <a:r>
              <a:rPr lang="en-US" dirty="0"/>
              <a:t>Graphics can go here – </a:t>
            </a:r>
            <a:br>
              <a:rPr lang="en-US" dirty="0"/>
            </a:br>
            <a:r>
              <a:rPr lang="en-US" dirty="0"/>
              <a:t>replace this box with your image or chart</a:t>
            </a:r>
          </a:p>
        </p:txBody>
      </p:sp>
      <p:sp>
        <p:nvSpPr>
          <p:cNvPr id="13" name="Text Placeholder 5"/>
          <p:cNvSpPr>
            <a:spLocks noGrp="1"/>
          </p:cNvSpPr>
          <p:nvPr>
            <p:ph type="body" sz="quarter" idx="10" hasCustomPrompt="1"/>
          </p:nvPr>
        </p:nvSpPr>
        <p:spPr>
          <a:xfrm>
            <a:off x="671757" y="371510"/>
            <a:ext cx="8184662" cy="991998"/>
          </a:xfrm>
          <a:prstGeom prst="rect">
            <a:avLst/>
          </a:prstGeom>
        </p:spPr>
        <p:txBody>
          <a:bodyPr anchor="b">
            <a:normAutofit/>
          </a:bodyPr>
          <a:lstStyle>
            <a:lvl1pPr marL="0" indent="0">
              <a:lnSpc>
                <a:spcPct val="90000"/>
              </a:lnSpc>
              <a:buNone/>
              <a:defRPr sz="3000" b="0" i="0" baseline="0">
                <a:solidFill>
                  <a:srgbClr val="FFFFF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pic>
        <p:nvPicPr>
          <p:cNvPr id="8" name="Picture 7" descr="Bar_RtAngle_7502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Tree>
    <p:extLst>
      <p:ext uri="{BB962C8B-B14F-4D97-AF65-F5344CB8AC3E}">
        <p14:creationId xmlns:p14="http://schemas.microsoft.com/office/powerpoint/2010/main" val="1967515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eader + Graphic">
    <p:bg>
      <p:bgPr>
        <a:solidFill>
          <a:srgbClr val="4B2E83"/>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248401" y="6354234"/>
            <a:ext cx="2540000" cy="266700"/>
          </a:xfrm>
          <a:prstGeom prst="rect">
            <a:avLst/>
          </a:prstGeom>
        </p:spPr>
      </p:pic>
      <p:sp>
        <p:nvSpPr>
          <p:cNvPr id="12" name="Chart Placeholder 11"/>
          <p:cNvSpPr>
            <a:spLocks noGrp="1"/>
          </p:cNvSpPr>
          <p:nvPr>
            <p:ph type="chart" sz="quarter" idx="12" hasCustomPrompt="1"/>
          </p:nvPr>
        </p:nvSpPr>
        <p:spPr>
          <a:xfrm>
            <a:off x="766763" y="1736725"/>
            <a:ext cx="8021637" cy="4432300"/>
          </a:xfrm>
          <a:prstGeom prst="rect">
            <a:avLst/>
          </a:prstGeom>
        </p:spPr>
        <p:txBody>
          <a:bodyPr>
            <a:normAutofit/>
          </a:bodyPr>
          <a:lstStyle>
            <a:lvl1pPr marL="0" indent="0">
              <a:buNone/>
              <a:defRPr sz="1800" b="0" i="1" baseline="0">
                <a:solidFill>
                  <a:srgbClr val="FFFFFF"/>
                </a:solidFill>
                <a:latin typeface="Open Sans Light"/>
                <a:cs typeface="Open Sans Light"/>
              </a:defRPr>
            </a:lvl1pPr>
          </a:lstStyle>
          <a:p>
            <a:r>
              <a:rPr lang="en-US" dirty="0"/>
              <a:t>Graphics can go here – </a:t>
            </a:r>
            <a:br>
              <a:rPr lang="en-US" dirty="0"/>
            </a:br>
            <a:r>
              <a:rPr lang="en-US" dirty="0"/>
              <a:t>replace this box with your image or chart</a:t>
            </a:r>
          </a:p>
        </p:txBody>
      </p:sp>
      <p:pic>
        <p:nvPicPr>
          <p:cNvPr id="8" name="Picture 7" descr="Bar_RtAngle_7502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
        <p:nvSpPr>
          <p:cNvPr id="2" name="Title 1"/>
          <p:cNvSpPr>
            <a:spLocks noGrp="1"/>
          </p:cNvSpPr>
          <p:nvPr>
            <p:ph type="title" hasCustomPrompt="1"/>
          </p:nvPr>
        </p:nvSpPr>
        <p:spPr>
          <a:xfrm>
            <a:off x="671756" y="371511"/>
            <a:ext cx="8116644" cy="991998"/>
          </a:xfrm>
          <a:prstGeom prst="rect">
            <a:avLst/>
          </a:prstGeom>
        </p:spPr>
        <p:txBody>
          <a:bodyPr anchor="b"/>
          <a:lstStyle>
            <a:lvl1pPr algn="l">
              <a:defRPr sz="2250" b="1" i="0">
                <a:solidFill>
                  <a:schemeClr val="tx2"/>
                </a:solidFill>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13344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67522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87616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W Logo_Purple_2685_HE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48139" y="5949410"/>
            <a:ext cx="1371600" cy="923544"/>
          </a:xfrm>
          <a:prstGeom prst="rect">
            <a:avLst/>
          </a:prstGeom>
        </p:spPr>
      </p:pic>
      <p:pic>
        <p:nvPicPr>
          <p:cNvPr id="9" name="Picture 8" descr="Wordmark_center_Purple_HEX.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040" y="6487457"/>
            <a:ext cx="2425295" cy="163374"/>
          </a:xfrm>
          <a:prstGeom prst="rect">
            <a:avLst/>
          </a:prstGeom>
        </p:spPr>
      </p:pic>
      <p:pic>
        <p:nvPicPr>
          <p:cNvPr id="6" name="Picture 5" descr="Bar_RtAngle_7502_RGB.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3588" y="4006085"/>
            <a:ext cx="2284303" cy="112770"/>
          </a:xfrm>
          <a:prstGeom prst="rect">
            <a:avLst/>
          </a:prstGeom>
        </p:spPr>
      </p:pic>
      <p:sp>
        <p:nvSpPr>
          <p:cNvPr id="3" name="Title 2"/>
          <p:cNvSpPr>
            <a:spLocks noGrp="1"/>
          </p:cNvSpPr>
          <p:nvPr>
            <p:ph type="title" hasCustomPrompt="1"/>
          </p:nvPr>
        </p:nvSpPr>
        <p:spPr>
          <a:xfrm>
            <a:off x="671757" y="1167124"/>
            <a:ext cx="6972300" cy="2641756"/>
          </a:xfrm>
          <a:prstGeom prst="rect">
            <a:avLst/>
          </a:prstGeom>
        </p:spPr>
        <p:txBody>
          <a:bodyPr anchor="b"/>
          <a:lstStyle>
            <a:lvl1pPr algn="l">
              <a:defRPr sz="3750" b="1" i="0">
                <a:solidFill>
                  <a:srgbClr val="4B2E83"/>
                </a:solidFill>
                <a:latin typeface="Encode Sans Normal Black" charset="0"/>
                <a:ea typeface="Encode Sans Normal Black" charset="0"/>
                <a:cs typeface="Encode Sans Normal Black" charset="0"/>
              </a:defRPr>
            </a:lvl1pPr>
          </a:lstStyle>
          <a:p>
            <a:pPr lvl="0"/>
            <a:r>
              <a:rPr lang="en-US" dirty="0"/>
              <a:t>TITLE HERE</a:t>
            </a:r>
            <a:br>
              <a:rPr lang="en-US" dirty="0"/>
            </a:br>
            <a:r>
              <a:rPr lang="en-US" dirty="0"/>
              <a:t>ENCODE NORMAL</a:t>
            </a:r>
            <a:br>
              <a:rPr lang="en-US" dirty="0"/>
            </a:br>
            <a:r>
              <a:rPr lang="en-US" dirty="0"/>
              <a:t>BLACK, 50 PT. </a:t>
            </a:r>
          </a:p>
        </p:txBody>
      </p:sp>
    </p:spTree>
    <p:extLst>
      <p:ext uri="{BB962C8B-B14F-4D97-AF65-F5344CB8AC3E}">
        <p14:creationId xmlns:p14="http://schemas.microsoft.com/office/powerpoint/2010/main" val="1672668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659306" y="2320239"/>
            <a:ext cx="8197114" cy="3810086"/>
          </a:xfrm>
          <a:prstGeom prst="rect">
            <a:avLst/>
          </a:prstGeom>
        </p:spPr>
        <p:txBody>
          <a:bodyPr/>
          <a:lstStyle>
            <a:lvl1pPr marL="257175" indent="-257175">
              <a:buFont typeface="Lucida Grande"/>
              <a:buChar char="&gt;"/>
              <a:defRPr sz="1800" b="1" i="0" baseline="0">
                <a:solidFill>
                  <a:srgbClr val="4B2E83"/>
                </a:solidFill>
                <a:latin typeface="Open Sans"/>
                <a:cs typeface="Open Sans"/>
              </a:defRPr>
            </a:lvl1pPr>
            <a:lvl2pPr>
              <a:defRPr sz="1500" b="1" i="0" baseline="0">
                <a:solidFill>
                  <a:srgbClr val="4B2E83"/>
                </a:solidFill>
                <a:latin typeface="Open Sans"/>
                <a:cs typeface="Open Sans"/>
              </a:defRPr>
            </a:lvl2pPr>
            <a:lvl3pPr marL="857250" indent="-171450">
              <a:buSzPct val="100000"/>
              <a:buFont typeface="Lucida Grande"/>
              <a:buChar char="&gt;"/>
              <a:defRPr sz="1350" b="1" i="0" baseline="0">
                <a:solidFill>
                  <a:srgbClr val="4B2E83"/>
                </a:solidFill>
                <a:latin typeface="Open Sans"/>
                <a:cs typeface="Open Sans"/>
              </a:defRPr>
            </a:lvl3pPr>
            <a:lvl4pPr>
              <a:defRPr sz="1200" b="1" i="0" baseline="0">
                <a:solidFill>
                  <a:srgbClr val="4B2E83"/>
                </a:solidFill>
                <a:latin typeface="Open Sans"/>
                <a:cs typeface="Open Sans"/>
              </a:defRPr>
            </a:lvl4pPr>
            <a:lvl5pPr marL="1543050" indent="-171450">
              <a:buFont typeface="Lucida Grande"/>
              <a:buChar char="&gt;"/>
              <a:defRPr sz="1050" b="1" i="0" baseline="0">
                <a:solidFill>
                  <a:srgbClr val="4B2E83"/>
                </a:solidFill>
                <a:latin typeface="Open Sans"/>
                <a:cs typeface="Open Sans"/>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
        <p:nvSpPr>
          <p:cNvPr id="6" name="Text Placeholder 5"/>
          <p:cNvSpPr>
            <a:spLocks noGrp="1"/>
          </p:cNvSpPr>
          <p:nvPr>
            <p:ph type="body" sz="quarter" idx="12" hasCustomPrompt="1"/>
          </p:nvPr>
        </p:nvSpPr>
        <p:spPr>
          <a:xfrm>
            <a:off x="671758" y="1730667"/>
            <a:ext cx="8184662" cy="411171"/>
          </a:xfrm>
          <a:prstGeom prst="rect">
            <a:avLst/>
          </a:prstGeom>
        </p:spPr>
        <p:txBody>
          <a:bodyPr>
            <a:noAutofit/>
          </a:bodyPr>
          <a:lstStyle>
            <a:lvl1pPr marL="0" indent="0">
              <a:lnSpc>
                <a:spcPct val="90000"/>
              </a:lnSpc>
              <a:buNone/>
              <a:defRPr sz="1800" b="0" i="0" baseline="0">
                <a:solidFill>
                  <a:srgbClr val="4B2E83"/>
                </a:solidFill>
                <a:latin typeface="Uni Sans Regular"/>
                <a:cs typeface="Uni Sans Regular"/>
              </a:defRPr>
            </a:lvl1pPr>
            <a:lvl2pPr marL="342900" indent="0">
              <a:buNone/>
              <a:defRPr b="0" i="0">
                <a:solidFill>
                  <a:srgbClr val="E8D3A2"/>
                </a:solidFill>
                <a:latin typeface="Encode Sans Normal Black"/>
                <a:cs typeface="Encode Sans Normal Black"/>
              </a:defRPr>
            </a:lvl2pPr>
            <a:lvl3pPr marL="685800" indent="0">
              <a:buNone/>
              <a:defRPr b="0" i="0">
                <a:solidFill>
                  <a:srgbClr val="E8D3A2"/>
                </a:solidFill>
                <a:latin typeface="Encode Sans Normal Black"/>
                <a:cs typeface="Encode Sans Normal Black"/>
              </a:defRPr>
            </a:lvl3pPr>
            <a:lvl4pPr marL="1028700" indent="0">
              <a:buNone/>
              <a:defRPr b="0" i="0">
                <a:solidFill>
                  <a:srgbClr val="E8D3A2"/>
                </a:solidFill>
                <a:latin typeface="Encode Sans Normal Black"/>
                <a:cs typeface="Encode Sans Normal Black"/>
              </a:defRPr>
            </a:lvl4pPr>
            <a:lvl5pPr marL="1371600" indent="0">
              <a:buNone/>
              <a:defRPr b="0" i="0">
                <a:solidFill>
                  <a:srgbClr val="E8D3A2"/>
                </a:solidFill>
                <a:latin typeface="Encode Sans Normal Black"/>
                <a:cs typeface="Encode Sans Normal Black"/>
              </a:defRPr>
            </a:lvl5pPr>
          </a:lstStyle>
          <a:p>
            <a:pPr lvl="0"/>
            <a:r>
              <a:rPr lang="en-US" dirty="0"/>
              <a:t>SUB-HEADER HERE (UNI SANS LIGHT, 24 PT.)</a:t>
            </a:r>
          </a:p>
        </p:txBody>
      </p:sp>
      <p:pic>
        <p:nvPicPr>
          <p:cNvPr id="9" name="Picture 8" descr="Wordmark_center_Purple_HE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82156" y="6487457"/>
            <a:ext cx="2425295" cy="163374"/>
          </a:xfrm>
          <a:prstGeom prst="rect">
            <a:avLst/>
          </a:prstGeom>
        </p:spPr>
      </p:pic>
      <p:pic>
        <p:nvPicPr>
          <p:cNvPr id="8" name="Picture 7" descr="Bar_RtAngle_7502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
        <p:nvSpPr>
          <p:cNvPr id="2" name="Title 1"/>
          <p:cNvSpPr>
            <a:spLocks noGrp="1"/>
          </p:cNvSpPr>
          <p:nvPr>
            <p:ph type="title" hasCustomPrompt="1"/>
          </p:nvPr>
        </p:nvSpPr>
        <p:spPr>
          <a:xfrm>
            <a:off x="671756" y="371511"/>
            <a:ext cx="8184663" cy="991998"/>
          </a:xfrm>
          <a:prstGeom prst="rect">
            <a:avLst/>
          </a:prstGeom>
        </p:spPr>
        <p:txBody>
          <a:bodyPr anchor="b"/>
          <a:lstStyle>
            <a:lvl1pPr algn="l">
              <a:defRPr sz="2250" b="1" i="0">
                <a:solidFill>
                  <a:srgbClr val="4B2E83"/>
                </a:solidFill>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3873306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659305" y="1736726"/>
            <a:ext cx="8196210" cy="4015497"/>
          </a:xfrm>
          <a:prstGeom prst="rect">
            <a:avLst/>
          </a:prstGeom>
        </p:spPr>
        <p:txBody>
          <a:bodyPr/>
          <a:lstStyle>
            <a:lvl1pPr marL="257175" indent="-257175">
              <a:buFont typeface="Lucida Grande"/>
              <a:buChar char="&gt;"/>
              <a:defRPr sz="1800" b="1" i="0" baseline="0">
                <a:solidFill>
                  <a:srgbClr val="4B2E83"/>
                </a:solidFill>
                <a:latin typeface="Open Sans"/>
                <a:cs typeface="Open Sans"/>
              </a:defRPr>
            </a:lvl1pPr>
            <a:lvl2pPr>
              <a:defRPr sz="1500" b="1" i="0" baseline="0">
                <a:solidFill>
                  <a:srgbClr val="4B2E83"/>
                </a:solidFill>
                <a:latin typeface="Open Sans"/>
                <a:cs typeface="Open Sans"/>
              </a:defRPr>
            </a:lvl2pPr>
            <a:lvl3pPr marL="857250" indent="-171450">
              <a:buSzPct val="100000"/>
              <a:buFont typeface="Lucida Grande"/>
              <a:buChar char="&gt;"/>
              <a:defRPr sz="1350" b="1" i="0" baseline="0">
                <a:solidFill>
                  <a:srgbClr val="4B2E83"/>
                </a:solidFill>
                <a:latin typeface="Open Sans"/>
                <a:cs typeface="Open Sans"/>
              </a:defRPr>
            </a:lvl3pPr>
            <a:lvl4pPr>
              <a:defRPr sz="1200" b="1" i="0" baseline="0">
                <a:solidFill>
                  <a:srgbClr val="4B2E83"/>
                </a:solidFill>
                <a:latin typeface="Open Sans"/>
                <a:cs typeface="Open Sans"/>
              </a:defRPr>
            </a:lvl4pPr>
            <a:lvl5pPr marL="1543050" indent="-171450">
              <a:buFont typeface="Lucida Grande"/>
              <a:buChar char="&gt;"/>
              <a:defRPr sz="1050" b="1" i="0" baseline="0">
                <a:solidFill>
                  <a:srgbClr val="4B2E83"/>
                </a:solidFill>
                <a:latin typeface="Open Sans"/>
                <a:cs typeface="Open Sans"/>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pic>
        <p:nvPicPr>
          <p:cNvPr id="9" name="Picture 8" descr="W Logo_Purple_2685_HE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48139" y="5949410"/>
            <a:ext cx="1371600" cy="923544"/>
          </a:xfrm>
          <a:prstGeom prst="rect">
            <a:avLst/>
          </a:prstGeom>
        </p:spPr>
      </p:pic>
      <p:pic>
        <p:nvPicPr>
          <p:cNvPr id="7" name="Picture 6" descr="Bar_RtAngle_7502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
        <p:nvSpPr>
          <p:cNvPr id="2" name="Title 1"/>
          <p:cNvSpPr>
            <a:spLocks noGrp="1"/>
          </p:cNvSpPr>
          <p:nvPr>
            <p:ph type="title" hasCustomPrompt="1"/>
          </p:nvPr>
        </p:nvSpPr>
        <p:spPr>
          <a:xfrm>
            <a:off x="671757" y="371511"/>
            <a:ext cx="8183759" cy="991998"/>
          </a:xfrm>
          <a:prstGeom prst="rect">
            <a:avLst/>
          </a:prstGeom>
        </p:spPr>
        <p:txBody>
          <a:bodyPr anchor="b"/>
          <a:lstStyle>
            <a:lvl1pPr algn="l">
              <a:defRPr sz="225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29325967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theme" Target="../theme/theme2.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4.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5.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theme" Target="../theme/theme6.xml"/><Relationship Id="rId4" Type="http://schemas.openxmlformats.org/officeDocument/2006/relationships/slideLayout" Target="../slideLayouts/slideLayout30.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5" Type="http://schemas.openxmlformats.org/officeDocument/2006/relationships/theme" Target="../theme/theme7.xml"/><Relationship Id="rId4" Type="http://schemas.openxmlformats.org/officeDocument/2006/relationships/slideLayout" Target="../slideLayouts/slideLayout34.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5" Type="http://schemas.openxmlformats.org/officeDocument/2006/relationships/theme" Target="../theme/theme8.xml"/><Relationship Id="rId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4B2E8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9520267"/>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571328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5748763"/>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Ls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E2CA9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1302583"/>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Ls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997488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Ls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7275042"/>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5988663"/>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4B2E8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4772920"/>
      </p:ext>
    </p:extLst>
  </p:cSld>
  <p:clrMap bg1="dk1" tx1="lt1" bg2="dk2"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hyperlink" Target="https://finance.uw.edu/pafc/effort-reporting/job-aids-and-tools/calculatorstools" TargetMode="Externa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hyperlink" Target="https://www.washington.edu/research/policies/gim-35/" TargetMode="External"/><Relationship Id="rId2" Type="http://schemas.openxmlformats.org/officeDocument/2006/relationships/slideLayout" Target="../slideLayouts/slideLayout33.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92029" y="1640263"/>
            <a:ext cx="6972300" cy="1593130"/>
          </a:xfrm>
        </p:spPr>
        <p:txBody>
          <a:bodyPr>
            <a:normAutofit fontScale="77500" lnSpcReduction="20000"/>
          </a:bodyPr>
          <a:lstStyle/>
          <a:p>
            <a:r>
              <a:rPr lang="en-US" b="1" dirty="0">
                <a:latin typeface="Arial" panose="020B0604020202020204" pitchFamily="34" charset="0"/>
                <a:cs typeface="Arial" panose="020B0604020202020204" pitchFamily="34" charset="0"/>
              </a:rPr>
              <a:t>WORKDAY SALARY ALLOCATIONS – SALARY CAP AND CLINICAL</a:t>
            </a:r>
          </a:p>
        </p:txBody>
      </p:sp>
      <p:sp>
        <p:nvSpPr>
          <p:cNvPr id="6" name="Text Placeholder 1"/>
          <p:cNvSpPr txBox="1">
            <a:spLocks/>
          </p:cNvSpPr>
          <p:nvPr/>
        </p:nvSpPr>
        <p:spPr>
          <a:xfrm>
            <a:off x="692029" y="4308049"/>
            <a:ext cx="6656731" cy="1812601"/>
          </a:xfrm>
          <a:prstGeom prst="rect">
            <a:avLst/>
          </a:prstGeom>
        </p:spPr>
        <p:txBody>
          <a:bodyPr anchor="b">
            <a:noAutofit/>
          </a:bodyPr>
          <a:lstStyle>
            <a:lvl1pPr marL="0" indent="0" algn="l" defTabSz="457200" rtl="0" eaLnBrk="1" latinLnBrk="0" hangingPunct="1">
              <a:lnSpc>
                <a:spcPct val="100000"/>
              </a:lnSpc>
              <a:spcBef>
                <a:spcPct val="20000"/>
              </a:spcBef>
              <a:buFont typeface="Arial"/>
              <a:buNone/>
              <a:defRPr sz="5000" b="0" i="0" kern="1200" baseline="0">
                <a:solidFill>
                  <a:schemeClr val="accent3"/>
                </a:solidFill>
                <a:latin typeface="Encode Sans Normal Black"/>
                <a:ea typeface="+mn-ea"/>
                <a:cs typeface="Encode Sans Normal Black"/>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50000"/>
              </a:lnSpc>
              <a:spcBef>
                <a:spcPct val="20000"/>
              </a:spcBef>
              <a:spcAft>
                <a:spcPts val="0"/>
              </a:spcAft>
              <a:buClrTx/>
              <a:buSzTx/>
              <a:buFont typeface="Arial"/>
              <a:buNone/>
              <a:tabLst/>
              <a:defRPr/>
            </a:pPr>
            <a:r>
              <a:rPr kumimoji="0" lang="en-US" sz="2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ECC Focused Topic Office Hours</a:t>
            </a:r>
          </a:p>
          <a:p>
            <a:pPr marL="0" marR="0" lvl="0" indent="0" algn="l" defTabSz="457200" rtl="0" eaLnBrk="1" fontAlgn="auto" latinLnBrk="0" hangingPunct="1">
              <a:lnSpc>
                <a:spcPct val="150000"/>
              </a:lnSpc>
              <a:spcBef>
                <a:spcPct val="20000"/>
              </a:spcBef>
              <a:spcAft>
                <a:spcPts val="0"/>
              </a:spcAft>
              <a:buClrTx/>
              <a:buSzTx/>
              <a:buFont typeface="Arial"/>
              <a:buNone/>
              <a:tabLst/>
              <a:defRPr/>
            </a:pPr>
            <a:r>
              <a:rPr kumimoji="0" lang="en-US"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February 2024</a:t>
            </a:r>
          </a:p>
          <a:p>
            <a:pPr marL="0" marR="0" lvl="0" indent="0" algn="l" defTabSz="457200" rtl="0" eaLnBrk="1" fontAlgn="auto" latinLnBrk="0" hangingPunct="1">
              <a:lnSpc>
                <a:spcPct val="150000"/>
              </a:lnSpc>
              <a:spcBef>
                <a:spcPct val="20000"/>
              </a:spcBef>
              <a:spcAft>
                <a:spcPts val="0"/>
              </a:spcAft>
              <a:buClrTx/>
              <a:buSzTx/>
              <a:buFont typeface="Arial"/>
              <a:buNone/>
              <a:tabLst/>
              <a:defRPr/>
            </a:pPr>
            <a:r>
              <a:rPr kumimoji="0" lang="en-US"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Matt Gardner &amp; David Parks</a:t>
            </a:r>
          </a:p>
          <a:p>
            <a:pPr marL="0" marR="0" lvl="0" indent="0" algn="l" defTabSz="457200" rtl="0" eaLnBrk="1" fontAlgn="auto" latinLnBrk="0" hangingPunct="1">
              <a:lnSpc>
                <a:spcPct val="150000"/>
              </a:lnSpc>
              <a:spcBef>
                <a:spcPct val="20000"/>
              </a:spcBef>
              <a:spcAft>
                <a:spcPts val="0"/>
              </a:spcAft>
              <a:buClrTx/>
              <a:buSzTx/>
              <a:buFont typeface="Arial"/>
              <a:buNone/>
              <a:tabLst/>
              <a:defRPr/>
            </a:pPr>
            <a:r>
              <a:rPr kumimoji="0" lang="en-US"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Post Award Fiscal Compliance</a:t>
            </a:r>
          </a:p>
        </p:txBody>
      </p:sp>
    </p:spTree>
    <p:custDataLst>
      <p:tags r:id="rId1"/>
    </p:custDataLst>
    <p:extLst>
      <p:ext uri="{BB962C8B-B14F-4D97-AF65-F5344CB8AC3E}">
        <p14:creationId xmlns:p14="http://schemas.microsoft.com/office/powerpoint/2010/main" val="1913477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C34AA8-29B2-609B-AF75-ADFB0B904B44}"/>
              </a:ext>
            </a:extLst>
          </p:cNvPr>
          <p:cNvSpPr>
            <a:spLocks noGrp="1"/>
          </p:cNvSpPr>
          <p:nvPr>
            <p:ph type="body" sz="quarter" idx="10"/>
          </p:nvPr>
        </p:nvSpPr>
        <p:spPr/>
        <p:txBody>
          <a:bodyPr/>
          <a:lstStyle/>
          <a:p>
            <a:r>
              <a:rPr lang="en-US" b="1" dirty="0"/>
              <a:t>Allocations Calculator</a:t>
            </a:r>
          </a:p>
        </p:txBody>
      </p:sp>
      <p:sp>
        <p:nvSpPr>
          <p:cNvPr id="3" name="Text Placeholder 2">
            <a:extLst>
              <a:ext uri="{FF2B5EF4-FFF2-40B4-BE49-F238E27FC236}">
                <a16:creationId xmlns:a16="http://schemas.microsoft.com/office/drawing/2014/main" id="{F5157114-9FBD-BA6A-93DA-13874ACB68E6}"/>
              </a:ext>
            </a:extLst>
          </p:cNvPr>
          <p:cNvSpPr>
            <a:spLocks noGrp="1"/>
          </p:cNvSpPr>
          <p:nvPr>
            <p:ph type="body" sz="quarter" idx="11"/>
          </p:nvPr>
        </p:nvSpPr>
        <p:spPr/>
        <p:txBody>
          <a:bodyPr/>
          <a:lstStyle/>
          <a:p>
            <a:r>
              <a:rPr lang="en-US" b="0" dirty="0"/>
              <a:t>The allocations calculator will show what to allocate in each situation to result in correct direct charge, and calculate the necessary “Shift” to complete in ECC to appropriately cover the salary cap</a:t>
            </a:r>
          </a:p>
          <a:p>
            <a:r>
              <a:rPr lang="en-US" b="0" dirty="0">
                <a:hlinkClick r:id="rId2"/>
              </a:rPr>
              <a:t>https://finance.uw.edu/pafc/effort-reporting/job-aids-and-tools/calculatorstools</a:t>
            </a:r>
            <a:endParaRPr lang="en-US" b="0" dirty="0"/>
          </a:p>
          <a:p>
            <a:pPr marL="0" indent="0">
              <a:buNone/>
            </a:pPr>
            <a:endParaRPr lang="en-US" b="0" dirty="0"/>
          </a:p>
        </p:txBody>
      </p:sp>
    </p:spTree>
    <p:extLst>
      <p:ext uri="{BB962C8B-B14F-4D97-AF65-F5344CB8AC3E}">
        <p14:creationId xmlns:p14="http://schemas.microsoft.com/office/powerpoint/2010/main" val="3032680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291E0B-9211-DD11-7D15-6FE537BD15A5}"/>
              </a:ext>
            </a:extLst>
          </p:cNvPr>
          <p:cNvSpPr>
            <a:spLocks noGrp="1"/>
          </p:cNvSpPr>
          <p:nvPr>
            <p:ph type="body" sz="quarter" idx="10"/>
          </p:nvPr>
        </p:nvSpPr>
        <p:spPr/>
        <p:txBody>
          <a:bodyPr/>
          <a:lstStyle/>
          <a:p>
            <a:r>
              <a:rPr lang="en-US" dirty="0"/>
              <a:t>Other Scenarios with Clinical</a:t>
            </a:r>
          </a:p>
        </p:txBody>
      </p:sp>
      <p:sp>
        <p:nvSpPr>
          <p:cNvPr id="3" name="Text Placeholder 2">
            <a:extLst>
              <a:ext uri="{FF2B5EF4-FFF2-40B4-BE49-F238E27FC236}">
                <a16:creationId xmlns:a16="http://schemas.microsoft.com/office/drawing/2014/main" id="{2DCEB2CC-D18B-7003-3AF8-F5EEC5F5FB81}"/>
              </a:ext>
            </a:extLst>
          </p:cNvPr>
          <p:cNvSpPr>
            <a:spLocks noGrp="1"/>
          </p:cNvSpPr>
          <p:nvPr>
            <p:ph type="body" sz="quarter" idx="11"/>
          </p:nvPr>
        </p:nvSpPr>
        <p:spPr/>
        <p:txBody>
          <a:bodyPr/>
          <a:lstStyle/>
          <a:p>
            <a:r>
              <a:rPr lang="en-US" b="0" dirty="0"/>
              <a:t>Cap not applicable</a:t>
            </a:r>
          </a:p>
          <a:p>
            <a:r>
              <a:rPr lang="en-US" b="0" dirty="0"/>
              <a:t>REG &lt; Cap, but REG + Y &gt; Cap</a:t>
            </a:r>
          </a:p>
          <a:p>
            <a:r>
              <a:rPr lang="en-US" b="0" dirty="0"/>
              <a:t>REG, ADS and Clinical</a:t>
            </a:r>
          </a:p>
        </p:txBody>
      </p:sp>
    </p:spTree>
    <p:extLst>
      <p:ext uri="{BB962C8B-B14F-4D97-AF65-F5344CB8AC3E}">
        <p14:creationId xmlns:p14="http://schemas.microsoft.com/office/powerpoint/2010/main" val="3475468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b="1" dirty="0">
                <a:latin typeface="Arial" panose="020B0604020202020204" pitchFamily="34" charset="0"/>
                <a:cs typeface="Arial" panose="020B0604020202020204" pitchFamily="34" charset="0"/>
              </a:rPr>
              <a:t>“Clinical”/“Y” Salary</a:t>
            </a:r>
          </a:p>
        </p:txBody>
      </p:sp>
      <p:sp>
        <p:nvSpPr>
          <p:cNvPr id="3" name="Text Placeholder 2"/>
          <p:cNvSpPr>
            <a:spLocks noGrp="1"/>
          </p:cNvSpPr>
          <p:nvPr>
            <p:ph type="body" sz="quarter" idx="11"/>
          </p:nvPr>
        </p:nvSpPr>
        <p:spPr/>
        <p:txBody>
          <a:bodyPr>
            <a:normAutofit/>
          </a:bodyPr>
          <a:lstStyle/>
          <a:p>
            <a:r>
              <a:rPr lang="en-US" dirty="0">
                <a:latin typeface="Arial" panose="020B0604020202020204" pitchFamily="34" charset="0"/>
                <a:cs typeface="Arial" panose="020B0604020202020204" pitchFamily="34" charset="0"/>
              </a:rPr>
              <a:t>Clinical Practice Plan Salary</a:t>
            </a:r>
          </a:p>
          <a:p>
            <a:pPr lvl="1"/>
            <a:r>
              <a:rPr lang="en-US" dirty="0">
                <a:latin typeface="Arial" panose="020B0604020202020204" pitchFamily="34" charset="0"/>
                <a:cs typeface="Arial" panose="020B0604020202020204" pitchFamily="34" charset="0"/>
              </a:rPr>
              <a:t>UWP – University of Washington Physicians</a:t>
            </a:r>
          </a:p>
          <a:p>
            <a:pPr lvl="1"/>
            <a:r>
              <a:rPr lang="en-US" dirty="0">
                <a:latin typeface="Arial" panose="020B0604020202020204" pitchFamily="34" charset="0"/>
                <a:cs typeface="Arial" panose="020B0604020202020204" pitchFamily="34" charset="0"/>
              </a:rPr>
              <a:t>CUMG – Children’s University Medical Group (ECC will show “CMG”)</a:t>
            </a:r>
          </a:p>
          <a:p>
            <a:r>
              <a:rPr lang="en-US" dirty="0">
                <a:latin typeface="Arial" panose="020B0604020202020204" pitchFamily="34" charset="0"/>
                <a:cs typeface="Arial" panose="020B0604020202020204" pitchFamily="34" charset="0"/>
              </a:rPr>
              <a:t>Not paid through Workday, but is a part of UW Institutional Base Salary (IBS) – </a:t>
            </a:r>
            <a:r>
              <a:rPr lang="en-US" dirty="0">
                <a:latin typeface="Arial" panose="020B0604020202020204" pitchFamily="34" charset="0"/>
                <a:cs typeface="Arial" panose="020B0604020202020204" pitchFamily="34" charset="0"/>
                <a:hlinkClick r:id="rId3"/>
              </a:rPr>
              <a:t>per GIM 35</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89097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A61853-3978-277B-E7AF-1E9467AEF8FA}"/>
              </a:ext>
            </a:extLst>
          </p:cNvPr>
          <p:cNvSpPr>
            <a:spLocks noGrp="1"/>
          </p:cNvSpPr>
          <p:nvPr>
            <p:ph type="body" sz="quarter" idx="10"/>
          </p:nvPr>
        </p:nvSpPr>
        <p:spPr/>
        <p:txBody>
          <a:bodyPr/>
          <a:lstStyle/>
          <a:p>
            <a:r>
              <a:rPr lang="en-US" b="1" dirty="0"/>
              <a:t>Workday’s cap calculation on REG allocations</a:t>
            </a:r>
          </a:p>
        </p:txBody>
      </p:sp>
      <p:sp>
        <p:nvSpPr>
          <p:cNvPr id="3" name="Text Placeholder 2">
            <a:extLst>
              <a:ext uri="{FF2B5EF4-FFF2-40B4-BE49-F238E27FC236}">
                <a16:creationId xmlns:a16="http://schemas.microsoft.com/office/drawing/2014/main" id="{ECEE2E38-07AE-EF55-E9C1-AC6CFD06A28B}"/>
              </a:ext>
            </a:extLst>
          </p:cNvPr>
          <p:cNvSpPr>
            <a:spLocks noGrp="1"/>
          </p:cNvSpPr>
          <p:nvPr>
            <p:ph type="body" sz="quarter" idx="11"/>
          </p:nvPr>
        </p:nvSpPr>
        <p:spPr>
          <a:xfrm>
            <a:off x="659305" y="1736725"/>
            <a:ext cx="8196210" cy="4307024"/>
          </a:xfrm>
        </p:spPr>
        <p:txBody>
          <a:bodyPr/>
          <a:lstStyle/>
          <a:p>
            <a:r>
              <a:rPr lang="en-US" b="0" dirty="0"/>
              <a:t>Percentage REG allocation * Total REG $ = </a:t>
            </a:r>
            <a:r>
              <a:rPr lang="en-US" dirty="0"/>
              <a:t>Total REG to Grant</a:t>
            </a:r>
            <a:endParaRPr lang="en-US" b="0" dirty="0"/>
          </a:p>
          <a:p>
            <a:r>
              <a:rPr lang="en-US" b="0" dirty="0"/>
              <a:t>Total REG to Grant / Total IBS = </a:t>
            </a:r>
            <a:r>
              <a:rPr lang="en-US" dirty="0"/>
              <a:t>% WD uses for the Cap</a:t>
            </a:r>
            <a:endParaRPr lang="en-US" b="0" dirty="0"/>
          </a:p>
          <a:p>
            <a:r>
              <a:rPr lang="en-US" b="0" dirty="0"/>
              <a:t>Cap $ value * cap % = </a:t>
            </a:r>
            <a:r>
              <a:rPr lang="en-US" dirty="0"/>
              <a:t>Direct charge to the grant</a:t>
            </a:r>
          </a:p>
          <a:p>
            <a:r>
              <a:rPr lang="en-US" b="0" dirty="0"/>
              <a:t>Total REG to Grant - Direct charge = </a:t>
            </a:r>
            <a:r>
              <a:rPr lang="en-US" dirty="0"/>
              <a:t>Amount posted with the salary over the cap (SoC) worktag</a:t>
            </a:r>
          </a:p>
          <a:p>
            <a:pPr marL="0" indent="0">
              <a:buNone/>
            </a:pPr>
            <a:endParaRPr lang="en-US" b="0" dirty="0"/>
          </a:p>
          <a:p>
            <a:pPr marL="0" indent="0">
              <a:buNone/>
            </a:pPr>
            <a:r>
              <a:rPr lang="en-US" sz="2000" b="0" dirty="0"/>
              <a:t>*WD uses individual pay period amounts for all calculations – whereas the allocation calculator operates monthly</a:t>
            </a:r>
          </a:p>
        </p:txBody>
      </p:sp>
    </p:spTree>
    <p:extLst>
      <p:ext uri="{BB962C8B-B14F-4D97-AF65-F5344CB8AC3E}">
        <p14:creationId xmlns:p14="http://schemas.microsoft.com/office/powerpoint/2010/main" val="2265761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68E274-D31F-4933-83B4-7CBBCA677A35}"/>
              </a:ext>
            </a:extLst>
          </p:cNvPr>
          <p:cNvSpPr>
            <a:spLocks noGrp="1"/>
          </p:cNvSpPr>
          <p:nvPr>
            <p:ph type="body" sz="quarter" idx="10"/>
          </p:nvPr>
        </p:nvSpPr>
        <p:spPr/>
        <p:txBody>
          <a:bodyPr/>
          <a:lstStyle/>
          <a:p>
            <a:r>
              <a:rPr lang="en-US" b="1" dirty="0"/>
              <a:t>Workday doesn’t recognize the Clinical component as part of IBS</a:t>
            </a:r>
          </a:p>
        </p:txBody>
      </p:sp>
      <p:sp>
        <p:nvSpPr>
          <p:cNvPr id="3" name="Text Placeholder 2">
            <a:extLst>
              <a:ext uri="{FF2B5EF4-FFF2-40B4-BE49-F238E27FC236}">
                <a16:creationId xmlns:a16="http://schemas.microsoft.com/office/drawing/2014/main" id="{EC04C221-2ECF-F1DB-16E9-C7E8DE88A130}"/>
              </a:ext>
            </a:extLst>
          </p:cNvPr>
          <p:cNvSpPr>
            <a:spLocks noGrp="1"/>
          </p:cNvSpPr>
          <p:nvPr>
            <p:ph type="body" sz="quarter" idx="11"/>
          </p:nvPr>
        </p:nvSpPr>
        <p:spPr/>
        <p:txBody>
          <a:bodyPr/>
          <a:lstStyle/>
          <a:p>
            <a:r>
              <a:rPr lang="en-US" b="0" dirty="0"/>
              <a:t>Indirectly causes cap split to not be sufficient</a:t>
            </a:r>
          </a:p>
          <a:p>
            <a:endParaRPr lang="en-US" b="0" dirty="0"/>
          </a:p>
          <a:p>
            <a:r>
              <a:rPr lang="en-US" b="0" dirty="0"/>
              <a:t>If faculty has Y salary, there is no way to allocate so cap coverage will automatically be sufficient</a:t>
            </a:r>
          </a:p>
          <a:p>
            <a:endParaRPr lang="en-US" b="0" dirty="0"/>
          </a:p>
          <a:p>
            <a:r>
              <a:rPr lang="en-US" b="0" dirty="0"/>
              <a:t>Good news: Allocating committed effort </a:t>
            </a:r>
            <a:r>
              <a:rPr lang="en-US" dirty="0"/>
              <a:t>will</a:t>
            </a:r>
            <a:r>
              <a:rPr lang="en-US" b="0" dirty="0"/>
              <a:t> correctly charge the direct amount (assuming REG &gt; Salary Cap…)</a:t>
            </a:r>
          </a:p>
          <a:p>
            <a:endParaRPr lang="en-US" b="0" dirty="0"/>
          </a:p>
          <a:p>
            <a:endParaRPr lang="en-US" b="0" dirty="0"/>
          </a:p>
        </p:txBody>
      </p:sp>
    </p:spTree>
    <p:extLst>
      <p:ext uri="{BB962C8B-B14F-4D97-AF65-F5344CB8AC3E}">
        <p14:creationId xmlns:p14="http://schemas.microsoft.com/office/powerpoint/2010/main" val="1674774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807D9E-1DD2-8FE9-0801-2E8671C58F74}"/>
              </a:ext>
            </a:extLst>
          </p:cNvPr>
          <p:cNvSpPr>
            <a:spLocks noGrp="1"/>
          </p:cNvSpPr>
          <p:nvPr>
            <p:ph type="body" sz="quarter" idx="10"/>
          </p:nvPr>
        </p:nvSpPr>
        <p:spPr/>
        <p:txBody>
          <a:bodyPr/>
          <a:lstStyle/>
          <a:p>
            <a:r>
              <a:rPr lang="en-US" dirty="0"/>
              <a:t>Example 1 - Scenario</a:t>
            </a:r>
          </a:p>
        </p:txBody>
      </p:sp>
      <p:sp>
        <p:nvSpPr>
          <p:cNvPr id="3" name="Text Placeholder 2">
            <a:extLst>
              <a:ext uri="{FF2B5EF4-FFF2-40B4-BE49-F238E27FC236}">
                <a16:creationId xmlns:a16="http://schemas.microsoft.com/office/drawing/2014/main" id="{E69E0D4B-5866-548C-3981-59079F81EB9B}"/>
              </a:ext>
            </a:extLst>
          </p:cNvPr>
          <p:cNvSpPr>
            <a:spLocks noGrp="1"/>
          </p:cNvSpPr>
          <p:nvPr>
            <p:ph type="body" sz="quarter" idx="11"/>
          </p:nvPr>
        </p:nvSpPr>
        <p:spPr>
          <a:xfrm>
            <a:off x="659305" y="1736725"/>
            <a:ext cx="8196210" cy="4749765"/>
          </a:xfrm>
        </p:spPr>
        <p:txBody>
          <a:bodyPr/>
          <a:lstStyle/>
          <a:p>
            <a:r>
              <a:rPr lang="en-US" b="0" dirty="0"/>
              <a:t>Scenario (monthly values):</a:t>
            </a:r>
          </a:p>
          <a:p>
            <a:pPr lvl="1"/>
            <a:r>
              <a:rPr lang="en-US" b="0" dirty="0"/>
              <a:t>Salary Cap - $18,491.67</a:t>
            </a:r>
          </a:p>
          <a:p>
            <a:pPr lvl="1"/>
            <a:r>
              <a:rPr lang="en-US" b="0" dirty="0"/>
              <a:t>REG – $24,000</a:t>
            </a:r>
          </a:p>
          <a:p>
            <a:pPr lvl="1"/>
            <a:r>
              <a:rPr lang="en-US" b="0" dirty="0"/>
              <a:t>Y - $2,500</a:t>
            </a:r>
          </a:p>
          <a:p>
            <a:pPr lvl="1"/>
            <a:r>
              <a:rPr lang="en-US" b="0" dirty="0"/>
              <a:t>Total IBS - $26,500</a:t>
            </a:r>
          </a:p>
          <a:p>
            <a:pPr lvl="1"/>
            <a:r>
              <a:rPr lang="en-US" b="0" i="1" dirty="0"/>
              <a:t>Total IBS Workday Recognizes - $24,000</a:t>
            </a:r>
          </a:p>
          <a:p>
            <a:pPr lvl="1"/>
            <a:r>
              <a:rPr lang="en-US" b="0" dirty="0"/>
              <a:t>Effort Commitment – 5% on Grant A</a:t>
            </a:r>
          </a:p>
          <a:p>
            <a:pPr lvl="1"/>
            <a:endParaRPr lang="en-US" b="0" dirty="0"/>
          </a:p>
        </p:txBody>
      </p:sp>
    </p:spTree>
    <p:extLst>
      <p:ext uri="{BB962C8B-B14F-4D97-AF65-F5344CB8AC3E}">
        <p14:creationId xmlns:p14="http://schemas.microsoft.com/office/powerpoint/2010/main" val="3022443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5D66B5-C500-C384-C5E2-2FC573290277}"/>
              </a:ext>
            </a:extLst>
          </p:cNvPr>
          <p:cNvSpPr>
            <a:spLocks noGrp="1"/>
          </p:cNvSpPr>
          <p:nvPr>
            <p:ph type="body" sz="quarter" idx="10"/>
          </p:nvPr>
        </p:nvSpPr>
        <p:spPr/>
        <p:txBody>
          <a:bodyPr/>
          <a:lstStyle/>
          <a:p>
            <a:r>
              <a:rPr lang="en-US" dirty="0"/>
              <a:t>Example 1 - Calculations</a:t>
            </a:r>
          </a:p>
        </p:txBody>
      </p:sp>
      <p:sp>
        <p:nvSpPr>
          <p:cNvPr id="3" name="Text Placeholder 2">
            <a:extLst>
              <a:ext uri="{FF2B5EF4-FFF2-40B4-BE49-F238E27FC236}">
                <a16:creationId xmlns:a16="http://schemas.microsoft.com/office/drawing/2014/main" id="{D3A76772-0C99-BC02-4889-1B7A28590BA5}"/>
              </a:ext>
            </a:extLst>
          </p:cNvPr>
          <p:cNvSpPr>
            <a:spLocks noGrp="1"/>
          </p:cNvSpPr>
          <p:nvPr>
            <p:ph type="body" sz="quarter" idx="11"/>
          </p:nvPr>
        </p:nvSpPr>
        <p:spPr/>
        <p:txBody>
          <a:bodyPr/>
          <a:lstStyle/>
          <a:p>
            <a:r>
              <a:rPr lang="en-US" b="0" dirty="0"/>
              <a:t>Amount needed for 5% effort on Grant A:</a:t>
            </a:r>
          </a:p>
          <a:p>
            <a:pPr lvl="1"/>
            <a:r>
              <a:rPr lang="en-US" b="0" dirty="0"/>
              <a:t>5% * $26,500 = $1,325</a:t>
            </a:r>
          </a:p>
          <a:p>
            <a:r>
              <a:rPr lang="en-US" b="0" dirty="0"/>
              <a:t>REG allocation:</a:t>
            </a:r>
          </a:p>
          <a:p>
            <a:pPr lvl="1"/>
            <a:r>
              <a:rPr lang="en-US" b="0" dirty="0"/>
              <a:t>5% * $24,000 = $1,200 Total REG to grant A</a:t>
            </a:r>
          </a:p>
          <a:p>
            <a:pPr lvl="1"/>
            <a:r>
              <a:rPr lang="en-US" b="0" dirty="0"/>
              <a:t>$1,200 / $24,000 (</a:t>
            </a:r>
            <a:r>
              <a:rPr lang="en-US" sz="1400" b="0" i="1" dirty="0"/>
              <a:t>WD thinks this is the IBS</a:t>
            </a:r>
            <a:r>
              <a:rPr lang="en-US" b="0" dirty="0"/>
              <a:t>) = 5%</a:t>
            </a:r>
          </a:p>
          <a:p>
            <a:pPr lvl="1"/>
            <a:r>
              <a:rPr lang="en-US" b="0" dirty="0"/>
              <a:t>5% * $18,491.67 = </a:t>
            </a:r>
            <a:r>
              <a:rPr lang="en-US" dirty="0"/>
              <a:t>$925 direct to Grant A</a:t>
            </a:r>
          </a:p>
          <a:p>
            <a:pPr lvl="1"/>
            <a:r>
              <a:rPr lang="en-US" b="0" dirty="0"/>
              <a:t>$1,200 - $925 = </a:t>
            </a:r>
            <a:r>
              <a:rPr lang="en-US" dirty="0"/>
              <a:t>$275 to Grant A w/ SoC worktag</a:t>
            </a:r>
          </a:p>
          <a:p>
            <a:r>
              <a:rPr lang="en-US" b="0" dirty="0"/>
              <a:t>What the Effort Statement would show:</a:t>
            </a:r>
          </a:p>
          <a:p>
            <a:pPr lvl="1"/>
            <a:r>
              <a:rPr lang="en-US" b="0" dirty="0"/>
              <a:t>Grant A = $925 direct (3.5%), $275 SoC (1.04%), $1,200 total (4.54%)</a:t>
            </a:r>
          </a:p>
          <a:p>
            <a:pPr lvl="2"/>
            <a:r>
              <a:rPr lang="en-US" b="0" dirty="0"/>
              <a:t>Because ECC recognizes the full IBS of $26,500</a:t>
            </a:r>
          </a:p>
          <a:p>
            <a:pPr lvl="1"/>
            <a:endParaRPr lang="en-US" b="0" dirty="0"/>
          </a:p>
          <a:p>
            <a:endParaRPr lang="en-US" b="0" dirty="0"/>
          </a:p>
        </p:txBody>
      </p:sp>
    </p:spTree>
    <p:extLst>
      <p:ext uri="{BB962C8B-B14F-4D97-AF65-F5344CB8AC3E}">
        <p14:creationId xmlns:p14="http://schemas.microsoft.com/office/powerpoint/2010/main" val="3955218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B35CA8-D4B4-34C7-49A0-09A90CC47411}"/>
              </a:ext>
            </a:extLst>
          </p:cNvPr>
          <p:cNvSpPr>
            <a:spLocks noGrp="1"/>
          </p:cNvSpPr>
          <p:nvPr>
            <p:ph type="body" sz="quarter" idx="10"/>
          </p:nvPr>
        </p:nvSpPr>
        <p:spPr/>
        <p:txBody>
          <a:bodyPr/>
          <a:lstStyle/>
          <a:p>
            <a:r>
              <a:rPr lang="en-US" b="1" dirty="0"/>
              <a:t>A “Shift” is required in this situation</a:t>
            </a:r>
          </a:p>
        </p:txBody>
      </p:sp>
      <p:sp>
        <p:nvSpPr>
          <p:cNvPr id="3" name="Text Placeholder 2">
            <a:extLst>
              <a:ext uri="{FF2B5EF4-FFF2-40B4-BE49-F238E27FC236}">
                <a16:creationId xmlns:a16="http://schemas.microsoft.com/office/drawing/2014/main" id="{CF020B38-667E-EF67-4FD5-F18D914509B3}"/>
              </a:ext>
            </a:extLst>
          </p:cNvPr>
          <p:cNvSpPr>
            <a:spLocks noGrp="1"/>
          </p:cNvSpPr>
          <p:nvPr>
            <p:ph type="body" sz="quarter" idx="11"/>
          </p:nvPr>
        </p:nvSpPr>
        <p:spPr/>
        <p:txBody>
          <a:bodyPr/>
          <a:lstStyle/>
          <a:p>
            <a:r>
              <a:rPr lang="en-US" b="0" dirty="0"/>
              <a:t>Prior to a shift, ECC would represent effort that is out of compliance with the salary cap</a:t>
            </a:r>
          </a:p>
          <a:p>
            <a:pPr lvl="1"/>
            <a:r>
              <a:rPr lang="en-US" b="0" dirty="0"/>
              <a:t>In Example 1, it would show 4.5% effort, even though 5% of the salary cap was directly charged</a:t>
            </a:r>
          </a:p>
          <a:p>
            <a:endParaRPr lang="en-US" b="0" dirty="0"/>
          </a:p>
        </p:txBody>
      </p:sp>
    </p:spTree>
    <p:extLst>
      <p:ext uri="{BB962C8B-B14F-4D97-AF65-F5344CB8AC3E}">
        <p14:creationId xmlns:p14="http://schemas.microsoft.com/office/powerpoint/2010/main" val="560937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273B70-2135-D1C3-5614-05B273F4CCB7}"/>
              </a:ext>
            </a:extLst>
          </p:cNvPr>
          <p:cNvSpPr>
            <a:spLocks noGrp="1"/>
          </p:cNvSpPr>
          <p:nvPr>
            <p:ph type="body" sz="quarter" idx="10"/>
          </p:nvPr>
        </p:nvSpPr>
        <p:spPr/>
        <p:txBody>
          <a:bodyPr/>
          <a:lstStyle/>
          <a:p>
            <a:r>
              <a:rPr lang="en-US" b="1" dirty="0"/>
              <a:t>How to complete a shift in ECC</a:t>
            </a:r>
          </a:p>
        </p:txBody>
      </p:sp>
      <p:sp>
        <p:nvSpPr>
          <p:cNvPr id="3" name="Text Placeholder 2">
            <a:extLst>
              <a:ext uri="{FF2B5EF4-FFF2-40B4-BE49-F238E27FC236}">
                <a16:creationId xmlns:a16="http://schemas.microsoft.com/office/drawing/2014/main" id="{E39D3F72-1550-E68F-59FA-9A75C99638DA}"/>
              </a:ext>
            </a:extLst>
          </p:cNvPr>
          <p:cNvSpPr>
            <a:spLocks noGrp="1"/>
          </p:cNvSpPr>
          <p:nvPr>
            <p:ph type="body" sz="quarter" idx="11"/>
          </p:nvPr>
        </p:nvSpPr>
        <p:spPr/>
        <p:txBody>
          <a:bodyPr/>
          <a:lstStyle/>
          <a:p>
            <a:r>
              <a:rPr lang="en-US" b="0" dirty="0"/>
              <a:t>Use the form in ECC, under the “Manage” menu tab, in the section called “Add Cost Sharing”</a:t>
            </a:r>
          </a:p>
          <a:p>
            <a:pPr lvl="1"/>
            <a:r>
              <a:rPr lang="en-US" b="0" dirty="0"/>
              <a:t>Must be an Effort Coordinator for the faculty you are performing a shift for</a:t>
            </a:r>
          </a:p>
          <a:p>
            <a:r>
              <a:rPr lang="en-US" b="0" dirty="0"/>
              <a:t>Demo…</a:t>
            </a:r>
          </a:p>
        </p:txBody>
      </p:sp>
    </p:spTree>
    <p:extLst>
      <p:ext uri="{BB962C8B-B14F-4D97-AF65-F5344CB8AC3E}">
        <p14:creationId xmlns:p14="http://schemas.microsoft.com/office/powerpoint/2010/main" val="233568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1E360D-A14E-7CC0-8B05-A300CC14E51B}"/>
              </a:ext>
            </a:extLst>
          </p:cNvPr>
          <p:cNvSpPr>
            <a:spLocks noGrp="1"/>
          </p:cNvSpPr>
          <p:nvPr>
            <p:ph type="body" sz="quarter" idx="10"/>
          </p:nvPr>
        </p:nvSpPr>
        <p:spPr/>
        <p:txBody>
          <a:bodyPr/>
          <a:lstStyle/>
          <a:p>
            <a:r>
              <a:rPr lang="en-US" dirty="0"/>
              <a:t>Note: ECC will show what source is shifted from</a:t>
            </a:r>
          </a:p>
        </p:txBody>
      </p:sp>
      <p:sp>
        <p:nvSpPr>
          <p:cNvPr id="3" name="Text Placeholder 2">
            <a:extLst>
              <a:ext uri="{FF2B5EF4-FFF2-40B4-BE49-F238E27FC236}">
                <a16:creationId xmlns:a16="http://schemas.microsoft.com/office/drawing/2014/main" id="{082C13E4-31E0-142D-FF75-14C0D4AC180D}"/>
              </a:ext>
            </a:extLst>
          </p:cNvPr>
          <p:cNvSpPr>
            <a:spLocks noGrp="1"/>
          </p:cNvSpPr>
          <p:nvPr>
            <p:ph type="body" sz="quarter" idx="11"/>
          </p:nvPr>
        </p:nvSpPr>
        <p:spPr/>
        <p:txBody>
          <a:bodyPr/>
          <a:lstStyle/>
          <a:p>
            <a:r>
              <a:rPr lang="en-US" b="0" dirty="0"/>
              <a:t>Be mindful of shifting to cover cap with funds from Clinical, this implies the clinical time was benefitting the grant</a:t>
            </a:r>
          </a:p>
          <a:p>
            <a:pPr lvl="1"/>
            <a:r>
              <a:rPr lang="en-US" b="0" dirty="0"/>
              <a:t>Not the case in most situations.</a:t>
            </a:r>
          </a:p>
        </p:txBody>
      </p:sp>
    </p:spTree>
    <p:extLst>
      <p:ext uri="{BB962C8B-B14F-4D97-AF65-F5344CB8AC3E}">
        <p14:creationId xmlns:p14="http://schemas.microsoft.com/office/powerpoint/2010/main" val="32195729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4b2e83 1">
      <a:dk1>
        <a:srgbClr val="4B2E83"/>
      </a:dk1>
      <a:lt1>
        <a:srgbClr val="E8D3A2"/>
      </a:lt1>
      <a:dk2>
        <a:srgbClr val="4B2E83"/>
      </a:dk2>
      <a:lt2>
        <a:srgbClr val="FFFFFF"/>
      </a:lt2>
      <a:accent1>
        <a:srgbClr val="4B2E83"/>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4b2e83">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4b2e83">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Custom Design">
  <a:themeElements>
    <a:clrScheme name="Custom 2">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6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7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FCDB28E93C9346A6A7EC5839D981D5" ma:contentTypeVersion="17" ma:contentTypeDescription="Create a new document." ma:contentTypeScope="" ma:versionID="9eaaabddce8f882f1f0140ffa4f9cb1b">
  <xsd:schema xmlns:xsd="http://www.w3.org/2001/XMLSchema" xmlns:xs="http://www.w3.org/2001/XMLSchema" xmlns:p="http://schemas.microsoft.com/office/2006/metadata/properties" xmlns:ns2="6f851de0-1ea6-42d6-a184-fbb21641e844" xmlns:ns3="8410168f-e7be-4b05-82ad-db2e089d1a9a" xmlns:ns4="ab06a5aa-8e31-4bdb-9b13-38c58a92ec8a" targetNamespace="http://schemas.microsoft.com/office/2006/metadata/properties" ma:root="true" ma:fieldsID="789f9c06051b3289fd6b0ed4cf3342fd" ns2:_="" ns3:_="" ns4:_="">
    <xsd:import namespace="6f851de0-1ea6-42d6-a184-fbb21641e844"/>
    <xsd:import namespace="8410168f-e7be-4b05-82ad-db2e089d1a9a"/>
    <xsd:import namespace="ab06a5aa-8e31-4bdb-9b13-38c58a92ec8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SearchProperties" minOccurs="0"/>
                <xsd:element ref="ns3:SharedWithUsers" minOccurs="0"/>
                <xsd:element ref="ns3:SharedWithDetails" minOccurs="0"/>
                <xsd:element ref="ns2:MediaServiceObjectDetectorVersion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851de0-1ea6-42d6-a184-fbb21641e8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20148b9-20a4-48a0-acba-ba52d68a37a3"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410168f-e7be-4b05-82ad-db2e089d1a9a"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06a5aa-8e31-4bdb-9b13-38c58a92ec8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4418e278-b4fe-4923-a390-8786f7260464}" ma:internalName="TaxCatchAll" ma:showField="CatchAllData" ma:web="8410168f-e7be-4b05-82ad-db2e089d1a9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b06a5aa-8e31-4bdb-9b13-38c58a92ec8a" xsi:nil="true"/>
    <lcf76f155ced4ddcb4097134ff3c332f xmlns="6f851de0-1ea6-42d6-a184-fbb21641e84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A2E803D-52DE-4D10-81C0-DC8707BFE5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851de0-1ea6-42d6-a184-fbb21641e844"/>
    <ds:schemaRef ds:uri="8410168f-e7be-4b05-82ad-db2e089d1a9a"/>
    <ds:schemaRef ds:uri="ab06a5aa-8e31-4bdb-9b13-38c58a92ec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4D29DCE-FDE0-46C3-8C52-E64B3F74E971}">
  <ds:schemaRefs>
    <ds:schemaRef ds:uri="http://schemas.microsoft.com/sharepoint/v3/contenttype/forms"/>
  </ds:schemaRefs>
</ds:datastoreItem>
</file>

<file path=customXml/itemProps3.xml><?xml version="1.0" encoding="utf-8"?>
<ds:datastoreItem xmlns:ds="http://schemas.openxmlformats.org/officeDocument/2006/customXml" ds:itemID="{3C0B2E02-A22F-454C-AA03-3999009EE772}">
  <ds:schemaRefs>
    <ds:schemaRef ds:uri="http://schemas.microsoft.com/office/2006/metadata/properties"/>
    <ds:schemaRef ds:uri="http://schemas.microsoft.com/office/infopath/2007/PartnerControls"/>
    <ds:schemaRef ds:uri="ab06a5aa-8e31-4bdb-9b13-38c58a92ec8a"/>
    <ds:schemaRef ds:uri="6f851de0-1ea6-42d6-a184-fbb21641e844"/>
  </ds:schemaRefs>
</ds:datastoreItem>
</file>

<file path=docMetadata/LabelInfo.xml><?xml version="1.0" encoding="utf-8"?>
<clbl:labelList xmlns:clbl="http://schemas.microsoft.com/office/2020/mipLabelMetadata">
  <clbl:label id="{f6b6dd5b-f02f-441a-99a0-162ac5060bd2}" enabled="0" method="" siteId="{f6b6dd5b-f02f-441a-99a0-162ac5060bd2}" removed="1"/>
</clbl:labelList>
</file>

<file path=docProps/app.xml><?xml version="1.0" encoding="utf-8"?>
<Properties xmlns="http://schemas.openxmlformats.org/officeDocument/2006/extended-properties" xmlns:vt="http://schemas.openxmlformats.org/officeDocument/2006/docPropsVTypes">
  <Template>UW theme template powerpoint</Template>
  <TotalTime>568</TotalTime>
  <Words>579</Words>
  <Application>Microsoft Office PowerPoint</Application>
  <PresentationFormat>On-screen Show (4:3)</PresentationFormat>
  <Paragraphs>59</Paragraphs>
  <Slides>11</Slides>
  <Notes>0</Notes>
  <HiddenSlides>0</HiddenSlides>
  <MMClips>0</MMClips>
  <ScaleCrop>false</ScaleCrop>
  <HeadingPairs>
    <vt:vector size="6" baseType="variant">
      <vt:variant>
        <vt:lpstr>Fonts Used</vt:lpstr>
      </vt:variant>
      <vt:variant>
        <vt:i4>7</vt:i4>
      </vt:variant>
      <vt:variant>
        <vt:lpstr>Theme</vt:lpstr>
      </vt:variant>
      <vt:variant>
        <vt:i4>8</vt:i4>
      </vt:variant>
      <vt:variant>
        <vt:lpstr>Slide Titles</vt:lpstr>
      </vt:variant>
      <vt:variant>
        <vt:i4>11</vt:i4>
      </vt:variant>
    </vt:vector>
  </HeadingPairs>
  <TitlesOfParts>
    <vt:vector size="26" baseType="lpstr">
      <vt:lpstr>Arial</vt:lpstr>
      <vt:lpstr>Encode Sans Normal Black</vt:lpstr>
      <vt:lpstr>Lucida Grande</vt:lpstr>
      <vt:lpstr>Open Sans</vt:lpstr>
      <vt:lpstr>Open Sans Light</vt:lpstr>
      <vt:lpstr>Uni Sans</vt:lpstr>
      <vt:lpstr>Uni Sans Regular</vt:lpstr>
      <vt:lpstr>Custom Design</vt:lpstr>
      <vt:lpstr>1_Custom Design</vt:lpstr>
      <vt:lpstr>2_Custom Design</vt:lpstr>
      <vt:lpstr>3_Custom Design</vt:lpstr>
      <vt:lpstr>4_Custom Design</vt:lpstr>
      <vt:lpstr>5_Custom Design</vt:lpstr>
      <vt:lpstr>6_Custom Design</vt:lpstr>
      <vt:lpstr>7_Custom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Parks</dc:creator>
  <cp:lastModifiedBy>David Parks</cp:lastModifiedBy>
  <cp:revision>2</cp:revision>
  <dcterms:created xsi:type="dcterms:W3CDTF">2024-02-27T23:31:46Z</dcterms:created>
  <dcterms:modified xsi:type="dcterms:W3CDTF">2024-02-29T21:41:31Z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0x010100D7FCDB28E93C9346A6A7EC5839D981D5</vt:lpwstr>
  </property>
  <property fmtid="{D5CDD505-2E9C-101B-9397-08002B2CF9AE}" pid="3" name="MediaServiceImageTags">
    <vt:lpwstr/>
  </property>
</Properties>
</file>