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ink/ink18.xml" ContentType="application/inkml+xml"/>
  <Override PartName="/ppt/ink/ink19.xml" ContentType="application/inkml+xml"/>
  <Override PartName="/ppt/ink/ink2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  <p:sldMasterId id="2147483652" r:id="rId5"/>
  </p:sldMasterIdLst>
  <p:sldIdLst>
    <p:sldId id="259" r:id="rId6"/>
    <p:sldId id="280" r:id="rId7"/>
    <p:sldId id="269" r:id="rId8"/>
    <p:sldId id="270" r:id="rId9"/>
    <p:sldId id="271" r:id="rId10"/>
    <p:sldId id="272" r:id="rId11"/>
    <p:sldId id="273" r:id="rId12"/>
    <p:sldId id="266" r:id="rId13"/>
    <p:sldId id="274" r:id="rId14"/>
    <p:sldId id="281" r:id="rId15"/>
    <p:sldId id="278" r:id="rId16"/>
    <p:sldId id="268" r:id="rId17"/>
    <p:sldId id="267" r:id="rId18"/>
    <p:sldId id="265" r:id="rId19"/>
    <p:sldId id="282" r:id="rId20"/>
    <p:sldId id="275" r:id="rId21"/>
    <p:sldId id="276" r:id="rId22"/>
    <p:sldId id="277" r:id="rId23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8D3A2"/>
    <a:srgbClr val="4B2E83"/>
    <a:srgbClr val="E8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344038-D6CB-4090-BB4F-4CF4C357AD2C}" v="8" dt="2024-08-15T16:36:34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4660"/>
  </p:normalViewPr>
  <p:slideViewPr>
    <p:cSldViewPr snapToGrid="0" snapToObjects="1" showGuides="1">
      <p:cViewPr varScale="1">
        <p:scale>
          <a:sx n="116" d="100"/>
          <a:sy n="116" d="100"/>
        </p:scale>
        <p:origin x="2251" y="72"/>
      </p:cViewPr>
      <p:guideLst>
        <p:guide orient="horz" pos="2488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Parks" userId="0d663e3a-4707-4f34-af46-881a84e1e30a" providerId="ADAL" clId="{5452CD90-D67D-4F8D-A97C-A055924C2D63}"/>
    <pc:docChg chg="modSld">
      <pc:chgData name="David Parks" userId="0d663e3a-4707-4f34-af46-881a84e1e30a" providerId="ADAL" clId="{5452CD90-D67D-4F8D-A97C-A055924C2D63}" dt="2024-07-18T17:49:42.188" v="1" actId="20577"/>
      <pc:docMkLst>
        <pc:docMk/>
      </pc:docMkLst>
      <pc:sldChg chg="modSp mod">
        <pc:chgData name="David Parks" userId="0d663e3a-4707-4f34-af46-881a84e1e30a" providerId="ADAL" clId="{5452CD90-D67D-4F8D-A97C-A055924C2D63}" dt="2024-07-18T17:49:42.188" v="1" actId="20577"/>
        <pc:sldMkLst>
          <pc:docMk/>
          <pc:sldMk cId="3848173801" sldId="267"/>
        </pc:sldMkLst>
        <pc:spChg chg="mod">
          <ac:chgData name="David Parks" userId="0d663e3a-4707-4f34-af46-881a84e1e30a" providerId="ADAL" clId="{5452CD90-D67D-4F8D-A97C-A055924C2D63}" dt="2024-07-18T17:49:42.188" v="1" actId="20577"/>
          <ac:spMkLst>
            <pc:docMk/>
            <pc:sldMk cId="3848173801" sldId="267"/>
            <ac:spMk id="3" creationId="{00000000-0000-0000-0000-000000000000}"/>
          </ac:spMkLst>
        </pc:spChg>
      </pc:sldChg>
    </pc:docChg>
  </pc:docChgLst>
  <pc:docChgLst>
    <pc:chgData name="David Parks" userId="0d663e3a-4707-4f34-af46-881a84e1e30a" providerId="ADAL" clId="{E0344038-D6CB-4090-BB4F-4CF4C357AD2C}"/>
    <pc:docChg chg="undo custSel addSld delSld modSld sldOrd">
      <pc:chgData name="David Parks" userId="0d663e3a-4707-4f34-af46-881a84e1e30a" providerId="ADAL" clId="{E0344038-D6CB-4090-BB4F-4CF4C357AD2C}" dt="2024-08-15T16:35:53.661" v="3329" actId="20577"/>
      <pc:docMkLst>
        <pc:docMk/>
      </pc:docMkLst>
      <pc:sldChg chg="modSp mod">
        <pc:chgData name="David Parks" userId="0d663e3a-4707-4f34-af46-881a84e1e30a" providerId="ADAL" clId="{E0344038-D6CB-4090-BB4F-4CF4C357AD2C}" dt="2024-08-14T17:57:38.651" v="192" actId="20577"/>
        <pc:sldMkLst>
          <pc:docMk/>
          <pc:sldMk cId="1913477580" sldId="259"/>
        </pc:sldMkLst>
        <pc:spChg chg="mod">
          <ac:chgData name="David Parks" userId="0d663e3a-4707-4f34-af46-881a84e1e30a" providerId="ADAL" clId="{E0344038-D6CB-4090-BB4F-4CF4C357AD2C}" dt="2024-08-14T17:57:20.585" v="174" actId="20577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E0344038-D6CB-4090-BB4F-4CF4C357AD2C}" dt="2024-08-14T17:57:38.651" v="192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289097830" sldId="260"/>
        </pc:sldMkLst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1336189112" sldId="263"/>
        </pc:sldMkLst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3542815697" sldId="264"/>
        </pc:sldMkLst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1693316772" sldId="266"/>
        </pc:sldMkLst>
      </pc:sldChg>
      <pc:sldChg chg="add">
        <pc:chgData name="David Parks" userId="0d663e3a-4707-4f34-af46-881a84e1e30a" providerId="ADAL" clId="{E0344038-D6CB-4090-BB4F-4CF4C357AD2C}" dt="2024-08-14T20:34:39.953" v="2434"/>
        <pc:sldMkLst>
          <pc:docMk/>
          <pc:sldMk cId="3465917920" sldId="266"/>
        </pc:sldMkLst>
      </pc:sldChg>
      <pc:sldChg chg="modSp mod">
        <pc:chgData name="David Parks" userId="0d663e3a-4707-4f34-af46-881a84e1e30a" providerId="ADAL" clId="{E0344038-D6CB-4090-BB4F-4CF4C357AD2C}" dt="2024-08-14T17:56:41.986" v="130" actId="115"/>
        <pc:sldMkLst>
          <pc:docMk/>
          <pc:sldMk cId="3848173801" sldId="267"/>
        </pc:sldMkLst>
        <pc:spChg chg="mod">
          <ac:chgData name="David Parks" userId="0d663e3a-4707-4f34-af46-881a84e1e30a" providerId="ADAL" clId="{E0344038-D6CB-4090-BB4F-4CF4C357AD2C}" dt="2024-08-14T17:56:41.986" v="130" actId="115"/>
          <ac:spMkLst>
            <pc:docMk/>
            <pc:sldMk cId="3848173801" sldId="267"/>
            <ac:spMk id="3" creationId="{00000000-0000-0000-0000-000000000000}"/>
          </ac:spMkLst>
        </pc:spChg>
      </pc:sldChg>
      <pc:sldChg chg="modSp mod">
        <pc:chgData name="David Parks" userId="0d663e3a-4707-4f34-af46-881a84e1e30a" providerId="ADAL" clId="{E0344038-D6CB-4090-BB4F-4CF4C357AD2C}" dt="2024-08-14T22:06:22.850" v="3218" actId="15"/>
        <pc:sldMkLst>
          <pc:docMk/>
          <pc:sldMk cId="2966937703" sldId="268"/>
        </pc:sldMkLst>
        <pc:spChg chg="mod">
          <ac:chgData name="David Parks" userId="0d663e3a-4707-4f34-af46-881a84e1e30a" providerId="ADAL" clId="{E0344038-D6CB-4090-BB4F-4CF4C357AD2C}" dt="2024-08-14T22:06:22.850" v="3218" actId="15"/>
          <ac:spMkLst>
            <pc:docMk/>
            <pc:sldMk cId="2966937703" sldId="268"/>
            <ac:spMk id="3" creationId="{00000000-0000-0000-0000-000000000000}"/>
          </ac:spMkLst>
        </pc:spChg>
      </pc:sldChg>
      <pc:sldChg chg="modSp new mod ord">
        <pc:chgData name="David Parks" userId="0d663e3a-4707-4f34-af46-881a84e1e30a" providerId="ADAL" clId="{E0344038-D6CB-4090-BB4F-4CF4C357AD2C}" dt="2024-08-14T20:57:20.503" v="2552" actId="20577"/>
        <pc:sldMkLst>
          <pc:docMk/>
          <pc:sldMk cId="863331346" sldId="269"/>
        </pc:sldMkLst>
        <pc:spChg chg="mod">
          <ac:chgData name="David Parks" userId="0d663e3a-4707-4f34-af46-881a84e1e30a" providerId="ADAL" clId="{E0344038-D6CB-4090-BB4F-4CF4C357AD2C}" dt="2024-08-14T19:35:38.260" v="1691" actId="20577"/>
          <ac:spMkLst>
            <pc:docMk/>
            <pc:sldMk cId="863331346" sldId="269"/>
            <ac:spMk id="2" creationId="{6ED5A08A-6277-6C41-64E6-13714524371A}"/>
          </ac:spMkLst>
        </pc:spChg>
        <pc:spChg chg="mod">
          <ac:chgData name="David Parks" userId="0d663e3a-4707-4f34-af46-881a84e1e30a" providerId="ADAL" clId="{E0344038-D6CB-4090-BB4F-4CF4C357AD2C}" dt="2024-08-14T20:57:20.503" v="2552" actId="20577"/>
          <ac:spMkLst>
            <pc:docMk/>
            <pc:sldMk cId="863331346" sldId="269"/>
            <ac:spMk id="3" creationId="{A575A113-5AF7-3183-E75B-3A82852E7A77}"/>
          </ac:spMkLst>
        </pc:spChg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2266392209" sldId="269"/>
        </pc:sldMkLst>
      </pc:sldChg>
      <pc:sldChg chg="new del">
        <pc:chgData name="David Parks" userId="0d663e3a-4707-4f34-af46-881a84e1e30a" providerId="ADAL" clId="{E0344038-D6CB-4090-BB4F-4CF4C357AD2C}" dt="2024-08-14T17:57:50.268" v="194" actId="2696"/>
        <pc:sldMkLst>
          <pc:docMk/>
          <pc:sldMk cId="4175502362" sldId="269"/>
        </pc:sldMkLst>
      </pc:sldChg>
      <pc:sldChg chg="modSp new mod">
        <pc:chgData name="David Parks" userId="0d663e3a-4707-4f34-af46-881a84e1e30a" providerId="ADAL" clId="{E0344038-D6CB-4090-BB4F-4CF4C357AD2C}" dt="2024-08-14T23:12:11.098" v="3219" actId="20577"/>
        <pc:sldMkLst>
          <pc:docMk/>
          <pc:sldMk cId="63315392" sldId="270"/>
        </pc:sldMkLst>
        <pc:spChg chg="mod">
          <ac:chgData name="David Parks" userId="0d663e3a-4707-4f34-af46-881a84e1e30a" providerId="ADAL" clId="{E0344038-D6CB-4090-BB4F-4CF4C357AD2C}" dt="2024-08-14T23:12:11.098" v="3219" actId="20577"/>
          <ac:spMkLst>
            <pc:docMk/>
            <pc:sldMk cId="63315392" sldId="270"/>
            <ac:spMk id="2" creationId="{F09DE155-AEAE-FB44-91D9-D40A4CB4F18A}"/>
          </ac:spMkLst>
        </pc:spChg>
        <pc:spChg chg="mod">
          <ac:chgData name="David Parks" userId="0d663e3a-4707-4f34-af46-881a84e1e30a" providerId="ADAL" clId="{E0344038-D6CB-4090-BB4F-4CF4C357AD2C}" dt="2024-08-14T19:48:46.158" v="1881" actId="20577"/>
          <ac:spMkLst>
            <pc:docMk/>
            <pc:sldMk cId="63315392" sldId="270"/>
            <ac:spMk id="3" creationId="{B18FBD78-34CC-2A75-B997-0609CF56664D}"/>
          </ac:spMkLst>
        </pc:spChg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3578852489" sldId="270"/>
        </pc:sldMkLst>
      </pc:sldChg>
      <pc:sldChg chg="modSp new mod">
        <pc:chgData name="David Parks" userId="0d663e3a-4707-4f34-af46-881a84e1e30a" providerId="ADAL" clId="{E0344038-D6CB-4090-BB4F-4CF4C357AD2C}" dt="2024-08-14T20:05:07.955" v="2433" actId="20577"/>
        <pc:sldMkLst>
          <pc:docMk/>
          <pc:sldMk cId="1503780159" sldId="271"/>
        </pc:sldMkLst>
        <pc:spChg chg="mod">
          <ac:chgData name="David Parks" userId="0d663e3a-4707-4f34-af46-881a84e1e30a" providerId="ADAL" clId="{E0344038-D6CB-4090-BB4F-4CF4C357AD2C}" dt="2024-08-14T19:51:10.906" v="1906" actId="20577"/>
          <ac:spMkLst>
            <pc:docMk/>
            <pc:sldMk cId="1503780159" sldId="271"/>
            <ac:spMk id="2" creationId="{FAA63A12-F95A-63AA-CA64-C24A2B222818}"/>
          </ac:spMkLst>
        </pc:spChg>
        <pc:spChg chg="mod">
          <ac:chgData name="David Parks" userId="0d663e3a-4707-4f34-af46-881a84e1e30a" providerId="ADAL" clId="{E0344038-D6CB-4090-BB4F-4CF4C357AD2C}" dt="2024-08-14T20:05:07.955" v="2433" actId="20577"/>
          <ac:spMkLst>
            <pc:docMk/>
            <pc:sldMk cId="1503780159" sldId="271"/>
            <ac:spMk id="3" creationId="{BEB95C60-62C3-43F0-4121-6B738407734C}"/>
          </ac:spMkLst>
        </pc:spChg>
      </pc:sldChg>
      <pc:sldChg chg="del">
        <pc:chgData name="David Parks" userId="0d663e3a-4707-4f34-af46-881a84e1e30a" providerId="ADAL" clId="{E0344038-D6CB-4090-BB4F-4CF4C357AD2C}" dt="2024-08-14T17:57:01.985" v="131" actId="2696"/>
        <pc:sldMkLst>
          <pc:docMk/>
          <pc:sldMk cId="2029050471" sldId="271"/>
        </pc:sldMkLst>
      </pc:sldChg>
      <pc:sldChg chg="modSp new mod">
        <pc:chgData name="David Parks" userId="0d663e3a-4707-4f34-af46-881a84e1e30a" providerId="ADAL" clId="{E0344038-D6CB-4090-BB4F-4CF4C357AD2C}" dt="2024-08-14T21:01:21.398" v="2591" actId="5793"/>
        <pc:sldMkLst>
          <pc:docMk/>
          <pc:sldMk cId="2659414395" sldId="272"/>
        </pc:sldMkLst>
        <pc:spChg chg="mod">
          <ac:chgData name="David Parks" userId="0d663e3a-4707-4f34-af46-881a84e1e30a" providerId="ADAL" clId="{E0344038-D6CB-4090-BB4F-4CF4C357AD2C}" dt="2024-08-14T21:00:42.686" v="2563" actId="113"/>
          <ac:spMkLst>
            <pc:docMk/>
            <pc:sldMk cId="2659414395" sldId="272"/>
            <ac:spMk id="2" creationId="{A5DC20DA-5D8D-F565-E229-64268E6E30CA}"/>
          </ac:spMkLst>
        </pc:spChg>
        <pc:spChg chg="mod">
          <ac:chgData name="David Parks" userId="0d663e3a-4707-4f34-af46-881a84e1e30a" providerId="ADAL" clId="{E0344038-D6CB-4090-BB4F-4CF4C357AD2C}" dt="2024-08-14T21:01:21.398" v="2591" actId="5793"/>
          <ac:spMkLst>
            <pc:docMk/>
            <pc:sldMk cId="2659414395" sldId="272"/>
            <ac:spMk id="3" creationId="{2A10CC93-1673-B5DB-FC1E-7078E9655A54}"/>
          </ac:spMkLst>
        </pc:spChg>
      </pc:sldChg>
      <pc:sldChg chg="modSp add mod">
        <pc:chgData name="David Parks" userId="0d663e3a-4707-4f34-af46-881a84e1e30a" providerId="ADAL" clId="{E0344038-D6CB-4090-BB4F-4CF4C357AD2C}" dt="2024-08-14T20:34:39.998" v="2435" actId="27636"/>
        <pc:sldMkLst>
          <pc:docMk/>
          <pc:sldMk cId="297226026" sldId="273"/>
        </pc:sldMkLst>
        <pc:spChg chg="mod">
          <ac:chgData name="David Parks" userId="0d663e3a-4707-4f34-af46-881a84e1e30a" providerId="ADAL" clId="{E0344038-D6CB-4090-BB4F-4CF4C357AD2C}" dt="2024-08-14T20:34:39.998" v="2435" actId="27636"/>
          <ac:spMkLst>
            <pc:docMk/>
            <pc:sldMk cId="297226026" sldId="273"/>
            <ac:spMk id="3" creationId="{00000000-0000-0000-0000-000000000000}"/>
          </ac:spMkLst>
        </pc:spChg>
      </pc:sldChg>
      <pc:sldChg chg="add">
        <pc:chgData name="David Parks" userId="0d663e3a-4707-4f34-af46-881a84e1e30a" providerId="ADAL" clId="{E0344038-D6CB-4090-BB4F-4CF4C357AD2C}" dt="2024-08-14T20:34:39.953" v="2434"/>
        <pc:sldMkLst>
          <pc:docMk/>
          <pc:sldMk cId="2157326114" sldId="274"/>
        </pc:sldMkLst>
      </pc:sldChg>
      <pc:sldChg chg="add">
        <pc:chgData name="David Parks" userId="0d663e3a-4707-4f34-af46-881a84e1e30a" providerId="ADAL" clId="{E0344038-D6CB-4090-BB4F-4CF4C357AD2C}" dt="2024-08-14T20:34:53.937" v="2437"/>
        <pc:sldMkLst>
          <pc:docMk/>
          <pc:sldMk cId="715887456" sldId="275"/>
        </pc:sldMkLst>
      </pc:sldChg>
      <pc:sldChg chg="add del">
        <pc:chgData name="David Parks" userId="0d663e3a-4707-4f34-af46-881a84e1e30a" providerId="ADAL" clId="{E0344038-D6CB-4090-BB4F-4CF4C357AD2C}" dt="2024-08-14T20:34:51.979" v="2436" actId="2696"/>
        <pc:sldMkLst>
          <pc:docMk/>
          <pc:sldMk cId="3608129425" sldId="275"/>
        </pc:sldMkLst>
      </pc:sldChg>
      <pc:sldChg chg="add">
        <pc:chgData name="David Parks" userId="0d663e3a-4707-4f34-af46-881a84e1e30a" providerId="ADAL" clId="{E0344038-D6CB-4090-BB4F-4CF4C357AD2C}" dt="2024-08-14T20:34:53.937" v="2437"/>
        <pc:sldMkLst>
          <pc:docMk/>
          <pc:sldMk cId="407629243" sldId="276"/>
        </pc:sldMkLst>
      </pc:sldChg>
      <pc:sldChg chg="add del">
        <pc:chgData name="David Parks" userId="0d663e3a-4707-4f34-af46-881a84e1e30a" providerId="ADAL" clId="{E0344038-D6CB-4090-BB4F-4CF4C357AD2C}" dt="2024-08-14T20:34:51.979" v="2436" actId="2696"/>
        <pc:sldMkLst>
          <pc:docMk/>
          <pc:sldMk cId="1383002240" sldId="276"/>
        </pc:sldMkLst>
      </pc:sldChg>
      <pc:sldChg chg="add">
        <pc:chgData name="David Parks" userId="0d663e3a-4707-4f34-af46-881a84e1e30a" providerId="ADAL" clId="{E0344038-D6CB-4090-BB4F-4CF4C357AD2C}" dt="2024-08-14T20:34:53.937" v="2437"/>
        <pc:sldMkLst>
          <pc:docMk/>
          <pc:sldMk cId="715786315" sldId="277"/>
        </pc:sldMkLst>
      </pc:sldChg>
      <pc:sldChg chg="add del">
        <pc:chgData name="David Parks" userId="0d663e3a-4707-4f34-af46-881a84e1e30a" providerId="ADAL" clId="{E0344038-D6CB-4090-BB4F-4CF4C357AD2C}" dt="2024-08-14T20:34:51.979" v="2436" actId="2696"/>
        <pc:sldMkLst>
          <pc:docMk/>
          <pc:sldMk cId="1600870904" sldId="277"/>
        </pc:sldMkLst>
      </pc:sldChg>
      <pc:sldChg chg="modSp new mod">
        <pc:chgData name="David Parks" userId="0d663e3a-4707-4f34-af46-881a84e1e30a" providerId="ADAL" clId="{E0344038-D6CB-4090-BB4F-4CF4C357AD2C}" dt="2024-08-14T22:04:35.739" v="3213" actId="20577"/>
        <pc:sldMkLst>
          <pc:docMk/>
          <pc:sldMk cId="529298024" sldId="278"/>
        </pc:sldMkLst>
        <pc:spChg chg="mod">
          <ac:chgData name="David Parks" userId="0d663e3a-4707-4f34-af46-881a84e1e30a" providerId="ADAL" clId="{E0344038-D6CB-4090-BB4F-4CF4C357AD2C}" dt="2024-08-14T22:04:35.739" v="3213" actId="20577"/>
          <ac:spMkLst>
            <pc:docMk/>
            <pc:sldMk cId="529298024" sldId="278"/>
            <ac:spMk id="2" creationId="{0FB2F93C-4D9F-F36B-D228-D8E0B07BC2F1}"/>
          </ac:spMkLst>
        </pc:spChg>
        <pc:spChg chg="mod">
          <ac:chgData name="David Parks" userId="0d663e3a-4707-4f34-af46-881a84e1e30a" providerId="ADAL" clId="{E0344038-D6CB-4090-BB4F-4CF4C357AD2C}" dt="2024-08-14T22:01:22.599" v="3180" actId="20577"/>
          <ac:spMkLst>
            <pc:docMk/>
            <pc:sldMk cId="529298024" sldId="278"/>
            <ac:spMk id="3" creationId="{6EBC51C4-7D51-B08F-4551-B3F098B804BC}"/>
          </ac:spMkLst>
        </pc:spChg>
      </pc:sldChg>
      <pc:sldChg chg="modSp new del mod">
        <pc:chgData name="David Parks" userId="0d663e3a-4707-4f34-af46-881a84e1e30a" providerId="ADAL" clId="{E0344038-D6CB-4090-BB4F-4CF4C357AD2C}" dt="2024-08-14T22:03:15.127" v="3181" actId="2696"/>
        <pc:sldMkLst>
          <pc:docMk/>
          <pc:sldMk cId="854619098" sldId="279"/>
        </pc:sldMkLst>
        <pc:spChg chg="mod">
          <ac:chgData name="David Parks" userId="0d663e3a-4707-4f34-af46-881a84e1e30a" providerId="ADAL" clId="{E0344038-D6CB-4090-BB4F-4CF4C357AD2C}" dt="2024-08-14T21:04:36.358" v="2950" actId="20577"/>
          <ac:spMkLst>
            <pc:docMk/>
            <pc:sldMk cId="854619098" sldId="279"/>
            <ac:spMk id="2" creationId="{C1922794-4592-C4E2-5E92-FF48BD640901}"/>
          </ac:spMkLst>
        </pc:spChg>
      </pc:sldChg>
      <pc:sldChg chg="modSp new mod ord">
        <pc:chgData name="David Parks" userId="0d663e3a-4707-4f34-af46-881a84e1e30a" providerId="ADAL" clId="{E0344038-D6CB-4090-BB4F-4CF4C357AD2C}" dt="2024-08-14T21:44:58.362" v="3048" actId="113"/>
        <pc:sldMkLst>
          <pc:docMk/>
          <pc:sldMk cId="640903629" sldId="280"/>
        </pc:sldMkLst>
        <pc:spChg chg="mod">
          <ac:chgData name="David Parks" userId="0d663e3a-4707-4f34-af46-881a84e1e30a" providerId="ADAL" clId="{E0344038-D6CB-4090-BB4F-4CF4C357AD2C}" dt="2024-08-14T21:44:58.362" v="3048" actId="113"/>
          <ac:spMkLst>
            <pc:docMk/>
            <pc:sldMk cId="640903629" sldId="280"/>
            <ac:spMk id="2" creationId="{676282AD-6E56-ED2C-8BE4-AD43309A921A}"/>
          </ac:spMkLst>
        </pc:spChg>
      </pc:sldChg>
      <pc:sldChg chg="modSp new mod">
        <pc:chgData name="David Parks" userId="0d663e3a-4707-4f34-af46-881a84e1e30a" providerId="ADAL" clId="{E0344038-D6CB-4090-BB4F-4CF4C357AD2C}" dt="2024-08-15T16:34:56.150" v="3255" actId="113"/>
        <pc:sldMkLst>
          <pc:docMk/>
          <pc:sldMk cId="253794466" sldId="281"/>
        </pc:sldMkLst>
        <pc:spChg chg="mod">
          <ac:chgData name="David Parks" userId="0d663e3a-4707-4f34-af46-881a84e1e30a" providerId="ADAL" clId="{E0344038-D6CB-4090-BB4F-4CF4C357AD2C}" dt="2024-08-15T16:34:56.150" v="3255" actId="113"/>
          <ac:spMkLst>
            <pc:docMk/>
            <pc:sldMk cId="253794466" sldId="281"/>
            <ac:spMk id="2" creationId="{46C794C7-42A7-C259-A661-151898186E17}"/>
          </ac:spMkLst>
        </pc:spChg>
      </pc:sldChg>
      <pc:sldChg chg="modSp new mod">
        <pc:chgData name="David Parks" userId="0d663e3a-4707-4f34-af46-881a84e1e30a" providerId="ADAL" clId="{E0344038-D6CB-4090-BB4F-4CF4C357AD2C}" dt="2024-08-15T16:35:53.661" v="3329" actId="20577"/>
        <pc:sldMkLst>
          <pc:docMk/>
          <pc:sldMk cId="3453390603" sldId="282"/>
        </pc:sldMkLst>
        <pc:spChg chg="mod">
          <ac:chgData name="David Parks" userId="0d663e3a-4707-4f34-af46-881a84e1e30a" providerId="ADAL" clId="{E0344038-D6CB-4090-BB4F-4CF4C357AD2C}" dt="2024-08-15T16:35:37.870" v="3269" actId="113"/>
          <ac:spMkLst>
            <pc:docMk/>
            <pc:sldMk cId="3453390603" sldId="282"/>
            <ac:spMk id="2" creationId="{CC795622-9016-A0D1-A98A-2F49B0A485B2}"/>
          </ac:spMkLst>
        </pc:spChg>
        <pc:spChg chg="mod">
          <ac:chgData name="David Parks" userId="0d663e3a-4707-4f34-af46-881a84e1e30a" providerId="ADAL" clId="{E0344038-D6CB-4090-BB4F-4CF4C357AD2C}" dt="2024-08-15T16:35:53.661" v="3329" actId="20577"/>
          <ac:spMkLst>
            <pc:docMk/>
            <pc:sldMk cId="3453390603" sldId="282"/>
            <ac:spMk id="3" creationId="{E299BEF4-D83B-B8F8-BAD9-3F7F0C685C3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8:35.69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1 179,'11'-1,"-1"0,1-1,-1 0,14-6,10-1,-28 8,31-8,0 2,0 2,51-1,-40 7,-12 0,1-1,0-2,70-12,-64 7,1 2,-1 2,1 1,51 6,7-1,-62-3,-1 2,60 11,-59-7,60 1,-58-6,55 10,-34-3,1-3,122-5,-67-3,-38 4,20 0,157-18,65-13,-210 22,-71 6,56-9,-33-1,0 1,110-2,-82 16,141-5,-163-11,-52 8,-1 2,30-3,17 6,-34 0,0 0,1-3,47-8,-59 7,0 1,31-1,-30 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9:28.66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0,'1122'0,"-1093"2,55 9,-54-5,52 2,-40-8,0 2,52 10,-31-4,0-3,124-6,-68-1,-85 2,21-1,-1 3,83 12,-91-7,53 1,25 2,140 20,-185-23,147-6,-99-4,531 3,-628-1,56-11,-55 7,53-3,-9 9,-53-1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9:34.54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4168 1,'-78'2,"-100"15,94-9,-155-7,105-4,-2940 3,3050 1,-1 2,-33 7,-12 2,-82 13,147-25,0 1,0 0,0 0,0 1,0-1,1 1,-1 0,-8 4,14-5,-1 0,0-1,1 1,-1-1,1 1,-1-1,1 0,-1 1,1-1,-1 1,1-1,-1 0,1 1,-1-1,1 0,0 0,-1 1,1-1,0 0,-1 0,1 0,-1 0,1 0,0 0,-1 0,1 0,0 0,-1 0,2 0,26 3,-2-4,1-1,-1-1,31-7,-27 4,24 0,0 2,103 6,-47 0,678-2,-757 2,0 2,-1 0,50 16,27 3,-5 0,-73-15,1-1,58 5,213 25,-217-24,-23-1,-37-7,1-1,43 2,770-7,-816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9:40.31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77,'47'0,"0"-1,0-3,0-1,66-18,-67 14,1 2,0 2,0 3,90 5,-27 0,42-1,171-5,-225-9,-58 6,61-2,787 9,-855 1,53 9,-51-5,42 1,422-6,-238-2,-240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59:02.02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1,'258'16,"-220"-13,446 6,-281-12,893 3,-1056 2,0 2,68 16,-65-10,86 6,332-14,-224-4,-203 0,55-9,-54 5,51-2,1184 9,-1260-1,0-2,0 0,20-5,-24 4,1 1,-1 0,1 1,-1-1,1 1,0 1,-1-1,1 1,0 0,0 1,7 1,-11-1,-1 0,0 1,0-1,0 1,0-1,0 1,0 0,-1 0,1 0,0 0,-1 0,0 0,1 0,-1 1,0-1,0 0,0 1,-1-1,1 0,0 1,-1-1,0 1,1 3,-1 69,-1-57,-2 290,3-287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59:06.17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0,'687'0,"-666"2,1 0,38 10,-11-2,4-1,-27-3,1-1,44 1,437-7,-486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59:08.53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987 1,'-814'0,"794"1,0 1,-31 7,-9 2,38-9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59:15.84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57,'37'0,"-1"1,0-2,0-1,59-12,57-12,-107 19,0 3,0 1,88 5,-29 1,937-3,-1021 1,-1 1,33 8,-31-5,0-2,24 2,677-3,-352-5,2221 3,-2577 1,-1 1,0 0,20 5,1 1,-16-5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59:20.57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54 130,'0'-129,"1"142,0 1,1-1,5 19,-4-21,0 0,-1 0,0 0,-1 21,-1-28,-1 0,1 0,-1 0,0 0,0 0,-1 0,1 0,-1-1,0 1,0 0,0-1,-1 0,1 1,-1-1,0 0,1 0,-6 3,4-3,-14 10,17-13,1 0,0 1,-1-1,1 0,-1 0,1 0,-1 0,1 0,-1 0,1 0,-1 0,1 0,-1 0,1-1,-1 1,1 0,0 0,-1 0,1-1,-1 1,1 0,-1 0,1-1,0 1,-1 0,1-1,0 1,-1 0,1-1,0 1,0-1,-1 1,1 0,0-1,0 1,0-1,0 1,-1-1,1 1,0-1,0 0,-3-11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6:12:33.9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6,'537'0,"-517"1,0 2,0 0,21 6,9 2,1-1,-27-5,0-1,39 2,-10-5,13 0,95 12,-71-4,0-4,109-7,-55 0,-63 3,92-3,-105-10,-50 8,1 0,29-1,0 4,-16 2,1-3,-1 0,37-9,-27 4,0 2,0 2,76 4,-72 0,0-1,90-13,-75 5,0 3,0 2,70 6,-13 0,-29-3,115 16,-153-11,53-2,8 1,-26 7,-55-5,53 2,974-8,-480-1,-549 2,0 2,0 2,43 11,-44-8,1-2,0-1,45 2,-55-6,0 0,-1 1,38 8,-39-5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6:12:36.80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0,'815'0,"-785"2,55 9,-55-5,54 2,321-9,-383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8:49.82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30,'53'-19,"-3"13,0 2,100 6,-46 0,683-2,-767 1,-1 1,34 8,-33-5,1-2,24 2,6-4,-22-2,0 2,0 1,46 10,-33-5,0-1,0-3,0-2,59-4,1 0,584 3,-664 1,-1 2,39 8,-11-1,1 1,28 3,-39-10,74 18,-78-14,0-1,0-2,38 1,15-5,129-4,-133-9,-52 6,55-2,242 9,-307-1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6:12:38.33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0,'31'2,"0"1,-1 2,43 11,-43-8,1-2,0 0,44 0,-31-6,9-1,-1 3,79 11,-64-5,0-2,129-7,-69-2,-77 3,-28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8:53.54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32,'20'0,"15"1,1-2,0-2,52-9,-44 5,1 2,-1 2,1 1,46 6,11-1,635-3,-712 1,0 2,30 6,43 4,46 3,-88-7,8 2,-38-6,0-1,38 2,-4-7,-32-1,1 2,0 1,54 9,-61-4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9:01.06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1,'2949'0,"-2930"1,0 1,34 7,-33-4,1-1,24 0,677-2,-351-4,623 2,-965 1,55 11,-55-7,54 3,1541-7,-760-3,-842 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9:06.70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1 107,'586'0,"-557"-2,56-9,-54 5,52-1,705 8,-769-3,0 1,34-9,-33 5,1 2,24-2,37 3,-29 3,1-3,-1-3,72-14,-78 9,1 2,80-2,100 11,-80 2,-89-5,0 3,0 3,0 2,86 21,-100-14,2-2,74 8,24 4,-99-13,73 5,-5-2,20 0,39-15,104 4,-174 10,62 3,811-16,-826 14,-99-7,53 1,960-8,-1042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9:11.58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7135 137,'-19'1,"0"1,-34 8,32-5,1-2,-26 2,-321-4,174-2,162-1,0-1,0-2,-41-11,42 8,-1 2,0 1,-42-2,-1299 8,1343-2,1-2,-30-6,29 3,-56-2,18 8,15 1,0-3,-82-11,73 5,-1 2,-1 4,-63 5,7 0,-466-3,547-2,-54-9,53 5,-51-2,-71 10,-113-3,168-11,-24-1,-988 11,544 4,123-2,401-4,28-2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9:15.20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4,'1551'0,"-1532"1,0 1,37 9,3 0,28 1,120 2,1372-15,-1547 0,55-11,22-1,-13 13,-40 1,0-3,73-11,-61 4,1 4,124 6,-66 2,-52-3,-53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9:21.24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30,'53'-19,"1"12,1 3,104 6,-47 1,-109-3,38-1,0 1,0 3,0 1,-1 1,58 17,-54-11,1-1,61 4,-75-11,71 5,135-9,-91-1,5188 2,-5315 1,-1 1,0 0,18 6,-16-3,0-1,26 1,457-4,-243-3,-242 1,-1-1,1-1,-1-1,0-1,23-9,34-8,9 0,-64 20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4T15:19:23.78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1394 82,'-53'-20,"-35"10,-10-2,-80-13,133 18,-1 2,-1 2,-83 6,26-1,-479-2,561 0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7" name="Picture 6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05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effortreporting@uw.edu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ashington.huronecc.com/ecc/multipleInstitutionSelect.action" TargetMode="External"/><Relationship Id="rId7" Type="http://schemas.openxmlformats.org/officeDocument/2006/relationships/hyperlink" Target="https://finance.uw.edu/pafc/session_recordings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hyperlink" Target="https://finance.uw.edu/pafc/effort-reporting/training" TargetMode="External"/><Relationship Id="rId5" Type="http://schemas.openxmlformats.org/officeDocument/2006/relationships/hyperlink" Target="https://finance.uw.edu/pafc/effort-reporting/job-aids-and-tools/calculatorstools" TargetMode="External"/><Relationship Id="rId4" Type="http://schemas.openxmlformats.org/officeDocument/2006/relationships/hyperlink" Target="https://finance.uw.edu/pafc/effort-reporting/job-aids-and-tools/ecc-job-aids-and-user-guide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pafc/effort-reporting/ecc-office-hours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effortreporting@uw.edu" TargetMode="External"/><Relationship Id="rId7" Type="http://schemas.openxmlformats.org/officeDocument/2006/relationships/hyperlink" Target="mailto:parksd2@uw.edu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hyperlink" Target="mailto:mgard4@uw.eud" TargetMode="External"/><Relationship Id="rId5" Type="http://schemas.openxmlformats.org/officeDocument/2006/relationships/hyperlink" Target="https://finance.uw.edu/pafc/" TargetMode="External"/><Relationship Id="rId4" Type="http://schemas.openxmlformats.org/officeDocument/2006/relationships/hyperlink" Target="mailto:gcafco@uw.edu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.xml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6" Type="http://schemas.openxmlformats.org/officeDocument/2006/relationships/customXml" Target="../ink/ink19.xml"/><Relationship Id="rId5" Type="http://schemas.openxmlformats.org/officeDocument/2006/relationships/image" Target="../media/image23.png"/><Relationship Id="rId4" Type="http://schemas.openxmlformats.org/officeDocument/2006/relationships/customXml" Target="../ink/ink18.xml"/><Relationship Id="rId9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effortreporting@uw.edu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uw.edu/pafc/effort-reporting/job-aids-and-tools/calculatorstool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21" Type="http://schemas.openxmlformats.org/officeDocument/2006/relationships/image" Target="../media/image12.png"/><Relationship Id="rId34" Type="http://schemas.openxmlformats.org/officeDocument/2006/relationships/customXml" Target="../ink/ink16.xml"/><Relationship Id="rId7" Type="http://schemas.openxmlformats.org/officeDocument/2006/relationships/image" Target="../media/image50.png"/><Relationship Id="rId12" Type="http://schemas.openxmlformats.org/officeDocument/2006/relationships/customXml" Target="../ink/ink5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6.png"/><Relationship Id="rId1" Type="http://schemas.openxmlformats.org/officeDocument/2006/relationships/tags" Target="../tags/tag4.xml"/><Relationship Id="rId6" Type="http://schemas.openxmlformats.org/officeDocument/2006/relationships/customXml" Target="../ink/ink2.xml"/><Relationship Id="rId11" Type="http://schemas.openxmlformats.org/officeDocument/2006/relationships/image" Target="../media/image7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20.png"/><Relationship Id="rId5" Type="http://schemas.openxmlformats.org/officeDocument/2006/relationships/image" Target="../media/image40.png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10" Type="http://schemas.openxmlformats.org/officeDocument/2006/relationships/customXml" Target="../ink/ink4.xml"/><Relationship Id="rId19" Type="http://schemas.openxmlformats.org/officeDocument/2006/relationships/image" Target="../media/image11.png"/><Relationship Id="rId31" Type="http://schemas.openxmlformats.org/officeDocument/2006/relationships/image" Target="../media/image17.png"/><Relationship Id="rId4" Type="http://schemas.openxmlformats.org/officeDocument/2006/relationships/customXml" Target="../ink/ink1.xml"/><Relationship Id="rId9" Type="http://schemas.openxmlformats.org/officeDocument/2006/relationships/image" Target="../media/image60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5.png"/><Relationship Id="rId30" Type="http://schemas.openxmlformats.org/officeDocument/2006/relationships/customXml" Target="../ink/ink14.xml"/><Relationship Id="rId35" Type="http://schemas.openxmlformats.org/officeDocument/2006/relationships/image" Target="../media/image19.png"/><Relationship Id="rId8" Type="http://schemas.openxmlformats.org/officeDocument/2006/relationships/customXml" Target="../ink/ink3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2027" y="960120"/>
            <a:ext cx="7851897" cy="2697479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Focused Topic Office Hours: Allocations Tool &amp; Pre-Review Tips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55675" y="4508694"/>
            <a:ext cx="6793086" cy="1288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15</a:t>
            </a:r>
            <a:r>
              <a:rPr lang="en-US" sz="16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Parks &amp; Matt Gardner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Award Fiscal Compliance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C794C7-42A7-C259-A661-151898186E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Calculator Questions…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C4F5B-416E-F9DF-21BD-A2A82EC6D4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4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FB2F93C-4D9F-F36B-D228-D8E0B07BC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Pre-Review Tips for Effort Statements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C51C4-7D51-B08F-4551-B3F098B804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PAAs – make sure all that have posted are showing in ECC (R1269.1 Report is helpful for comparing to Workday to ECC)</a:t>
            </a:r>
          </a:p>
          <a:p>
            <a:r>
              <a:rPr lang="en-US" dirty="0"/>
              <a:t>Faculty’s effort shown on the statement vs. what was committed in the proposal</a:t>
            </a:r>
          </a:p>
          <a:p>
            <a:r>
              <a:rPr lang="en-US" dirty="0"/>
              <a:t>Cost Share Worktags</a:t>
            </a:r>
          </a:p>
          <a:p>
            <a:r>
              <a:rPr lang="en-US" dirty="0"/>
              <a:t>K-Award effort level</a:t>
            </a:r>
          </a:p>
          <a:p>
            <a:r>
              <a:rPr lang="en-US" dirty="0"/>
              <a:t>Making notes or attachments for specific circumstances/justifications (reach out to </a:t>
            </a:r>
            <a:r>
              <a:rPr lang="en-US" dirty="0">
                <a:hlinkClick r:id="rId2"/>
              </a:rPr>
              <a:t>effortreporting@uw.edu</a:t>
            </a:r>
            <a:r>
              <a:rPr lang="en-US" dirty="0"/>
              <a:t> with questions on if a situation would require this)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298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Resources and Links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https://washington.huronecc.com/ecc/multipleInstitutionSelect.action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Job Aids &amp; User Guides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https://finance.uw.edu/pafc/effort-reporting/job-aids-and-tools/ecc-job-aids-and-user-guides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Salary Cap Calculator 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https://finance.uw.edu/pafc/effort-reporting/job-aids-and-tools/calculatorstools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Training Videos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https://finance.uw.edu/pafc/effort-reporting/training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Recordings of prior Focused Office Hours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https://finance.uw.edu/pafc/session_recordings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6937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Future Office Hours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Future “Focused” Office Hours</a:t>
            </a:r>
          </a:p>
          <a:p>
            <a:pPr lvl="1"/>
            <a:endParaRPr lang="en-US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 Office Hours Every Friday at 10am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8/29/2024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https://finance.uw.edu/pafc/effort-reporting/ecc-office-hours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8173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 Award Fiscal Compliance (PAFC)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effortreporting@uw.edu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(Effort questions)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gcafco@uw.edu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(All other compliance questions)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https://finance.uw.edu/pafc/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Matt Gardner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mgard4@uw.edu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206-543-2610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David Parks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parksd2@uw.edu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287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795622-9016-A0D1-A98A-2F49B0A485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9BEF4-D83B-B8F8-BAD9-3F7F0C685C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hlinkClick r:id="rId2" action="ppaction://hlinksldjump"/>
              </a:rPr>
              <a:t>Cost Share</a:t>
            </a:r>
            <a:endParaRPr lang="en-US" dirty="0"/>
          </a:p>
          <a:p>
            <a:r>
              <a:rPr lang="en-US" dirty="0">
                <a:hlinkClick r:id="rId3" action="ppaction://hlinksldjump"/>
              </a:rPr>
              <a:t>Cost Share in Workday</a:t>
            </a:r>
            <a:endParaRPr lang="en-US" dirty="0"/>
          </a:p>
          <a:p>
            <a:r>
              <a:rPr lang="en-US" dirty="0">
                <a:hlinkClick r:id="rId4" action="ppaction://hlinksldjump"/>
              </a:rPr>
              <a:t>Cost Share in ECC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90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Cost Share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Cost Share will appear in ECC on Effort and Project Statements only when salary is charged to the cost share award line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Worktag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Workday.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salary is charged to either a different grant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Worktag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or to a non-sponsored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Worktag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(Gift, RCR, Start-up, etc.), the salary will not appear as Cost Share on either Effort or Project Statements.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5887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Cost Share in Workday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C728A4-A9BD-EFCF-B579-B73F73E5C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42505"/>
            <a:ext cx="9144000" cy="35729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62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Cost Share in ECC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81CD90-F29A-581F-B9A5-B80457DFF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45099"/>
            <a:ext cx="9144000" cy="336780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28701AF-8D13-6242-5906-666A43012DF0}"/>
                  </a:ext>
                </a:extLst>
              </p14:cNvPr>
              <p14:cNvContentPartPr/>
              <p14:nvPr/>
            </p14:nvContentPartPr>
            <p14:xfrm>
              <a:off x="191736" y="3289536"/>
              <a:ext cx="2168640" cy="464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28701AF-8D13-6242-5906-666A43012DF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7736" y="3181536"/>
                <a:ext cx="227628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CD60FFC-A50F-41EB-6494-E4AAFB24E1AF}"/>
                  </a:ext>
                </a:extLst>
              </p14:cNvPr>
              <p14:cNvContentPartPr/>
              <p14:nvPr/>
            </p14:nvContentPartPr>
            <p14:xfrm>
              <a:off x="3364776" y="3301056"/>
              <a:ext cx="529920" cy="97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CD60FFC-A50F-41EB-6494-E4AAFB24E1A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10776" y="3193056"/>
                <a:ext cx="63756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B2F94EA-8BFF-8F92-B9FA-E8A5A500E9DA}"/>
                  </a:ext>
                </a:extLst>
              </p14:cNvPr>
              <p14:cNvContentPartPr/>
              <p14:nvPr/>
            </p14:nvContentPartPr>
            <p14:xfrm>
              <a:off x="4251816" y="3301056"/>
              <a:ext cx="411120" cy="288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B2F94EA-8BFF-8F92-B9FA-E8A5A500E9D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97816" y="3193056"/>
                <a:ext cx="518760" cy="24444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1578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282AD-6E56-ED2C-8BE4-AD43309A92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ECC Status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850E5-5786-1A35-1DEA-CE7C064997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0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D5A08A-6277-6C41-64E6-1371452437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Salary Allocations Tool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5A113-5AF7-3183-E75B-3A82852E7A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617853"/>
            <a:ext cx="8196210" cy="4709795"/>
          </a:xfrm>
        </p:spPr>
        <p:txBody>
          <a:bodyPr/>
          <a:lstStyle/>
          <a:p>
            <a:r>
              <a:rPr lang="en-US" dirty="0"/>
              <a:t>Designed for…</a:t>
            </a:r>
          </a:p>
          <a:p>
            <a:pPr lvl="1"/>
            <a:r>
              <a:rPr lang="en-US" dirty="0"/>
              <a:t>Calculating necessary REG allocation to achieve an effort amount the user enters in the tool</a:t>
            </a:r>
          </a:p>
          <a:p>
            <a:pPr lvl="1"/>
            <a:r>
              <a:rPr lang="en-US" dirty="0"/>
              <a:t>Allocations to sponsored awards (grants)</a:t>
            </a:r>
          </a:p>
          <a:p>
            <a:pPr lvl="1"/>
            <a:r>
              <a:rPr lang="en-US" dirty="0"/>
              <a:t>Showing what Workday will calculate given the suggested allocation</a:t>
            </a:r>
          </a:p>
          <a:p>
            <a:pPr lvl="1"/>
            <a:r>
              <a:rPr lang="en-US" dirty="0"/>
              <a:t>Showing how the payroll will appear in ECC and the effort it will show up as</a:t>
            </a:r>
          </a:p>
          <a:p>
            <a:r>
              <a:rPr lang="en-US" dirty="0"/>
              <a:t>Most helpful when…</a:t>
            </a:r>
          </a:p>
          <a:p>
            <a:pPr lvl="1"/>
            <a:r>
              <a:rPr lang="en-US" dirty="0"/>
              <a:t>Faculty’s Institutional Base Salary (IBS) is over the salary cap &amp; they have commitments to grants that apply cap</a:t>
            </a:r>
          </a:p>
          <a:p>
            <a:pPr lvl="1"/>
            <a:r>
              <a:rPr lang="en-US" dirty="0"/>
              <a:t>Faculty has salary components outside of REG pay (ADS/ENS and Clinical)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33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9DE155-AEAE-FB44-91D9-D40A4CB4F1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Salary Allocations Tool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FBD78-34CC-2A75-B997-0609CF5666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 designed…</a:t>
            </a:r>
          </a:p>
          <a:p>
            <a:pPr lvl="1"/>
            <a:r>
              <a:rPr lang="en-US" dirty="0"/>
              <a:t>As a budgeting tool</a:t>
            </a:r>
          </a:p>
          <a:p>
            <a:pPr lvl="1"/>
            <a:r>
              <a:rPr lang="en-US" dirty="0"/>
              <a:t>For determining non-sponsored allocations</a:t>
            </a:r>
          </a:p>
          <a:p>
            <a:pPr lvl="1"/>
            <a:r>
              <a:rPr lang="en-US" dirty="0"/>
              <a:t>For when ADS is charged to grants</a:t>
            </a:r>
          </a:p>
        </p:txBody>
      </p:sp>
    </p:spTree>
    <p:extLst>
      <p:ext uri="{BB962C8B-B14F-4D97-AF65-F5344CB8AC3E}">
        <p14:creationId xmlns:p14="http://schemas.microsoft.com/office/powerpoint/2010/main" val="63315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A63A12-F95A-63AA-CA64-C24A2B2228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Recent Update to the Tool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95C60-62C3-43F0-4121-6B73840773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Changes relating to situations less than 100% FTE</a:t>
            </a:r>
          </a:p>
          <a:p>
            <a:pPr lvl="1"/>
            <a:r>
              <a:rPr lang="en-US" dirty="0"/>
              <a:t>Removed the forced FTE adjustment column (column D)</a:t>
            </a:r>
          </a:p>
          <a:p>
            <a:pPr lvl="1"/>
            <a:r>
              <a:rPr lang="en-US" dirty="0"/>
              <a:t>Added optional tab with the formula to adjust for less than 1 FTE</a:t>
            </a:r>
          </a:p>
          <a:p>
            <a:pPr lvl="1"/>
            <a:r>
              <a:rPr lang="en-US" dirty="0"/>
              <a:t>Instructions on the new sheet</a:t>
            </a:r>
          </a:p>
          <a:p>
            <a:pPr lvl="1"/>
            <a:r>
              <a:rPr lang="en-US" dirty="0"/>
              <a:t>Reach out to us (</a:t>
            </a:r>
            <a:r>
              <a:rPr lang="en-US" dirty="0">
                <a:hlinkClick r:id="rId2"/>
              </a:rPr>
              <a:t>effortreporting@uw.edu</a:t>
            </a:r>
            <a:r>
              <a:rPr lang="en-US" dirty="0"/>
              <a:t>) if you have any questions regarding the new tab</a:t>
            </a:r>
          </a:p>
        </p:txBody>
      </p:sp>
    </p:spTree>
    <p:extLst>
      <p:ext uri="{BB962C8B-B14F-4D97-AF65-F5344CB8AC3E}">
        <p14:creationId xmlns:p14="http://schemas.microsoft.com/office/powerpoint/2010/main" val="1503780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DC20DA-5D8D-F565-E229-64268E6E30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Demo…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0CC93-1673-B5DB-FC1E-7078E9655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Tool locate here:</a:t>
            </a:r>
          </a:p>
          <a:p>
            <a:pPr lvl="1"/>
            <a:r>
              <a:rPr lang="en-US" dirty="0">
                <a:hlinkClick r:id="rId2"/>
              </a:rPr>
              <a:t>https://finance.uw.edu/pafc/effort-reporting/job-aids-and-tools/calculatorstools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14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Institutional Base Salary (“IBS”)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Under the Uniform Guidance…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“IBS is defined as the annual compensation paid by a [university] for an individual's appointment, whether that individual's time is spent on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research, instruction, administration, or other activities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“Charges of a faculty member's salary to a Federal award must not exceed the proportionate share of the IBS for the period during which the faculty member worked on the award.”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 CFR 200.430(h)(2)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226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IBS at the UW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1F0E0A-FDD3-11FC-5089-4083D070F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231" y="1618488"/>
            <a:ext cx="8334685" cy="420624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6AE2879-3177-38E9-E843-6323FFA4E15D}"/>
                  </a:ext>
                </a:extLst>
              </p14:cNvPr>
              <p14:cNvContentPartPr/>
              <p14:nvPr/>
            </p14:nvContentPartPr>
            <p14:xfrm>
              <a:off x="776952" y="2459016"/>
              <a:ext cx="1434600" cy="648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6AE2879-3177-38E9-E843-6323FFA4E15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1312" y="2387376"/>
                <a:ext cx="1506240" cy="20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F3791BA-C50C-7A05-6EAC-7FB470F1B082}"/>
                  </a:ext>
                </a:extLst>
              </p14:cNvPr>
              <p14:cNvContentPartPr/>
              <p14:nvPr/>
            </p14:nvContentPartPr>
            <p14:xfrm>
              <a:off x="758952" y="2512656"/>
              <a:ext cx="1480680" cy="57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F3791BA-C50C-7A05-6EAC-7FB470F1B08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5312" y="2405016"/>
                <a:ext cx="1588320" cy="2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64E184C-5830-E6B9-C45A-C5EF18CEDA96}"/>
                  </a:ext>
                </a:extLst>
              </p14:cNvPr>
              <p14:cNvContentPartPr/>
              <p14:nvPr/>
            </p14:nvContentPartPr>
            <p14:xfrm>
              <a:off x="740592" y="2530656"/>
              <a:ext cx="776880" cy="352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64E184C-5830-E6B9-C45A-C5EF18CEDA9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6592" y="2422656"/>
                <a:ext cx="88452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6374237-5910-0526-EB01-742487250660}"/>
                  </a:ext>
                </a:extLst>
              </p14:cNvPr>
              <p14:cNvContentPartPr/>
              <p14:nvPr/>
            </p14:nvContentPartPr>
            <p14:xfrm>
              <a:off x="749592" y="3428856"/>
              <a:ext cx="2861640" cy="190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6374237-5910-0526-EB01-74248725066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95592" y="3321216"/>
                <a:ext cx="296928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D3C257A9-CA70-85B3-5C0F-11A648AAEB1D}"/>
                  </a:ext>
                </a:extLst>
              </p14:cNvPr>
              <p14:cNvContentPartPr/>
              <p14:nvPr/>
            </p14:nvContentPartPr>
            <p14:xfrm>
              <a:off x="731232" y="3674016"/>
              <a:ext cx="2513880" cy="756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D3C257A9-CA70-85B3-5C0F-11A648AAEB1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77592" y="3566376"/>
                <a:ext cx="2621520" cy="29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3B4A238-51A8-989E-3331-3AC81FDF4E91}"/>
                  </a:ext>
                </a:extLst>
              </p14:cNvPr>
              <p14:cNvContentPartPr/>
              <p14:nvPr/>
            </p14:nvContentPartPr>
            <p14:xfrm>
              <a:off x="741672" y="3644856"/>
              <a:ext cx="2568960" cy="594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3B4A238-51A8-989E-3331-3AC81FDF4E9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87672" y="3536856"/>
                <a:ext cx="2676600" cy="27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B32D72F-8434-6EB4-C04A-38DE35A66639}"/>
                  </a:ext>
                </a:extLst>
              </p14:cNvPr>
              <p14:cNvContentPartPr/>
              <p14:nvPr/>
            </p14:nvContentPartPr>
            <p14:xfrm>
              <a:off x="731232" y="3747816"/>
              <a:ext cx="1690920" cy="201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B32D72F-8434-6EB4-C04A-38DE35A6663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7592" y="3639816"/>
                <a:ext cx="1798560" cy="23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3181368E-AF4C-1677-81A7-6CE3CB1F1FAC}"/>
                  </a:ext>
                </a:extLst>
              </p14:cNvPr>
              <p14:cNvContentPartPr/>
              <p14:nvPr/>
            </p14:nvContentPartPr>
            <p14:xfrm>
              <a:off x="731232" y="3372336"/>
              <a:ext cx="2889720" cy="396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3181368E-AF4C-1677-81A7-6CE3CB1F1FA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77592" y="3264336"/>
                <a:ext cx="2997360" cy="25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4325FEC-780A-A261-24B3-84C652193B81}"/>
                  </a:ext>
                </a:extLst>
              </p14:cNvPr>
              <p14:cNvContentPartPr/>
              <p14:nvPr/>
            </p14:nvContentPartPr>
            <p14:xfrm>
              <a:off x="3100752" y="3381336"/>
              <a:ext cx="502200" cy="298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4325FEC-780A-A261-24B3-84C652193B8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046752" y="3273336"/>
                <a:ext cx="609840" cy="24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4AFD031-05E0-FE7F-D1FF-A9A636BB955A}"/>
                  </a:ext>
                </a:extLst>
              </p14:cNvPr>
              <p14:cNvContentPartPr/>
              <p14:nvPr/>
            </p14:nvContentPartPr>
            <p14:xfrm>
              <a:off x="731232" y="2478096"/>
              <a:ext cx="1508040" cy="464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4AFD031-05E0-FE7F-D1FF-A9A636BB955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77592" y="2370096"/>
                <a:ext cx="161568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FF059A2-3131-3BF0-9671-1A4CCC096323}"/>
                  </a:ext>
                </a:extLst>
              </p14:cNvPr>
              <p14:cNvContentPartPr/>
              <p14:nvPr/>
            </p14:nvContentPartPr>
            <p14:xfrm>
              <a:off x="749232" y="2496096"/>
              <a:ext cx="1500480" cy="925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FF059A2-3131-3BF0-9671-1A4CCC09632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95232" y="2388456"/>
                <a:ext cx="1608120" cy="3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B9346B51-F1C3-0FF6-6583-C2CBBE89DC61}"/>
                  </a:ext>
                </a:extLst>
              </p14:cNvPr>
              <p14:cNvContentPartPr/>
              <p14:nvPr/>
            </p14:nvContentPartPr>
            <p14:xfrm>
              <a:off x="2130552" y="1773576"/>
              <a:ext cx="1206360" cy="2808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B9346B51-F1C3-0FF6-6583-C2CBBE89DC6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076912" y="1665576"/>
                <a:ext cx="1314000" cy="24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B4EEC9CF-0E3A-6213-6D54-2AB031C3420C}"/>
                  </a:ext>
                </a:extLst>
              </p14:cNvPr>
              <p14:cNvContentPartPr/>
              <p14:nvPr/>
            </p14:nvContentPartPr>
            <p14:xfrm>
              <a:off x="1563336" y="3556656"/>
              <a:ext cx="1739520" cy="18252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B4EEC9CF-0E3A-6213-6D54-2AB031C3420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509336" y="3449016"/>
                <a:ext cx="1847160" cy="39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F415DDC-F4B6-E423-A07E-1FE2F8B8532E}"/>
                  </a:ext>
                </a:extLst>
              </p14:cNvPr>
              <p14:cNvContentPartPr/>
              <p14:nvPr/>
            </p14:nvContentPartPr>
            <p14:xfrm>
              <a:off x="713016" y="2551176"/>
              <a:ext cx="556920" cy="1908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F415DDC-F4B6-E423-A07E-1FE2F8B8532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59376" y="2443176"/>
                <a:ext cx="66456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FEECE36-C42F-0E54-2D32-40D51FB8775A}"/>
                  </a:ext>
                </a:extLst>
              </p14:cNvPr>
              <p14:cNvContentPartPr/>
              <p14:nvPr/>
            </p14:nvContentPartPr>
            <p14:xfrm>
              <a:off x="769176" y="2541816"/>
              <a:ext cx="355680" cy="9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FEECE36-C42F-0E54-2D32-40D51FB8775A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15176" y="2434176"/>
                <a:ext cx="463320" cy="2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DEF9FBF-A0C6-A4A0-3E7F-C38361C31893}"/>
                  </a:ext>
                </a:extLst>
              </p14:cNvPr>
              <p14:cNvContentPartPr/>
              <p14:nvPr/>
            </p14:nvContentPartPr>
            <p14:xfrm>
              <a:off x="959616" y="3371976"/>
              <a:ext cx="2085120" cy="2088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DEF9FBF-A0C6-A4A0-3E7F-C38361C31893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05976" y="3264336"/>
                <a:ext cx="2192760" cy="2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201A6D1-F46B-03A1-3D50-2FBC87F64E38}"/>
                  </a:ext>
                </a:extLst>
              </p14:cNvPr>
              <p14:cNvContentPartPr/>
              <p14:nvPr/>
            </p14:nvContentPartPr>
            <p14:xfrm>
              <a:off x="730656" y="3537936"/>
              <a:ext cx="27720" cy="842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201A6D1-F46B-03A1-3D50-2FBC87F64E38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76656" y="3430296"/>
                <a:ext cx="135360" cy="2998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65917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Effort Statements and IBS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Effort is reported as a proportion of IBS, not just REG pay, as required under the federal regulations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2 CFR 200.430(i)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faculty are also paid an ADS or ENS, this will impact how payroll allocations for REG will display on the Effort Statement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3261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06a5aa-8e31-4bdb-9b13-38c58a92ec8a" xsi:nil="true"/>
    <lcf76f155ced4ddcb4097134ff3c332f xmlns="6f851de0-1ea6-42d6-a184-fbb21641e84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FCDB28E93C9346A6A7EC5839D981D5" ma:contentTypeVersion="17" ma:contentTypeDescription="Create a new document." ma:contentTypeScope="" ma:versionID="9eaaabddce8f882f1f0140ffa4f9cb1b">
  <xsd:schema xmlns:xsd="http://www.w3.org/2001/XMLSchema" xmlns:xs="http://www.w3.org/2001/XMLSchema" xmlns:p="http://schemas.microsoft.com/office/2006/metadata/properties" xmlns:ns2="6f851de0-1ea6-42d6-a184-fbb21641e844" xmlns:ns3="8410168f-e7be-4b05-82ad-db2e089d1a9a" xmlns:ns4="ab06a5aa-8e31-4bdb-9b13-38c58a92ec8a" targetNamespace="http://schemas.microsoft.com/office/2006/metadata/properties" ma:root="true" ma:fieldsID="789f9c06051b3289fd6b0ed4cf3342fd" ns2:_="" ns3:_="" ns4:_="">
    <xsd:import namespace="6f851de0-1ea6-42d6-a184-fbb21641e844"/>
    <xsd:import namespace="8410168f-e7be-4b05-82ad-db2e089d1a9a"/>
    <xsd:import namespace="ab06a5aa-8e31-4bdb-9b13-38c58a92e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51de0-1ea6-42d6-a184-fbb21641e8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0168f-e7be-4b05-82ad-db2e089d1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418e278-b4fe-4923-a390-8786f7260464}" ma:internalName="TaxCatchAll" ma:showField="CatchAllData" ma:web="8410168f-e7be-4b05-82ad-db2e089d1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FFF5C5-6830-4BA6-94C4-40919D1591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6A51A8-73CA-470E-B9AE-FD99457A9D45}">
  <ds:schemaRefs>
    <ds:schemaRef ds:uri="http://schemas.microsoft.com/office/2006/metadata/properties"/>
    <ds:schemaRef ds:uri="http://schemas.microsoft.com/office/infopath/2007/PartnerControls"/>
    <ds:schemaRef ds:uri="ab06a5aa-8e31-4bdb-9b13-38c58a92ec8a"/>
    <ds:schemaRef ds:uri="6f851de0-1ea6-42d6-a184-fbb21641e844"/>
  </ds:schemaRefs>
</ds:datastoreItem>
</file>

<file path=customXml/itemProps3.xml><?xml version="1.0" encoding="utf-8"?>
<ds:datastoreItem xmlns:ds="http://schemas.openxmlformats.org/officeDocument/2006/customXml" ds:itemID="{4AA34937-E4DA-4908-979D-CD720D16EB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51de0-1ea6-42d6-a184-fbb21641e844"/>
    <ds:schemaRef ds:uri="8410168f-e7be-4b05-82ad-db2e089d1a9a"/>
    <ds:schemaRef ds:uri="ab06a5aa-8e31-4bdb-9b13-38c58a92e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10536</TotalTime>
  <Words>714</Words>
  <Application>Microsoft Office PowerPoint</Application>
  <PresentationFormat>On-screen Show (4:3)</PresentationFormat>
  <Paragraphs>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Encode Sans Normal Black</vt:lpstr>
      <vt:lpstr>Lucida Grande</vt:lpstr>
      <vt:lpstr>Open Sans</vt:lpstr>
      <vt:lpstr>Open Sans Light</vt:lpstr>
      <vt:lpstr>Uni Sans Regular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David Parks</cp:lastModifiedBy>
  <cp:revision>52</cp:revision>
  <cp:lastPrinted>2016-02-10T20:19:12Z</cp:lastPrinted>
  <dcterms:created xsi:type="dcterms:W3CDTF">2014-10-14T00:51:43Z</dcterms:created>
  <dcterms:modified xsi:type="dcterms:W3CDTF">2024-08-15T16:36:36Z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6F92FEFD-D22D-4C6F-A548-5DCAEB6DA048</vt:lpwstr>
  </property>
  <property fmtid="{D5CDD505-2E9C-101B-9397-08002B2CF9AE}" pid="3" name="ArticulatePath">
    <vt:lpwstr>MRAM - Optional Presenter PPT Template</vt:lpwstr>
  </property>
  <property fmtid="{D5CDD505-2E9C-101B-9397-08002B2CF9AE}" pid="4" name="ContentTypeId">
    <vt:lpwstr>0x010100D7FCDB28E93C9346A6A7EC5839D981D5</vt:lpwstr>
  </property>
  <property fmtid="{D5CDD505-2E9C-101B-9397-08002B2CF9AE}" pid="5" name="MediaServiceImageTags">
    <vt:lpwstr/>
  </property>
</Properties>
</file>