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4"/>
    <p:sldMasterId id="2147483652" r:id="rId5"/>
  </p:sldMasterIdLst>
  <p:sldIdLst>
    <p:sldId id="259" r:id="rId6"/>
    <p:sldId id="280" r:id="rId7"/>
    <p:sldId id="281" r:id="rId8"/>
    <p:sldId id="282" r:id="rId9"/>
    <p:sldId id="283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8D3A2"/>
    <a:srgbClr val="4B2E83"/>
    <a:srgbClr val="E8E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6" autoAdjust="0"/>
    <p:restoredTop sz="94660"/>
  </p:normalViewPr>
  <p:slideViewPr>
    <p:cSldViewPr snapToGrid="0" snapToObjects="1" showGuides="1">
      <p:cViewPr varScale="1">
        <p:scale>
          <a:sx n="84" d="100"/>
          <a:sy n="84" d="100"/>
        </p:scale>
        <p:origin x="1349" y="67"/>
      </p:cViewPr>
      <p:guideLst>
        <p:guide orient="horz" pos="2488"/>
        <p:guide pos="4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gs" Target="tags/tag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Parks" userId="0d663e3a-4707-4f34-af46-881a84e1e30a" providerId="ADAL" clId="{5452CD90-D67D-4F8D-A97C-A055924C2D63}"/>
    <pc:docChg chg="modSld">
      <pc:chgData name="David Parks" userId="0d663e3a-4707-4f34-af46-881a84e1e30a" providerId="ADAL" clId="{5452CD90-D67D-4F8D-A97C-A055924C2D63}" dt="2024-07-18T17:49:42.188" v="1" actId="20577"/>
      <pc:docMkLst>
        <pc:docMk/>
      </pc:docMkLst>
      <pc:sldChg chg="modSp mod">
        <pc:chgData name="David Parks" userId="0d663e3a-4707-4f34-af46-881a84e1e30a" providerId="ADAL" clId="{5452CD90-D67D-4F8D-A97C-A055924C2D63}" dt="2024-07-18T17:49:42.188" v="1" actId="20577"/>
        <pc:sldMkLst>
          <pc:docMk/>
          <pc:sldMk cId="3848173801" sldId="267"/>
        </pc:sldMkLst>
        <pc:spChg chg="mod">
          <ac:chgData name="David Parks" userId="0d663e3a-4707-4f34-af46-881a84e1e30a" providerId="ADAL" clId="{5452CD90-D67D-4F8D-A97C-A055924C2D63}" dt="2024-07-18T17:49:42.188" v="1" actId="20577"/>
          <ac:spMkLst>
            <pc:docMk/>
            <pc:sldMk cId="3848173801" sldId="267"/>
            <ac:spMk id="3" creationId="{00000000-0000-0000-0000-000000000000}"/>
          </ac:spMkLst>
        </pc:spChg>
      </pc:sldChg>
    </pc:docChg>
  </pc:docChgLst>
  <pc:docChgLst>
    <pc:chgData name="David Parks" userId="0d663e3a-4707-4f34-af46-881a84e1e30a" providerId="ADAL" clId="{299E865D-E048-4B26-A0F7-7655B2C0D53C}"/>
    <pc:docChg chg="custSel addSld delSld modSld">
      <pc:chgData name="David Parks" userId="0d663e3a-4707-4f34-af46-881a84e1e30a" providerId="ADAL" clId="{299E865D-E048-4B26-A0F7-7655B2C0D53C}" dt="2024-09-26T16:47:40.755" v="2353" actId="20577"/>
      <pc:docMkLst>
        <pc:docMk/>
      </pc:docMkLst>
      <pc:sldChg chg="modSp mod">
        <pc:chgData name="David Parks" userId="0d663e3a-4707-4f34-af46-881a84e1e30a" providerId="ADAL" clId="{299E865D-E048-4B26-A0F7-7655B2C0D53C}" dt="2024-09-26T16:05:20.154" v="69" actId="20577"/>
        <pc:sldMkLst>
          <pc:docMk/>
          <pc:sldMk cId="1913477580" sldId="259"/>
        </pc:sldMkLst>
        <pc:spChg chg="mod">
          <ac:chgData name="David Parks" userId="0d663e3a-4707-4f34-af46-881a84e1e30a" providerId="ADAL" clId="{299E865D-E048-4B26-A0F7-7655B2C0D53C}" dt="2024-09-26T16:05:20.154" v="69" actId="20577"/>
          <ac:spMkLst>
            <pc:docMk/>
            <pc:sldMk cId="1913477580" sldId="259"/>
            <ac:spMk id="2" creationId="{00000000-0000-0000-0000-000000000000}"/>
          </ac:spMkLst>
        </pc:spChg>
        <pc:spChg chg="mod">
          <ac:chgData name="David Parks" userId="0d663e3a-4707-4f34-af46-881a84e1e30a" providerId="ADAL" clId="{299E865D-E048-4B26-A0F7-7655B2C0D53C}" dt="2024-09-26T16:03:41.257" v="7" actId="20577"/>
          <ac:spMkLst>
            <pc:docMk/>
            <pc:sldMk cId="1913477580" sldId="259"/>
            <ac:spMk id="6" creationId="{00000000-0000-0000-0000-000000000000}"/>
          </ac:spMkLst>
        </pc:spChg>
      </pc:sldChg>
      <pc:sldChg chg="del">
        <pc:chgData name="David Parks" userId="0d663e3a-4707-4f34-af46-881a84e1e30a" providerId="ADAL" clId="{299E865D-E048-4B26-A0F7-7655B2C0D53C}" dt="2024-09-26T16:03:17.828" v="0" actId="2696"/>
        <pc:sldMkLst>
          <pc:docMk/>
          <pc:sldMk cId="997287146" sldId="265"/>
        </pc:sldMkLst>
      </pc:sldChg>
      <pc:sldChg chg="del">
        <pc:chgData name="David Parks" userId="0d663e3a-4707-4f34-af46-881a84e1e30a" providerId="ADAL" clId="{299E865D-E048-4B26-A0F7-7655B2C0D53C}" dt="2024-09-26T16:03:17.828" v="0" actId="2696"/>
        <pc:sldMkLst>
          <pc:docMk/>
          <pc:sldMk cId="3465917920" sldId="266"/>
        </pc:sldMkLst>
      </pc:sldChg>
      <pc:sldChg chg="del">
        <pc:chgData name="David Parks" userId="0d663e3a-4707-4f34-af46-881a84e1e30a" providerId="ADAL" clId="{299E865D-E048-4B26-A0F7-7655B2C0D53C}" dt="2024-09-26T16:03:17.828" v="0" actId="2696"/>
        <pc:sldMkLst>
          <pc:docMk/>
          <pc:sldMk cId="3848173801" sldId="267"/>
        </pc:sldMkLst>
      </pc:sldChg>
      <pc:sldChg chg="del">
        <pc:chgData name="David Parks" userId="0d663e3a-4707-4f34-af46-881a84e1e30a" providerId="ADAL" clId="{299E865D-E048-4B26-A0F7-7655B2C0D53C}" dt="2024-09-26T16:03:17.828" v="0" actId="2696"/>
        <pc:sldMkLst>
          <pc:docMk/>
          <pc:sldMk cId="2966937703" sldId="268"/>
        </pc:sldMkLst>
      </pc:sldChg>
      <pc:sldChg chg="del">
        <pc:chgData name="David Parks" userId="0d663e3a-4707-4f34-af46-881a84e1e30a" providerId="ADAL" clId="{299E865D-E048-4B26-A0F7-7655B2C0D53C}" dt="2024-09-26T16:03:17.828" v="0" actId="2696"/>
        <pc:sldMkLst>
          <pc:docMk/>
          <pc:sldMk cId="863331346" sldId="269"/>
        </pc:sldMkLst>
      </pc:sldChg>
      <pc:sldChg chg="del">
        <pc:chgData name="David Parks" userId="0d663e3a-4707-4f34-af46-881a84e1e30a" providerId="ADAL" clId="{299E865D-E048-4B26-A0F7-7655B2C0D53C}" dt="2024-09-26T16:03:17.828" v="0" actId="2696"/>
        <pc:sldMkLst>
          <pc:docMk/>
          <pc:sldMk cId="63315392" sldId="270"/>
        </pc:sldMkLst>
      </pc:sldChg>
      <pc:sldChg chg="del">
        <pc:chgData name="David Parks" userId="0d663e3a-4707-4f34-af46-881a84e1e30a" providerId="ADAL" clId="{299E865D-E048-4B26-A0F7-7655B2C0D53C}" dt="2024-09-26T16:03:17.828" v="0" actId="2696"/>
        <pc:sldMkLst>
          <pc:docMk/>
          <pc:sldMk cId="1503780159" sldId="271"/>
        </pc:sldMkLst>
      </pc:sldChg>
      <pc:sldChg chg="del">
        <pc:chgData name="David Parks" userId="0d663e3a-4707-4f34-af46-881a84e1e30a" providerId="ADAL" clId="{299E865D-E048-4B26-A0F7-7655B2C0D53C}" dt="2024-09-26T16:03:17.828" v="0" actId="2696"/>
        <pc:sldMkLst>
          <pc:docMk/>
          <pc:sldMk cId="2659414395" sldId="272"/>
        </pc:sldMkLst>
      </pc:sldChg>
      <pc:sldChg chg="del">
        <pc:chgData name="David Parks" userId="0d663e3a-4707-4f34-af46-881a84e1e30a" providerId="ADAL" clId="{299E865D-E048-4B26-A0F7-7655B2C0D53C}" dt="2024-09-26T16:03:17.828" v="0" actId="2696"/>
        <pc:sldMkLst>
          <pc:docMk/>
          <pc:sldMk cId="297226026" sldId="273"/>
        </pc:sldMkLst>
      </pc:sldChg>
      <pc:sldChg chg="del">
        <pc:chgData name="David Parks" userId="0d663e3a-4707-4f34-af46-881a84e1e30a" providerId="ADAL" clId="{299E865D-E048-4B26-A0F7-7655B2C0D53C}" dt="2024-09-26T16:03:17.828" v="0" actId="2696"/>
        <pc:sldMkLst>
          <pc:docMk/>
          <pc:sldMk cId="2157326114" sldId="274"/>
        </pc:sldMkLst>
      </pc:sldChg>
      <pc:sldChg chg="del">
        <pc:chgData name="David Parks" userId="0d663e3a-4707-4f34-af46-881a84e1e30a" providerId="ADAL" clId="{299E865D-E048-4B26-A0F7-7655B2C0D53C}" dt="2024-09-26T16:03:17.828" v="0" actId="2696"/>
        <pc:sldMkLst>
          <pc:docMk/>
          <pc:sldMk cId="715887456" sldId="275"/>
        </pc:sldMkLst>
      </pc:sldChg>
      <pc:sldChg chg="del">
        <pc:chgData name="David Parks" userId="0d663e3a-4707-4f34-af46-881a84e1e30a" providerId="ADAL" clId="{299E865D-E048-4B26-A0F7-7655B2C0D53C}" dt="2024-09-26T16:03:17.828" v="0" actId="2696"/>
        <pc:sldMkLst>
          <pc:docMk/>
          <pc:sldMk cId="407629243" sldId="276"/>
        </pc:sldMkLst>
      </pc:sldChg>
      <pc:sldChg chg="del">
        <pc:chgData name="David Parks" userId="0d663e3a-4707-4f34-af46-881a84e1e30a" providerId="ADAL" clId="{299E865D-E048-4B26-A0F7-7655B2C0D53C}" dt="2024-09-26T16:03:17.828" v="0" actId="2696"/>
        <pc:sldMkLst>
          <pc:docMk/>
          <pc:sldMk cId="715786315" sldId="277"/>
        </pc:sldMkLst>
      </pc:sldChg>
      <pc:sldChg chg="del">
        <pc:chgData name="David Parks" userId="0d663e3a-4707-4f34-af46-881a84e1e30a" providerId="ADAL" clId="{299E865D-E048-4B26-A0F7-7655B2C0D53C}" dt="2024-09-26T16:03:17.828" v="0" actId="2696"/>
        <pc:sldMkLst>
          <pc:docMk/>
          <pc:sldMk cId="529298024" sldId="278"/>
        </pc:sldMkLst>
      </pc:sldChg>
      <pc:sldChg chg="modSp mod">
        <pc:chgData name="David Parks" userId="0d663e3a-4707-4f34-af46-881a84e1e30a" providerId="ADAL" clId="{299E865D-E048-4B26-A0F7-7655B2C0D53C}" dt="2024-09-26T16:07:05.797" v="385" actId="20577"/>
        <pc:sldMkLst>
          <pc:docMk/>
          <pc:sldMk cId="640903629" sldId="280"/>
        </pc:sldMkLst>
        <pc:spChg chg="mod">
          <ac:chgData name="David Parks" userId="0d663e3a-4707-4f34-af46-881a84e1e30a" providerId="ADAL" clId="{299E865D-E048-4B26-A0F7-7655B2C0D53C}" dt="2024-09-26T16:07:05.797" v="385" actId="20577"/>
          <ac:spMkLst>
            <pc:docMk/>
            <pc:sldMk cId="640903629" sldId="280"/>
            <ac:spMk id="3" creationId="{885850E5-5786-1A35-1DEA-CE7C064997B1}"/>
          </ac:spMkLst>
        </pc:spChg>
      </pc:sldChg>
      <pc:sldChg chg="del">
        <pc:chgData name="David Parks" userId="0d663e3a-4707-4f34-af46-881a84e1e30a" providerId="ADAL" clId="{299E865D-E048-4B26-A0F7-7655B2C0D53C}" dt="2024-09-26T16:03:17.828" v="0" actId="2696"/>
        <pc:sldMkLst>
          <pc:docMk/>
          <pc:sldMk cId="253794466" sldId="281"/>
        </pc:sldMkLst>
      </pc:sldChg>
      <pc:sldChg chg="modSp new mod">
        <pc:chgData name="David Parks" userId="0d663e3a-4707-4f34-af46-881a84e1e30a" providerId="ADAL" clId="{299E865D-E048-4B26-A0F7-7655B2C0D53C}" dt="2024-09-26T16:19:13.905" v="1200" actId="20577"/>
        <pc:sldMkLst>
          <pc:docMk/>
          <pc:sldMk cId="3009461841" sldId="281"/>
        </pc:sldMkLst>
        <pc:spChg chg="mod">
          <ac:chgData name="David Parks" userId="0d663e3a-4707-4f34-af46-881a84e1e30a" providerId="ADAL" clId="{299E865D-E048-4B26-A0F7-7655B2C0D53C}" dt="2024-09-26T16:07:39.383" v="445" actId="113"/>
          <ac:spMkLst>
            <pc:docMk/>
            <pc:sldMk cId="3009461841" sldId="281"/>
            <ac:spMk id="2" creationId="{74144445-CAEC-0549-B773-CCB49698A0DA}"/>
          </ac:spMkLst>
        </pc:spChg>
        <pc:spChg chg="mod">
          <ac:chgData name="David Parks" userId="0d663e3a-4707-4f34-af46-881a84e1e30a" providerId="ADAL" clId="{299E865D-E048-4B26-A0F7-7655B2C0D53C}" dt="2024-09-26T16:19:13.905" v="1200" actId="20577"/>
          <ac:spMkLst>
            <pc:docMk/>
            <pc:sldMk cId="3009461841" sldId="281"/>
            <ac:spMk id="3" creationId="{DA277667-60D5-79E6-D58C-AB3072288702}"/>
          </ac:spMkLst>
        </pc:spChg>
      </pc:sldChg>
      <pc:sldChg chg="modSp new mod">
        <pc:chgData name="David Parks" userId="0d663e3a-4707-4f34-af46-881a84e1e30a" providerId="ADAL" clId="{299E865D-E048-4B26-A0F7-7655B2C0D53C}" dt="2024-09-26T16:41:23.796" v="1781" actId="20577"/>
        <pc:sldMkLst>
          <pc:docMk/>
          <pc:sldMk cId="2289631773" sldId="282"/>
        </pc:sldMkLst>
        <pc:spChg chg="mod">
          <ac:chgData name="David Parks" userId="0d663e3a-4707-4f34-af46-881a84e1e30a" providerId="ADAL" clId="{299E865D-E048-4B26-A0F7-7655B2C0D53C}" dt="2024-09-26T16:07:43.724" v="446" actId="113"/>
          <ac:spMkLst>
            <pc:docMk/>
            <pc:sldMk cId="2289631773" sldId="282"/>
            <ac:spMk id="2" creationId="{280EC53A-382D-B4FD-A300-9CE4BFB56429}"/>
          </ac:spMkLst>
        </pc:spChg>
        <pc:spChg chg="mod">
          <ac:chgData name="David Parks" userId="0d663e3a-4707-4f34-af46-881a84e1e30a" providerId="ADAL" clId="{299E865D-E048-4B26-A0F7-7655B2C0D53C}" dt="2024-09-26T16:41:23.796" v="1781" actId="20577"/>
          <ac:spMkLst>
            <pc:docMk/>
            <pc:sldMk cId="2289631773" sldId="282"/>
            <ac:spMk id="3" creationId="{C439A9DA-6477-CB54-EEE1-E9EED3B3DD8A}"/>
          </ac:spMkLst>
        </pc:spChg>
      </pc:sldChg>
      <pc:sldChg chg="del">
        <pc:chgData name="David Parks" userId="0d663e3a-4707-4f34-af46-881a84e1e30a" providerId="ADAL" clId="{299E865D-E048-4B26-A0F7-7655B2C0D53C}" dt="2024-09-26T16:03:17.828" v="0" actId="2696"/>
        <pc:sldMkLst>
          <pc:docMk/>
          <pc:sldMk cId="3453390603" sldId="282"/>
        </pc:sldMkLst>
      </pc:sldChg>
      <pc:sldChg chg="modSp new mod">
        <pc:chgData name="David Parks" userId="0d663e3a-4707-4f34-af46-881a84e1e30a" providerId="ADAL" clId="{299E865D-E048-4B26-A0F7-7655B2C0D53C}" dt="2024-09-26T16:47:40.755" v="2353" actId="20577"/>
        <pc:sldMkLst>
          <pc:docMk/>
          <pc:sldMk cId="1378412024" sldId="283"/>
        </pc:sldMkLst>
        <pc:spChg chg="mod">
          <ac:chgData name="David Parks" userId="0d663e3a-4707-4f34-af46-881a84e1e30a" providerId="ADAL" clId="{299E865D-E048-4B26-A0F7-7655B2C0D53C}" dt="2024-09-26T16:44:00.107" v="1826" actId="20577"/>
          <ac:spMkLst>
            <pc:docMk/>
            <pc:sldMk cId="1378412024" sldId="283"/>
            <ac:spMk id="2" creationId="{F3E6E8D3-970F-E6CD-843F-22D5F35B450F}"/>
          </ac:spMkLst>
        </pc:spChg>
        <pc:spChg chg="mod">
          <ac:chgData name="David Parks" userId="0d663e3a-4707-4f34-af46-881a84e1e30a" providerId="ADAL" clId="{299E865D-E048-4B26-A0F7-7655B2C0D53C}" dt="2024-09-26T16:47:40.755" v="2353" actId="20577"/>
          <ac:spMkLst>
            <pc:docMk/>
            <pc:sldMk cId="1378412024" sldId="283"/>
            <ac:spMk id="3" creationId="{AAC628FB-EA0A-6F1F-CCFD-D7D5C0F5F439}"/>
          </ac:spMkLst>
        </pc:spChg>
      </pc:sldChg>
    </pc:docChg>
  </pc:docChgLst>
  <pc:docChgLst>
    <pc:chgData name="David Parks" userId="0d663e3a-4707-4f34-af46-881a84e1e30a" providerId="ADAL" clId="{E0344038-D6CB-4090-BB4F-4CF4C357AD2C}"/>
    <pc:docChg chg="undo custSel addSld delSld modSld sldOrd">
      <pc:chgData name="David Parks" userId="0d663e3a-4707-4f34-af46-881a84e1e30a" providerId="ADAL" clId="{E0344038-D6CB-4090-BB4F-4CF4C357AD2C}" dt="2024-08-15T16:35:53.661" v="3329" actId="20577"/>
      <pc:docMkLst>
        <pc:docMk/>
      </pc:docMkLst>
      <pc:sldChg chg="modSp mod">
        <pc:chgData name="David Parks" userId="0d663e3a-4707-4f34-af46-881a84e1e30a" providerId="ADAL" clId="{E0344038-D6CB-4090-BB4F-4CF4C357AD2C}" dt="2024-08-14T17:57:38.651" v="192" actId="20577"/>
        <pc:sldMkLst>
          <pc:docMk/>
          <pc:sldMk cId="1913477580" sldId="259"/>
        </pc:sldMkLst>
        <pc:spChg chg="mod">
          <ac:chgData name="David Parks" userId="0d663e3a-4707-4f34-af46-881a84e1e30a" providerId="ADAL" clId="{E0344038-D6CB-4090-BB4F-4CF4C357AD2C}" dt="2024-08-14T17:57:20.585" v="174" actId="20577"/>
          <ac:spMkLst>
            <pc:docMk/>
            <pc:sldMk cId="1913477580" sldId="259"/>
            <ac:spMk id="2" creationId="{00000000-0000-0000-0000-000000000000}"/>
          </ac:spMkLst>
        </pc:spChg>
        <pc:spChg chg="mod">
          <ac:chgData name="David Parks" userId="0d663e3a-4707-4f34-af46-881a84e1e30a" providerId="ADAL" clId="{E0344038-D6CB-4090-BB4F-4CF4C357AD2C}" dt="2024-08-14T17:57:38.651" v="192" actId="20577"/>
          <ac:spMkLst>
            <pc:docMk/>
            <pc:sldMk cId="1913477580" sldId="259"/>
            <ac:spMk id="6" creationId="{00000000-0000-0000-0000-000000000000}"/>
          </ac:spMkLst>
        </pc:spChg>
      </pc:sldChg>
      <pc:sldChg chg="del">
        <pc:chgData name="David Parks" userId="0d663e3a-4707-4f34-af46-881a84e1e30a" providerId="ADAL" clId="{E0344038-D6CB-4090-BB4F-4CF4C357AD2C}" dt="2024-08-14T17:57:01.985" v="131" actId="2696"/>
        <pc:sldMkLst>
          <pc:docMk/>
          <pc:sldMk cId="289097830" sldId="260"/>
        </pc:sldMkLst>
      </pc:sldChg>
      <pc:sldChg chg="del">
        <pc:chgData name="David Parks" userId="0d663e3a-4707-4f34-af46-881a84e1e30a" providerId="ADAL" clId="{E0344038-D6CB-4090-BB4F-4CF4C357AD2C}" dt="2024-08-14T17:57:01.985" v="131" actId="2696"/>
        <pc:sldMkLst>
          <pc:docMk/>
          <pc:sldMk cId="1336189112" sldId="263"/>
        </pc:sldMkLst>
      </pc:sldChg>
      <pc:sldChg chg="del">
        <pc:chgData name="David Parks" userId="0d663e3a-4707-4f34-af46-881a84e1e30a" providerId="ADAL" clId="{E0344038-D6CB-4090-BB4F-4CF4C357AD2C}" dt="2024-08-14T17:57:01.985" v="131" actId="2696"/>
        <pc:sldMkLst>
          <pc:docMk/>
          <pc:sldMk cId="3542815697" sldId="264"/>
        </pc:sldMkLst>
      </pc:sldChg>
      <pc:sldChg chg="del">
        <pc:chgData name="David Parks" userId="0d663e3a-4707-4f34-af46-881a84e1e30a" providerId="ADAL" clId="{E0344038-D6CB-4090-BB4F-4CF4C357AD2C}" dt="2024-08-14T17:57:01.985" v="131" actId="2696"/>
        <pc:sldMkLst>
          <pc:docMk/>
          <pc:sldMk cId="1693316772" sldId="266"/>
        </pc:sldMkLst>
      </pc:sldChg>
      <pc:sldChg chg="add">
        <pc:chgData name="David Parks" userId="0d663e3a-4707-4f34-af46-881a84e1e30a" providerId="ADAL" clId="{E0344038-D6CB-4090-BB4F-4CF4C357AD2C}" dt="2024-08-14T20:34:39.953" v="2434"/>
        <pc:sldMkLst>
          <pc:docMk/>
          <pc:sldMk cId="3465917920" sldId="266"/>
        </pc:sldMkLst>
      </pc:sldChg>
      <pc:sldChg chg="modSp mod">
        <pc:chgData name="David Parks" userId="0d663e3a-4707-4f34-af46-881a84e1e30a" providerId="ADAL" clId="{E0344038-D6CB-4090-BB4F-4CF4C357AD2C}" dt="2024-08-14T17:56:41.986" v="130" actId="115"/>
        <pc:sldMkLst>
          <pc:docMk/>
          <pc:sldMk cId="3848173801" sldId="267"/>
        </pc:sldMkLst>
        <pc:spChg chg="mod">
          <ac:chgData name="David Parks" userId="0d663e3a-4707-4f34-af46-881a84e1e30a" providerId="ADAL" clId="{E0344038-D6CB-4090-BB4F-4CF4C357AD2C}" dt="2024-08-14T17:56:41.986" v="130" actId="115"/>
          <ac:spMkLst>
            <pc:docMk/>
            <pc:sldMk cId="3848173801" sldId="267"/>
            <ac:spMk id="3" creationId="{00000000-0000-0000-0000-000000000000}"/>
          </ac:spMkLst>
        </pc:spChg>
      </pc:sldChg>
      <pc:sldChg chg="modSp mod">
        <pc:chgData name="David Parks" userId="0d663e3a-4707-4f34-af46-881a84e1e30a" providerId="ADAL" clId="{E0344038-D6CB-4090-BB4F-4CF4C357AD2C}" dt="2024-08-14T22:06:22.850" v="3218" actId="15"/>
        <pc:sldMkLst>
          <pc:docMk/>
          <pc:sldMk cId="2966937703" sldId="268"/>
        </pc:sldMkLst>
        <pc:spChg chg="mod">
          <ac:chgData name="David Parks" userId="0d663e3a-4707-4f34-af46-881a84e1e30a" providerId="ADAL" clId="{E0344038-D6CB-4090-BB4F-4CF4C357AD2C}" dt="2024-08-14T22:06:22.850" v="3218" actId="15"/>
          <ac:spMkLst>
            <pc:docMk/>
            <pc:sldMk cId="2966937703" sldId="268"/>
            <ac:spMk id="3" creationId="{00000000-0000-0000-0000-000000000000}"/>
          </ac:spMkLst>
        </pc:spChg>
      </pc:sldChg>
      <pc:sldChg chg="modSp new mod ord">
        <pc:chgData name="David Parks" userId="0d663e3a-4707-4f34-af46-881a84e1e30a" providerId="ADAL" clId="{E0344038-D6CB-4090-BB4F-4CF4C357AD2C}" dt="2024-08-14T20:57:20.503" v="2552" actId="20577"/>
        <pc:sldMkLst>
          <pc:docMk/>
          <pc:sldMk cId="863331346" sldId="269"/>
        </pc:sldMkLst>
        <pc:spChg chg="mod">
          <ac:chgData name="David Parks" userId="0d663e3a-4707-4f34-af46-881a84e1e30a" providerId="ADAL" clId="{E0344038-D6CB-4090-BB4F-4CF4C357AD2C}" dt="2024-08-14T19:35:38.260" v="1691" actId="20577"/>
          <ac:spMkLst>
            <pc:docMk/>
            <pc:sldMk cId="863331346" sldId="269"/>
            <ac:spMk id="2" creationId="{6ED5A08A-6277-6C41-64E6-13714524371A}"/>
          </ac:spMkLst>
        </pc:spChg>
        <pc:spChg chg="mod">
          <ac:chgData name="David Parks" userId="0d663e3a-4707-4f34-af46-881a84e1e30a" providerId="ADAL" clId="{E0344038-D6CB-4090-BB4F-4CF4C357AD2C}" dt="2024-08-14T20:57:20.503" v="2552" actId="20577"/>
          <ac:spMkLst>
            <pc:docMk/>
            <pc:sldMk cId="863331346" sldId="269"/>
            <ac:spMk id="3" creationId="{A575A113-5AF7-3183-E75B-3A82852E7A77}"/>
          </ac:spMkLst>
        </pc:spChg>
      </pc:sldChg>
      <pc:sldChg chg="del">
        <pc:chgData name="David Parks" userId="0d663e3a-4707-4f34-af46-881a84e1e30a" providerId="ADAL" clId="{E0344038-D6CB-4090-BB4F-4CF4C357AD2C}" dt="2024-08-14T17:57:01.985" v="131" actId="2696"/>
        <pc:sldMkLst>
          <pc:docMk/>
          <pc:sldMk cId="2266392209" sldId="269"/>
        </pc:sldMkLst>
      </pc:sldChg>
      <pc:sldChg chg="new del">
        <pc:chgData name="David Parks" userId="0d663e3a-4707-4f34-af46-881a84e1e30a" providerId="ADAL" clId="{E0344038-D6CB-4090-BB4F-4CF4C357AD2C}" dt="2024-08-14T17:57:50.268" v="194" actId="2696"/>
        <pc:sldMkLst>
          <pc:docMk/>
          <pc:sldMk cId="4175502362" sldId="269"/>
        </pc:sldMkLst>
      </pc:sldChg>
      <pc:sldChg chg="modSp new mod">
        <pc:chgData name="David Parks" userId="0d663e3a-4707-4f34-af46-881a84e1e30a" providerId="ADAL" clId="{E0344038-D6CB-4090-BB4F-4CF4C357AD2C}" dt="2024-08-14T23:12:11.098" v="3219" actId="20577"/>
        <pc:sldMkLst>
          <pc:docMk/>
          <pc:sldMk cId="63315392" sldId="270"/>
        </pc:sldMkLst>
        <pc:spChg chg="mod">
          <ac:chgData name="David Parks" userId="0d663e3a-4707-4f34-af46-881a84e1e30a" providerId="ADAL" clId="{E0344038-D6CB-4090-BB4F-4CF4C357AD2C}" dt="2024-08-14T23:12:11.098" v="3219" actId="20577"/>
          <ac:spMkLst>
            <pc:docMk/>
            <pc:sldMk cId="63315392" sldId="270"/>
            <ac:spMk id="2" creationId="{F09DE155-AEAE-FB44-91D9-D40A4CB4F18A}"/>
          </ac:spMkLst>
        </pc:spChg>
        <pc:spChg chg="mod">
          <ac:chgData name="David Parks" userId="0d663e3a-4707-4f34-af46-881a84e1e30a" providerId="ADAL" clId="{E0344038-D6CB-4090-BB4F-4CF4C357AD2C}" dt="2024-08-14T19:48:46.158" v="1881" actId="20577"/>
          <ac:spMkLst>
            <pc:docMk/>
            <pc:sldMk cId="63315392" sldId="270"/>
            <ac:spMk id="3" creationId="{B18FBD78-34CC-2A75-B997-0609CF56664D}"/>
          </ac:spMkLst>
        </pc:spChg>
      </pc:sldChg>
      <pc:sldChg chg="del">
        <pc:chgData name="David Parks" userId="0d663e3a-4707-4f34-af46-881a84e1e30a" providerId="ADAL" clId="{E0344038-D6CB-4090-BB4F-4CF4C357AD2C}" dt="2024-08-14T17:57:01.985" v="131" actId="2696"/>
        <pc:sldMkLst>
          <pc:docMk/>
          <pc:sldMk cId="3578852489" sldId="270"/>
        </pc:sldMkLst>
      </pc:sldChg>
      <pc:sldChg chg="modSp new mod">
        <pc:chgData name="David Parks" userId="0d663e3a-4707-4f34-af46-881a84e1e30a" providerId="ADAL" clId="{E0344038-D6CB-4090-BB4F-4CF4C357AD2C}" dt="2024-08-14T20:05:07.955" v="2433" actId="20577"/>
        <pc:sldMkLst>
          <pc:docMk/>
          <pc:sldMk cId="1503780159" sldId="271"/>
        </pc:sldMkLst>
        <pc:spChg chg="mod">
          <ac:chgData name="David Parks" userId="0d663e3a-4707-4f34-af46-881a84e1e30a" providerId="ADAL" clId="{E0344038-D6CB-4090-BB4F-4CF4C357AD2C}" dt="2024-08-14T19:51:10.906" v="1906" actId="20577"/>
          <ac:spMkLst>
            <pc:docMk/>
            <pc:sldMk cId="1503780159" sldId="271"/>
            <ac:spMk id="2" creationId="{FAA63A12-F95A-63AA-CA64-C24A2B222818}"/>
          </ac:spMkLst>
        </pc:spChg>
        <pc:spChg chg="mod">
          <ac:chgData name="David Parks" userId="0d663e3a-4707-4f34-af46-881a84e1e30a" providerId="ADAL" clId="{E0344038-D6CB-4090-BB4F-4CF4C357AD2C}" dt="2024-08-14T20:05:07.955" v="2433" actId="20577"/>
          <ac:spMkLst>
            <pc:docMk/>
            <pc:sldMk cId="1503780159" sldId="271"/>
            <ac:spMk id="3" creationId="{BEB95C60-62C3-43F0-4121-6B738407734C}"/>
          </ac:spMkLst>
        </pc:spChg>
      </pc:sldChg>
      <pc:sldChg chg="del">
        <pc:chgData name="David Parks" userId="0d663e3a-4707-4f34-af46-881a84e1e30a" providerId="ADAL" clId="{E0344038-D6CB-4090-BB4F-4CF4C357AD2C}" dt="2024-08-14T17:57:01.985" v="131" actId="2696"/>
        <pc:sldMkLst>
          <pc:docMk/>
          <pc:sldMk cId="2029050471" sldId="271"/>
        </pc:sldMkLst>
      </pc:sldChg>
      <pc:sldChg chg="modSp new mod">
        <pc:chgData name="David Parks" userId="0d663e3a-4707-4f34-af46-881a84e1e30a" providerId="ADAL" clId="{E0344038-D6CB-4090-BB4F-4CF4C357AD2C}" dt="2024-08-14T21:01:21.398" v="2591" actId="5793"/>
        <pc:sldMkLst>
          <pc:docMk/>
          <pc:sldMk cId="2659414395" sldId="272"/>
        </pc:sldMkLst>
        <pc:spChg chg="mod">
          <ac:chgData name="David Parks" userId="0d663e3a-4707-4f34-af46-881a84e1e30a" providerId="ADAL" clId="{E0344038-D6CB-4090-BB4F-4CF4C357AD2C}" dt="2024-08-14T21:00:42.686" v="2563" actId="113"/>
          <ac:spMkLst>
            <pc:docMk/>
            <pc:sldMk cId="2659414395" sldId="272"/>
            <ac:spMk id="2" creationId="{A5DC20DA-5D8D-F565-E229-64268E6E30CA}"/>
          </ac:spMkLst>
        </pc:spChg>
        <pc:spChg chg="mod">
          <ac:chgData name="David Parks" userId="0d663e3a-4707-4f34-af46-881a84e1e30a" providerId="ADAL" clId="{E0344038-D6CB-4090-BB4F-4CF4C357AD2C}" dt="2024-08-14T21:01:21.398" v="2591" actId="5793"/>
          <ac:spMkLst>
            <pc:docMk/>
            <pc:sldMk cId="2659414395" sldId="272"/>
            <ac:spMk id="3" creationId="{2A10CC93-1673-B5DB-FC1E-7078E9655A54}"/>
          </ac:spMkLst>
        </pc:spChg>
      </pc:sldChg>
      <pc:sldChg chg="modSp add mod">
        <pc:chgData name="David Parks" userId="0d663e3a-4707-4f34-af46-881a84e1e30a" providerId="ADAL" clId="{E0344038-D6CB-4090-BB4F-4CF4C357AD2C}" dt="2024-08-14T20:34:39.998" v="2435" actId="27636"/>
        <pc:sldMkLst>
          <pc:docMk/>
          <pc:sldMk cId="297226026" sldId="273"/>
        </pc:sldMkLst>
        <pc:spChg chg="mod">
          <ac:chgData name="David Parks" userId="0d663e3a-4707-4f34-af46-881a84e1e30a" providerId="ADAL" clId="{E0344038-D6CB-4090-BB4F-4CF4C357AD2C}" dt="2024-08-14T20:34:39.998" v="2435" actId="27636"/>
          <ac:spMkLst>
            <pc:docMk/>
            <pc:sldMk cId="297226026" sldId="273"/>
            <ac:spMk id="3" creationId="{00000000-0000-0000-0000-000000000000}"/>
          </ac:spMkLst>
        </pc:spChg>
      </pc:sldChg>
      <pc:sldChg chg="add">
        <pc:chgData name="David Parks" userId="0d663e3a-4707-4f34-af46-881a84e1e30a" providerId="ADAL" clId="{E0344038-D6CB-4090-BB4F-4CF4C357AD2C}" dt="2024-08-14T20:34:39.953" v="2434"/>
        <pc:sldMkLst>
          <pc:docMk/>
          <pc:sldMk cId="2157326114" sldId="274"/>
        </pc:sldMkLst>
      </pc:sldChg>
      <pc:sldChg chg="add">
        <pc:chgData name="David Parks" userId="0d663e3a-4707-4f34-af46-881a84e1e30a" providerId="ADAL" clId="{E0344038-D6CB-4090-BB4F-4CF4C357AD2C}" dt="2024-08-14T20:34:53.937" v="2437"/>
        <pc:sldMkLst>
          <pc:docMk/>
          <pc:sldMk cId="715887456" sldId="275"/>
        </pc:sldMkLst>
      </pc:sldChg>
      <pc:sldChg chg="add del">
        <pc:chgData name="David Parks" userId="0d663e3a-4707-4f34-af46-881a84e1e30a" providerId="ADAL" clId="{E0344038-D6CB-4090-BB4F-4CF4C357AD2C}" dt="2024-08-14T20:34:51.979" v="2436" actId="2696"/>
        <pc:sldMkLst>
          <pc:docMk/>
          <pc:sldMk cId="3608129425" sldId="275"/>
        </pc:sldMkLst>
      </pc:sldChg>
      <pc:sldChg chg="add">
        <pc:chgData name="David Parks" userId="0d663e3a-4707-4f34-af46-881a84e1e30a" providerId="ADAL" clId="{E0344038-D6CB-4090-BB4F-4CF4C357AD2C}" dt="2024-08-14T20:34:53.937" v="2437"/>
        <pc:sldMkLst>
          <pc:docMk/>
          <pc:sldMk cId="407629243" sldId="276"/>
        </pc:sldMkLst>
      </pc:sldChg>
      <pc:sldChg chg="add del">
        <pc:chgData name="David Parks" userId="0d663e3a-4707-4f34-af46-881a84e1e30a" providerId="ADAL" clId="{E0344038-D6CB-4090-BB4F-4CF4C357AD2C}" dt="2024-08-14T20:34:51.979" v="2436" actId="2696"/>
        <pc:sldMkLst>
          <pc:docMk/>
          <pc:sldMk cId="1383002240" sldId="276"/>
        </pc:sldMkLst>
      </pc:sldChg>
      <pc:sldChg chg="add">
        <pc:chgData name="David Parks" userId="0d663e3a-4707-4f34-af46-881a84e1e30a" providerId="ADAL" clId="{E0344038-D6CB-4090-BB4F-4CF4C357AD2C}" dt="2024-08-14T20:34:53.937" v="2437"/>
        <pc:sldMkLst>
          <pc:docMk/>
          <pc:sldMk cId="715786315" sldId="277"/>
        </pc:sldMkLst>
      </pc:sldChg>
      <pc:sldChg chg="add del">
        <pc:chgData name="David Parks" userId="0d663e3a-4707-4f34-af46-881a84e1e30a" providerId="ADAL" clId="{E0344038-D6CB-4090-BB4F-4CF4C357AD2C}" dt="2024-08-14T20:34:51.979" v="2436" actId="2696"/>
        <pc:sldMkLst>
          <pc:docMk/>
          <pc:sldMk cId="1600870904" sldId="277"/>
        </pc:sldMkLst>
      </pc:sldChg>
      <pc:sldChg chg="modSp new mod">
        <pc:chgData name="David Parks" userId="0d663e3a-4707-4f34-af46-881a84e1e30a" providerId="ADAL" clId="{E0344038-D6CB-4090-BB4F-4CF4C357AD2C}" dt="2024-08-14T22:04:35.739" v="3213" actId="20577"/>
        <pc:sldMkLst>
          <pc:docMk/>
          <pc:sldMk cId="529298024" sldId="278"/>
        </pc:sldMkLst>
        <pc:spChg chg="mod">
          <ac:chgData name="David Parks" userId="0d663e3a-4707-4f34-af46-881a84e1e30a" providerId="ADAL" clId="{E0344038-D6CB-4090-BB4F-4CF4C357AD2C}" dt="2024-08-14T22:04:35.739" v="3213" actId="20577"/>
          <ac:spMkLst>
            <pc:docMk/>
            <pc:sldMk cId="529298024" sldId="278"/>
            <ac:spMk id="2" creationId="{0FB2F93C-4D9F-F36B-D228-D8E0B07BC2F1}"/>
          </ac:spMkLst>
        </pc:spChg>
        <pc:spChg chg="mod">
          <ac:chgData name="David Parks" userId="0d663e3a-4707-4f34-af46-881a84e1e30a" providerId="ADAL" clId="{E0344038-D6CB-4090-BB4F-4CF4C357AD2C}" dt="2024-08-14T22:01:22.599" v="3180" actId="20577"/>
          <ac:spMkLst>
            <pc:docMk/>
            <pc:sldMk cId="529298024" sldId="278"/>
            <ac:spMk id="3" creationId="{6EBC51C4-7D51-B08F-4551-B3F098B804BC}"/>
          </ac:spMkLst>
        </pc:spChg>
      </pc:sldChg>
      <pc:sldChg chg="modSp new del mod">
        <pc:chgData name="David Parks" userId="0d663e3a-4707-4f34-af46-881a84e1e30a" providerId="ADAL" clId="{E0344038-D6CB-4090-BB4F-4CF4C357AD2C}" dt="2024-08-14T22:03:15.127" v="3181" actId="2696"/>
        <pc:sldMkLst>
          <pc:docMk/>
          <pc:sldMk cId="854619098" sldId="279"/>
        </pc:sldMkLst>
        <pc:spChg chg="mod">
          <ac:chgData name="David Parks" userId="0d663e3a-4707-4f34-af46-881a84e1e30a" providerId="ADAL" clId="{E0344038-D6CB-4090-BB4F-4CF4C357AD2C}" dt="2024-08-14T21:04:36.358" v="2950" actId="20577"/>
          <ac:spMkLst>
            <pc:docMk/>
            <pc:sldMk cId="854619098" sldId="279"/>
            <ac:spMk id="2" creationId="{C1922794-4592-C4E2-5E92-FF48BD640901}"/>
          </ac:spMkLst>
        </pc:spChg>
      </pc:sldChg>
      <pc:sldChg chg="modSp new mod ord">
        <pc:chgData name="David Parks" userId="0d663e3a-4707-4f34-af46-881a84e1e30a" providerId="ADAL" clId="{E0344038-D6CB-4090-BB4F-4CF4C357AD2C}" dt="2024-08-14T21:44:58.362" v="3048" actId="113"/>
        <pc:sldMkLst>
          <pc:docMk/>
          <pc:sldMk cId="640903629" sldId="280"/>
        </pc:sldMkLst>
        <pc:spChg chg="mod">
          <ac:chgData name="David Parks" userId="0d663e3a-4707-4f34-af46-881a84e1e30a" providerId="ADAL" clId="{E0344038-D6CB-4090-BB4F-4CF4C357AD2C}" dt="2024-08-14T21:44:58.362" v="3048" actId="113"/>
          <ac:spMkLst>
            <pc:docMk/>
            <pc:sldMk cId="640903629" sldId="280"/>
            <ac:spMk id="2" creationId="{676282AD-6E56-ED2C-8BE4-AD43309A921A}"/>
          </ac:spMkLst>
        </pc:spChg>
      </pc:sldChg>
      <pc:sldChg chg="modSp new mod">
        <pc:chgData name="David Parks" userId="0d663e3a-4707-4f34-af46-881a84e1e30a" providerId="ADAL" clId="{E0344038-D6CB-4090-BB4F-4CF4C357AD2C}" dt="2024-08-15T16:34:56.150" v="3255" actId="113"/>
        <pc:sldMkLst>
          <pc:docMk/>
          <pc:sldMk cId="253794466" sldId="281"/>
        </pc:sldMkLst>
        <pc:spChg chg="mod">
          <ac:chgData name="David Parks" userId="0d663e3a-4707-4f34-af46-881a84e1e30a" providerId="ADAL" clId="{E0344038-D6CB-4090-BB4F-4CF4C357AD2C}" dt="2024-08-15T16:34:56.150" v="3255" actId="113"/>
          <ac:spMkLst>
            <pc:docMk/>
            <pc:sldMk cId="253794466" sldId="281"/>
            <ac:spMk id="2" creationId="{46C794C7-42A7-C259-A661-151898186E17}"/>
          </ac:spMkLst>
        </pc:spChg>
      </pc:sldChg>
      <pc:sldChg chg="modSp new mod">
        <pc:chgData name="David Parks" userId="0d663e3a-4707-4f34-af46-881a84e1e30a" providerId="ADAL" clId="{E0344038-D6CB-4090-BB4F-4CF4C357AD2C}" dt="2024-08-15T16:35:53.661" v="3329" actId="20577"/>
        <pc:sldMkLst>
          <pc:docMk/>
          <pc:sldMk cId="3453390603" sldId="282"/>
        </pc:sldMkLst>
        <pc:spChg chg="mod">
          <ac:chgData name="David Parks" userId="0d663e3a-4707-4f34-af46-881a84e1e30a" providerId="ADAL" clId="{E0344038-D6CB-4090-BB4F-4CF4C357AD2C}" dt="2024-08-15T16:35:37.870" v="3269" actId="113"/>
          <ac:spMkLst>
            <pc:docMk/>
            <pc:sldMk cId="3453390603" sldId="282"/>
            <ac:spMk id="2" creationId="{CC795622-9016-A0D1-A98A-2F49B0A485B2}"/>
          </ac:spMkLst>
        </pc:spChg>
        <pc:spChg chg="mod">
          <ac:chgData name="David Parks" userId="0d663e3a-4707-4f34-af46-881a84e1e30a" providerId="ADAL" clId="{E0344038-D6CB-4090-BB4F-4CF4C357AD2C}" dt="2024-08-15T16:35:53.661" v="3329" actId="20577"/>
          <ac:spMkLst>
            <pc:docMk/>
            <pc:sldMk cId="3453390603" sldId="282"/>
            <ac:spMk id="3" creationId="{E299BEF4-D83B-B8F8-BAD9-3F7F0C685C3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15" y="5945854"/>
            <a:ext cx="1371600" cy="9235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7334" y="6354234"/>
            <a:ext cx="2540000" cy="266700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baseline="0">
                <a:solidFill>
                  <a:schemeClr val="accent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TITLE HERE</a:t>
            </a:r>
          </a:p>
          <a:p>
            <a:pPr lvl="0"/>
            <a:r>
              <a:rPr lang="en-US" dirty="0"/>
              <a:t>ENCODE NORMAL</a:t>
            </a:r>
          </a:p>
          <a:p>
            <a:pPr lvl="0"/>
            <a:r>
              <a:rPr lang="en-US" dirty="0"/>
              <a:t>BLACK, 50 PT. </a:t>
            </a:r>
          </a:p>
        </p:txBody>
      </p:sp>
      <p:pic>
        <p:nvPicPr>
          <p:cNvPr id="2" name="Picture 1" descr="Bar_RtAngle_7502_RGB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7" y="4006085"/>
            <a:ext cx="2284303" cy="112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4912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FFFFF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FFFFFF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FFFFFF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FFFFFF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FFFFFF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FFFFFF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FFFFFF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(UNI SANS REGULAR	, 24 PT.)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8401" y="6354234"/>
            <a:ext cx="2540000" cy="266700"/>
          </a:xfrm>
          <a:prstGeom prst="rect">
            <a:avLst/>
          </a:prstGeom>
        </p:spPr>
      </p:pic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24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15" y="5945854"/>
            <a:ext cx="1371600" cy="923544"/>
          </a:xfrm>
          <a:prstGeom prst="rect">
            <a:avLst/>
          </a:prstGeom>
        </p:spPr>
      </p:pic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FFFFF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FFFFFF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FFFFFF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FFFFFF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FFFFFF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FFFFFF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Bulleted content here (Open Sans Light, 24 pt.)</a:t>
            </a:r>
          </a:p>
          <a:p>
            <a:pPr lvl="1"/>
            <a:r>
              <a:rPr lang="en-US" dirty="0"/>
              <a:t>Second level (Open Sans Light, 20)</a:t>
            </a:r>
          </a:p>
          <a:p>
            <a:pPr lvl="2"/>
            <a:r>
              <a:rPr lang="en-US" dirty="0"/>
              <a:t>Third level (Open Sans Light, 18)</a:t>
            </a:r>
          </a:p>
          <a:p>
            <a:pPr lvl="3"/>
            <a:r>
              <a:rPr lang="en-US" dirty="0"/>
              <a:t>Fourth level (Open Sans Light, 16)</a:t>
            </a:r>
          </a:p>
          <a:p>
            <a:pPr lvl="4"/>
            <a:r>
              <a:rPr lang="en-US" dirty="0"/>
              <a:t>Fifth level (Open Sans Light, 14)</a:t>
            </a:r>
          </a:p>
        </p:txBody>
      </p:sp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337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8401" y="6354234"/>
            <a:ext cx="2540000" cy="266700"/>
          </a:xfrm>
          <a:prstGeom prst="rect">
            <a:avLst/>
          </a:prstGeom>
        </p:spPr>
      </p:pic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FFFFFF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Graphics can go here – </a:t>
            </a:r>
            <a:br>
              <a:rPr lang="en-US" dirty="0"/>
            </a:br>
            <a:r>
              <a:rPr lang="en-US" dirty="0"/>
              <a:t>replace this box with your image or chart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FFFFF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560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TITLE HERE</a:t>
            </a:r>
          </a:p>
          <a:p>
            <a:pPr lvl="0"/>
            <a:r>
              <a:rPr lang="en-US" dirty="0"/>
              <a:t>ENCODE NORMAL</a:t>
            </a:r>
          </a:p>
          <a:p>
            <a:pPr lvl="0"/>
            <a:r>
              <a:rPr lang="en-US" dirty="0"/>
              <a:t>BLACK, 50 PT. </a:t>
            </a:r>
          </a:p>
        </p:txBody>
      </p:sp>
      <p:pic>
        <p:nvPicPr>
          <p:cNvPr id="8" name="Picture 7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9" name="Picture 8" descr="Wordmark_center_Purple_HEX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39" y="6487457"/>
            <a:ext cx="2425295" cy="163374"/>
          </a:xfrm>
          <a:prstGeom prst="rect">
            <a:avLst/>
          </a:prstGeom>
        </p:spPr>
      </p:pic>
      <p:pic>
        <p:nvPicPr>
          <p:cNvPr id="6" name="Picture 5" descr="Bar_RtAngle_7502_RGB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7" y="4006085"/>
            <a:ext cx="2284303" cy="112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191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4B2E83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(UNI SANS LIGHT, 24 PT.)</a:t>
            </a:r>
          </a:p>
        </p:txBody>
      </p:sp>
      <p:pic>
        <p:nvPicPr>
          <p:cNvPr id="9" name="Picture 8" descr="Wordmark_center_Purple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155" y="6487457"/>
            <a:ext cx="2425295" cy="163374"/>
          </a:xfrm>
          <a:prstGeom prst="rect">
            <a:avLst/>
          </a:prstGeom>
        </p:spPr>
      </p:pic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872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pic>
        <p:nvPicPr>
          <p:cNvPr id="9" name="Picture 8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7" name="Picture 6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22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999999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Graphics can go here – </a:t>
            </a:r>
            <a:br>
              <a:rPr lang="en-US" dirty="0"/>
            </a:br>
            <a:r>
              <a:rPr lang="en-US" dirty="0"/>
              <a:t>replace this box with your image or chart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pic>
        <p:nvPicPr>
          <p:cNvPr id="7" name="Picture 6" descr="Wordmark_center_Purple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3105" y="6487457"/>
            <a:ext cx="2425295" cy="163374"/>
          </a:xfrm>
          <a:prstGeom prst="rect">
            <a:avLst/>
          </a:prstGeom>
        </p:spPr>
      </p:pic>
      <p:pic>
        <p:nvPicPr>
          <p:cNvPr id="6" name="Picture 5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552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3703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86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3" r:id="rId2"/>
    <p:sldLayoutId id="2147483664" r:id="rId3"/>
    <p:sldLayoutId id="2147483665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92027" y="960120"/>
            <a:ext cx="7851897" cy="269747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Focused Topic Office Hours: ECC Known Issues, Effort Reductions, and Cost Share in ECC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555675" y="4508694"/>
            <a:ext cx="6793086" cy="128839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buFont typeface="Arial"/>
              <a:buNone/>
              <a:defRPr sz="5000" b="0" i="0" kern="1200" baseline="0">
                <a:solidFill>
                  <a:schemeClr val="accent3"/>
                </a:solidFill>
                <a:latin typeface="Encode Sans Normal Black"/>
                <a:ea typeface="+mn-ea"/>
                <a:cs typeface="Encode Sans Normal Black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 26</a:t>
            </a:r>
            <a:r>
              <a:rPr lang="en-US" sz="1600" baseline="30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2024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Parks &amp; Matt Gardner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 Award Fiscal Compliance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3477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6282AD-6E56-ED2C-8BE4-AD43309A92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ECC Status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5850E5-5786-1A35-1DEA-CE7C064997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Pushing back Certification Start Date to next Tuesday, October 1</a:t>
            </a:r>
            <a:r>
              <a:rPr lang="en-US" baseline="30000" dirty="0"/>
              <a:t>st</a:t>
            </a:r>
          </a:p>
          <a:p>
            <a:pPr lvl="1"/>
            <a:r>
              <a:rPr lang="en-US" baseline="30000" dirty="0"/>
              <a:t>All Statements that have been Pre Reviewed by that date will move to “Ready for Certification”</a:t>
            </a:r>
          </a:p>
          <a:p>
            <a:pPr lvl="1"/>
            <a:r>
              <a:rPr lang="en-US" baseline="30000" dirty="0"/>
              <a:t>Statements yet to be Pre Reviewed will remain in “Ready for Pre Review” 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903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4144445-CAEC-0549-B773-CCB49698A0D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Known Issues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277667-60D5-79E6-D58C-AB307228870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Pre Reviewed statements are indefinitely “Loading…” in department dashboard view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“Shift” entries are unable to be deleted with process described in job aid and previous demos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ECC payroll has not always been loaded based on appropriate effective date of appointment changes (from non-faculty </a:t>
            </a:r>
            <a:r>
              <a:rPr lang="en-US" sz="2000" dirty="0">
                <a:sym typeface="Wingdings" panose="05000000000000000000" pitchFamily="2" charset="2"/>
              </a:rPr>
              <a:t> faculty appointment) 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Some non-faculty and non-PI workers are having some/all of their payroll show up on effort statements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Salary cap check in ECC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1600" dirty="0"/>
              <a:t>Still missing cap association in ECC with some sponsors that apply cap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1600" dirty="0"/>
              <a:t>ECC cap calculation has a minor inaccuracy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461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0EC53A-382D-B4FD-A300-9CE4BFB564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Workarounds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39A9DA-6477-CB54-EEE1-E9EED3B3DD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Accessing pre reviewed statement</a:t>
            </a:r>
          </a:p>
          <a:p>
            <a:pPr marL="857250" lvl="1" indent="-457200"/>
            <a:r>
              <a:rPr lang="en-US" sz="1800" dirty="0"/>
              <a:t>Demo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Deleting shift entries</a:t>
            </a:r>
          </a:p>
          <a:p>
            <a:pPr marL="857250" lvl="1" indent="-457200"/>
            <a:r>
              <a:rPr lang="en-US" sz="1800" dirty="0"/>
              <a:t>Demo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Appointment change payroll loading discrepancies</a:t>
            </a:r>
          </a:p>
          <a:p>
            <a:pPr marL="857250" lvl="1" indent="-457200"/>
            <a:r>
              <a:rPr lang="en-US" sz="1800" dirty="0"/>
              <a:t>If only a few pay periods, handle through comments and attachments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Non-faculty, non-PI payroll misclassifications</a:t>
            </a:r>
          </a:p>
          <a:p>
            <a:pPr marL="857250" lvl="1" indent="-457200"/>
            <a:r>
              <a:rPr lang="en-US" sz="1800" dirty="0"/>
              <a:t>Hold Pre Review, Effort team investigating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Salary cap check calculations</a:t>
            </a:r>
          </a:p>
          <a:p>
            <a:pPr marL="857250" lvl="1" indent="-457200"/>
            <a:r>
              <a:rPr lang="en-US" sz="1800" dirty="0"/>
              <a:t>Hold Pre Review, Effort team investigating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631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3E6E8D3-970F-E6CD-843F-22D5F35B450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ECC Business Rules Reminder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C628FB-EA0A-6F1F-CCFD-D7D5C0F5F43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Both Effort and Project Statements group payroll by “Earned Period End Date”</a:t>
            </a:r>
          </a:p>
          <a:p>
            <a:pPr lvl="1"/>
            <a:r>
              <a:rPr lang="en-US" dirty="0"/>
              <a:t>PAAs will load to the period in which the payroll was “Earned”, rather than on the statement for the period the transfer was completed in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e.g. PAA completed today, 9/26/2024, that has an earned period end date of 6/30/24, will impact the ECC effort statement for 7/1/2023-6/30/2024, or ECC </a:t>
            </a:r>
            <a:r>
              <a:rPr lang="en-US"/>
              <a:t>project statement for 1/1/2024-6/30/2024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4120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FCDB28E93C9346A6A7EC5839D981D5" ma:contentTypeVersion="17" ma:contentTypeDescription="Create a new document." ma:contentTypeScope="" ma:versionID="9eaaabddce8f882f1f0140ffa4f9cb1b">
  <xsd:schema xmlns:xsd="http://www.w3.org/2001/XMLSchema" xmlns:xs="http://www.w3.org/2001/XMLSchema" xmlns:p="http://schemas.microsoft.com/office/2006/metadata/properties" xmlns:ns2="6f851de0-1ea6-42d6-a184-fbb21641e844" xmlns:ns3="8410168f-e7be-4b05-82ad-db2e089d1a9a" xmlns:ns4="ab06a5aa-8e31-4bdb-9b13-38c58a92ec8a" targetNamespace="http://schemas.microsoft.com/office/2006/metadata/properties" ma:root="true" ma:fieldsID="789f9c06051b3289fd6b0ed4cf3342fd" ns2:_="" ns3:_="" ns4:_="">
    <xsd:import namespace="6f851de0-1ea6-42d6-a184-fbb21641e844"/>
    <xsd:import namespace="8410168f-e7be-4b05-82ad-db2e089d1a9a"/>
    <xsd:import namespace="ab06a5aa-8e31-4bdb-9b13-38c58a92ec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51de0-1ea6-42d6-a184-fbb21641e8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e20148b9-20a4-48a0-acba-ba52d68a37a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10168f-e7be-4b05-82ad-db2e089d1a9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06a5aa-8e31-4bdb-9b13-38c58a92ec8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4418e278-b4fe-4923-a390-8786f7260464}" ma:internalName="TaxCatchAll" ma:showField="CatchAllData" ma:web="8410168f-e7be-4b05-82ad-db2e089d1a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b06a5aa-8e31-4bdb-9b13-38c58a92ec8a" xsi:nil="true"/>
    <lcf76f155ced4ddcb4097134ff3c332f xmlns="6f851de0-1ea6-42d6-a184-fbb21641e84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DFFF5C5-6830-4BA6-94C4-40919D15914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A34937-E4DA-4908-979D-CD720D16EB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51de0-1ea6-42d6-a184-fbb21641e844"/>
    <ds:schemaRef ds:uri="8410168f-e7be-4b05-82ad-db2e089d1a9a"/>
    <ds:schemaRef ds:uri="ab06a5aa-8e31-4bdb-9b13-38c58a92e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B6A51A8-73CA-470E-B9AE-FD99457A9D45}">
  <ds:schemaRefs>
    <ds:schemaRef ds:uri="http://schemas.microsoft.com/office/2006/metadata/properties"/>
    <ds:schemaRef ds:uri="http://schemas.microsoft.com/office/infopath/2007/PartnerControls"/>
    <ds:schemaRef ds:uri="ab06a5aa-8e31-4bdb-9b13-38c58a92ec8a"/>
    <ds:schemaRef ds:uri="6f851de0-1ea6-42d6-a184-fbb21641e84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10580</TotalTime>
  <Words>303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Encode Sans Normal Black</vt:lpstr>
      <vt:lpstr>Lucida Grande</vt:lpstr>
      <vt:lpstr>Open Sans</vt:lpstr>
      <vt:lpstr>Open Sans Light</vt:lpstr>
      <vt:lpstr>Uni Sans Regular</vt:lpstr>
      <vt:lpstr>Wingdings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Alanya Cannon</dc:creator>
  <cp:lastModifiedBy>David Parks</cp:lastModifiedBy>
  <cp:revision>52</cp:revision>
  <cp:lastPrinted>2016-02-10T20:19:12Z</cp:lastPrinted>
  <dcterms:created xsi:type="dcterms:W3CDTF">2014-10-14T00:51:43Z</dcterms:created>
  <dcterms:modified xsi:type="dcterms:W3CDTF">2024-09-26T16:47:48Z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6F92FEFD-D22D-4C6F-A548-5DCAEB6DA048</vt:lpwstr>
  </property>
  <property fmtid="{D5CDD505-2E9C-101B-9397-08002B2CF9AE}" pid="3" name="ArticulatePath">
    <vt:lpwstr>MRAM - Optional Presenter PPT Template</vt:lpwstr>
  </property>
  <property fmtid="{D5CDD505-2E9C-101B-9397-08002B2CF9AE}" pid="4" name="ContentTypeId">
    <vt:lpwstr>0x010100D7FCDB28E93C9346A6A7EC5839D981D5</vt:lpwstr>
  </property>
  <property fmtid="{D5CDD505-2E9C-101B-9397-08002B2CF9AE}" pid="5" name="MediaServiceImageTags">
    <vt:lpwstr/>
  </property>
</Properties>
</file>