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sldIdLst>
    <p:sldId id="259" r:id="rId3"/>
    <p:sldId id="260" r:id="rId4"/>
    <p:sldId id="261" r:id="rId5"/>
    <p:sldId id="262" r:id="rId6"/>
    <p:sldId id="263" r:id="rId7"/>
    <p:sldId id="265" r:id="rId8"/>
    <p:sldId id="266" r:id="rId9"/>
    <p:sldId id="267" r:id="rId10"/>
    <p:sldId id="270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8"/>
    <a:srgbClr val="E8D3A2"/>
    <a:srgbClr val="4B2E83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DBD091-FA9C-49CB-82E5-6DA2E678C89F}" v="13" dt="2023-08-09T23:26:53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4660"/>
  </p:normalViewPr>
  <p:slideViewPr>
    <p:cSldViewPr snapToGrid="0" snapToObjects="1" showGuides="1">
      <p:cViewPr varScale="1">
        <p:scale>
          <a:sx n="59" d="100"/>
          <a:sy n="59" d="100"/>
        </p:scale>
        <p:origin x="1788" y="52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e Rice" userId="687b38ee-51b6-446d-8a0d-7978d9ff0c39" providerId="ADAL" clId="{74DBD091-FA9C-49CB-82E5-6DA2E678C89F}"/>
    <pc:docChg chg="undo custSel addSld delSld modSld sldOrd">
      <pc:chgData name="Jesse Rice" userId="687b38ee-51b6-446d-8a0d-7978d9ff0c39" providerId="ADAL" clId="{74DBD091-FA9C-49CB-82E5-6DA2E678C89F}" dt="2023-08-10T00:24:38.429" v="1206" actId="20577"/>
      <pc:docMkLst>
        <pc:docMk/>
      </pc:docMkLst>
      <pc:sldChg chg="modSp mod">
        <pc:chgData name="Jesse Rice" userId="687b38ee-51b6-446d-8a0d-7978d9ff0c39" providerId="ADAL" clId="{74DBD091-FA9C-49CB-82E5-6DA2E678C89F}" dt="2023-08-09T23:26:38.008" v="1182" actId="20577"/>
        <pc:sldMkLst>
          <pc:docMk/>
          <pc:sldMk cId="1913477580" sldId="259"/>
        </pc:sldMkLst>
        <pc:spChg chg="mod">
          <ac:chgData name="Jesse Rice" userId="687b38ee-51b6-446d-8a0d-7978d9ff0c39" providerId="ADAL" clId="{74DBD091-FA9C-49CB-82E5-6DA2E678C89F}" dt="2023-08-09T23:26:38.008" v="1182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delSp modSp mod">
        <pc:chgData name="Jesse Rice" userId="687b38ee-51b6-446d-8a0d-7978d9ff0c39" providerId="ADAL" clId="{74DBD091-FA9C-49CB-82E5-6DA2E678C89F}" dt="2023-08-09T23:27:09.138" v="1187" actId="478"/>
        <pc:sldMkLst>
          <pc:docMk/>
          <pc:sldMk cId="289097830" sldId="260"/>
        </pc:sldMkLst>
        <pc:spChg chg="mod">
          <ac:chgData name="Jesse Rice" userId="687b38ee-51b6-446d-8a0d-7978d9ff0c39" providerId="ADAL" clId="{74DBD091-FA9C-49CB-82E5-6DA2E678C89F}" dt="2023-08-09T22:06:40.418" v="1021" actId="20577"/>
          <ac:spMkLst>
            <pc:docMk/>
            <pc:sldMk cId="289097830" sldId="260"/>
            <ac:spMk id="3" creationId="{00000000-0000-0000-0000-000000000000}"/>
          </ac:spMkLst>
        </pc:spChg>
        <pc:spChg chg="del mod">
          <ac:chgData name="Jesse Rice" userId="687b38ee-51b6-446d-8a0d-7978d9ff0c39" providerId="ADAL" clId="{74DBD091-FA9C-49CB-82E5-6DA2E678C89F}" dt="2023-08-09T23:27:09.138" v="1187" actId="478"/>
          <ac:spMkLst>
            <pc:docMk/>
            <pc:sldMk cId="289097830" sldId="260"/>
            <ac:spMk id="4" creationId="{00000000-0000-0000-0000-000000000000}"/>
          </ac:spMkLst>
        </pc:spChg>
      </pc:sldChg>
      <pc:sldChg chg="addSp delSp modSp mod">
        <pc:chgData name="Jesse Rice" userId="687b38ee-51b6-446d-8a0d-7978d9ff0c39" providerId="ADAL" clId="{74DBD091-FA9C-49CB-82E5-6DA2E678C89F}" dt="2023-08-09T23:27:11.564" v="1188" actId="478"/>
        <pc:sldMkLst>
          <pc:docMk/>
          <pc:sldMk cId="2035263652" sldId="261"/>
        </pc:sldMkLst>
        <pc:spChg chg="mod">
          <ac:chgData name="Jesse Rice" userId="687b38ee-51b6-446d-8a0d-7978d9ff0c39" providerId="ADAL" clId="{74DBD091-FA9C-49CB-82E5-6DA2E678C89F}" dt="2023-08-09T23:25:36.514" v="1069" actId="20577"/>
          <ac:spMkLst>
            <pc:docMk/>
            <pc:sldMk cId="2035263652" sldId="261"/>
            <ac:spMk id="2" creationId="{00000000-0000-0000-0000-000000000000}"/>
          </ac:spMkLst>
        </pc:spChg>
        <pc:spChg chg="mod">
          <ac:chgData name="Jesse Rice" userId="687b38ee-51b6-446d-8a0d-7978d9ff0c39" providerId="ADAL" clId="{74DBD091-FA9C-49CB-82E5-6DA2E678C89F}" dt="2023-08-09T22:07:41.663" v="1024" actId="207"/>
          <ac:spMkLst>
            <pc:docMk/>
            <pc:sldMk cId="2035263652" sldId="261"/>
            <ac:spMk id="3" creationId="{00000000-0000-0000-0000-000000000000}"/>
          </ac:spMkLst>
        </pc:spChg>
        <pc:spChg chg="del">
          <ac:chgData name="Jesse Rice" userId="687b38ee-51b6-446d-8a0d-7978d9ff0c39" providerId="ADAL" clId="{74DBD091-FA9C-49CB-82E5-6DA2E678C89F}" dt="2023-08-09T23:26:48.166" v="1183" actId="478"/>
          <ac:spMkLst>
            <pc:docMk/>
            <pc:sldMk cId="2035263652" sldId="261"/>
            <ac:spMk id="4" creationId="{00000000-0000-0000-0000-000000000000}"/>
          </ac:spMkLst>
        </pc:spChg>
        <pc:spChg chg="add del mod">
          <ac:chgData name="Jesse Rice" userId="687b38ee-51b6-446d-8a0d-7978d9ff0c39" providerId="ADAL" clId="{74DBD091-FA9C-49CB-82E5-6DA2E678C89F}" dt="2023-08-09T23:27:11.564" v="1188" actId="478"/>
          <ac:spMkLst>
            <pc:docMk/>
            <pc:sldMk cId="2035263652" sldId="261"/>
            <ac:spMk id="5" creationId="{DFB3C203-97DF-1DF0-FCF6-AA6ADC66BEC9}"/>
          </ac:spMkLst>
        </pc:spChg>
      </pc:sldChg>
      <pc:sldChg chg="addSp delSp modSp mod">
        <pc:chgData name="Jesse Rice" userId="687b38ee-51b6-446d-8a0d-7978d9ff0c39" providerId="ADAL" clId="{74DBD091-FA9C-49CB-82E5-6DA2E678C89F}" dt="2023-08-09T23:27:14.077" v="1189" actId="478"/>
        <pc:sldMkLst>
          <pc:docMk/>
          <pc:sldMk cId="3811374291" sldId="262"/>
        </pc:sldMkLst>
        <pc:spChg chg="mod">
          <ac:chgData name="Jesse Rice" userId="687b38ee-51b6-446d-8a0d-7978d9ff0c39" providerId="ADAL" clId="{74DBD091-FA9C-49CB-82E5-6DA2E678C89F}" dt="2023-08-09T23:25:43.143" v="1077" actId="20577"/>
          <ac:spMkLst>
            <pc:docMk/>
            <pc:sldMk cId="3811374291" sldId="262"/>
            <ac:spMk id="2" creationId="{E07E94DD-7120-4C8E-603E-08BBF92ABD0F}"/>
          </ac:spMkLst>
        </pc:spChg>
        <pc:spChg chg="mod">
          <ac:chgData name="Jesse Rice" userId="687b38ee-51b6-446d-8a0d-7978d9ff0c39" providerId="ADAL" clId="{74DBD091-FA9C-49CB-82E5-6DA2E678C89F}" dt="2023-08-09T23:24:32.467" v="1060" actId="20577"/>
          <ac:spMkLst>
            <pc:docMk/>
            <pc:sldMk cId="3811374291" sldId="262"/>
            <ac:spMk id="3" creationId="{6A215C25-960E-EB9C-287B-467D547317EC}"/>
          </ac:spMkLst>
        </pc:spChg>
        <pc:spChg chg="add del mod">
          <ac:chgData name="Jesse Rice" userId="687b38ee-51b6-446d-8a0d-7978d9ff0c39" providerId="ADAL" clId="{74DBD091-FA9C-49CB-82E5-6DA2E678C89F}" dt="2023-08-09T23:27:14.077" v="1189" actId="478"/>
          <ac:spMkLst>
            <pc:docMk/>
            <pc:sldMk cId="3811374291" sldId="262"/>
            <ac:spMk id="4" creationId="{3345C3CC-C629-B689-111B-A76B68E7D1D1}"/>
          </ac:spMkLst>
        </pc:spChg>
      </pc:sldChg>
      <pc:sldChg chg="addSp delSp modSp mod ord">
        <pc:chgData name="Jesse Rice" userId="687b38ee-51b6-446d-8a0d-7978d9ff0c39" providerId="ADAL" clId="{74DBD091-FA9C-49CB-82E5-6DA2E678C89F}" dt="2023-08-09T23:27:18.021" v="1190" actId="478"/>
        <pc:sldMkLst>
          <pc:docMk/>
          <pc:sldMk cId="2688536719" sldId="263"/>
        </pc:sldMkLst>
        <pc:spChg chg="add del mod">
          <ac:chgData name="Jesse Rice" userId="687b38ee-51b6-446d-8a0d-7978d9ff0c39" providerId="ADAL" clId="{74DBD091-FA9C-49CB-82E5-6DA2E678C89F}" dt="2023-08-09T23:27:18.021" v="1190" actId="478"/>
          <ac:spMkLst>
            <pc:docMk/>
            <pc:sldMk cId="2688536719" sldId="263"/>
            <ac:spMk id="3" creationId="{D4A0B663-5F0D-5C41-7DD5-AD94F2A33BA5}"/>
          </ac:spMkLst>
        </pc:spChg>
        <pc:graphicFrameChg chg="mod modGraphic">
          <ac:chgData name="Jesse Rice" userId="687b38ee-51b6-446d-8a0d-7978d9ff0c39" providerId="ADAL" clId="{74DBD091-FA9C-49CB-82E5-6DA2E678C89F}" dt="2023-08-09T23:25:58.313" v="1079" actId="1076"/>
          <ac:graphicFrameMkLst>
            <pc:docMk/>
            <pc:sldMk cId="2688536719" sldId="263"/>
            <ac:graphicFrameMk id="6" creationId="{7B748E40-D528-C695-3F92-7D24D31D54BA}"/>
          </ac:graphicFrameMkLst>
        </pc:graphicFrameChg>
      </pc:sldChg>
      <pc:sldChg chg="delSp modSp new del mod">
        <pc:chgData name="Jesse Rice" userId="687b38ee-51b6-446d-8a0d-7978d9ff0c39" providerId="ADAL" clId="{74DBD091-FA9C-49CB-82E5-6DA2E678C89F}" dt="2023-08-09T21:11:52.071" v="607" actId="47"/>
        <pc:sldMkLst>
          <pc:docMk/>
          <pc:sldMk cId="1456100157" sldId="264"/>
        </pc:sldMkLst>
        <pc:spChg chg="mod">
          <ac:chgData name="Jesse Rice" userId="687b38ee-51b6-446d-8a0d-7978d9ff0c39" providerId="ADAL" clId="{74DBD091-FA9C-49CB-82E5-6DA2E678C89F}" dt="2023-08-08T17:41:21.737" v="146" actId="113"/>
          <ac:spMkLst>
            <pc:docMk/>
            <pc:sldMk cId="1456100157" sldId="264"/>
            <ac:spMk id="2" creationId="{65C6B29C-2A62-C7AA-0DCE-6FF1AC4B37A5}"/>
          </ac:spMkLst>
        </pc:spChg>
        <pc:spChg chg="del">
          <ac:chgData name="Jesse Rice" userId="687b38ee-51b6-446d-8a0d-7978d9ff0c39" providerId="ADAL" clId="{74DBD091-FA9C-49CB-82E5-6DA2E678C89F}" dt="2023-08-08T17:41:24.408" v="147" actId="478"/>
          <ac:spMkLst>
            <pc:docMk/>
            <pc:sldMk cId="1456100157" sldId="264"/>
            <ac:spMk id="3" creationId="{A28D831D-BE96-6DEB-EB50-BD335E979D09}"/>
          </ac:spMkLst>
        </pc:spChg>
      </pc:sldChg>
      <pc:sldChg chg="addSp delSp modSp new mod ord">
        <pc:chgData name="Jesse Rice" userId="687b38ee-51b6-446d-8a0d-7978d9ff0c39" providerId="ADAL" clId="{74DBD091-FA9C-49CB-82E5-6DA2E678C89F}" dt="2023-08-09T23:24:41.774" v="1061" actId="20577"/>
        <pc:sldMkLst>
          <pc:docMk/>
          <pc:sldMk cId="1846147297" sldId="265"/>
        </pc:sldMkLst>
        <pc:spChg chg="mod">
          <ac:chgData name="Jesse Rice" userId="687b38ee-51b6-446d-8a0d-7978d9ff0c39" providerId="ADAL" clId="{74DBD091-FA9C-49CB-82E5-6DA2E678C89F}" dt="2023-08-09T23:23:04.614" v="1032" actId="20577"/>
          <ac:spMkLst>
            <pc:docMk/>
            <pc:sldMk cId="1846147297" sldId="265"/>
            <ac:spMk id="2" creationId="{E3A15AA4-6C64-8912-65A3-2963FEA70441}"/>
          </ac:spMkLst>
        </pc:spChg>
        <pc:spChg chg="mod">
          <ac:chgData name="Jesse Rice" userId="687b38ee-51b6-446d-8a0d-7978d9ff0c39" providerId="ADAL" clId="{74DBD091-FA9C-49CB-82E5-6DA2E678C89F}" dt="2023-08-09T23:24:41.774" v="1061" actId="20577"/>
          <ac:spMkLst>
            <pc:docMk/>
            <pc:sldMk cId="1846147297" sldId="265"/>
            <ac:spMk id="3" creationId="{AA855A07-CC8F-C416-FAA6-3143A6D68372}"/>
          </ac:spMkLst>
        </pc:spChg>
        <pc:picChg chg="add del">
          <ac:chgData name="Jesse Rice" userId="687b38ee-51b6-446d-8a0d-7978d9ff0c39" providerId="ADAL" clId="{74DBD091-FA9C-49CB-82E5-6DA2E678C89F}" dt="2023-08-09T20:55:32.264" v="446" actId="22"/>
          <ac:picMkLst>
            <pc:docMk/>
            <pc:sldMk cId="1846147297" sldId="265"/>
            <ac:picMk id="5" creationId="{DF5135EE-1078-82A3-2AD5-091AD2088A01}"/>
          </ac:picMkLst>
        </pc:picChg>
        <pc:picChg chg="add del">
          <ac:chgData name="Jesse Rice" userId="687b38ee-51b6-446d-8a0d-7978d9ff0c39" providerId="ADAL" clId="{74DBD091-FA9C-49CB-82E5-6DA2E678C89F}" dt="2023-08-09T20:55:34.647" v="448" actId="22"/>
          <ac:picMkLst>
            <pc:docMk/>
            <pc:sldMk cId="1846147297" sldId="265"/>
            <ac:picMk id="7" creationId="{8D2D5037-3DBC-797A-F2C0-FB47591578F3}"/>
          </ac:picMkLst>
        </pc:picChg>
      </pc:sldChg>
      <pc:sldChg chg="addSp delSp modSp new mod">
        <pc:chgData name="Jesse Rice" userId="687b38ee-51b6-446d-8a0d-7978d9ff0c39" providerId="ADAL" clId="{74DBD091-FA9C-49CB-82E5-6DA2E678C89F}" dt="2023-08-09T20:58:43.472" v="578" actId="164"/>
        <pc:sldMkLst>
          <pc:docMk/>
          <pc:sldMk cId="3126288213" sldId="266"/>
        </pc:sldMkLst>
        <pc:spChg chg="mod">
          <ac:chgData name="Jesse Rice" userId="687b38ee-51b6-446d-8a0d-7978d9ff0c39" providerId="ADAL" clId="{74DBD091-FA9C-49CB-82E5-6DA2E678C89F}" dt="2023-08-09T20:57:33.049" v="563" actId="20577"/>
          <ac:spMkLst>
            <pc:docMk/>
            <pc:sldMk cId="3126288213" sldId="266"/>
            <ac:spMk id="2" creationId="{004417B0-285C-64BD-7F18-679E7286250E}"/>
          </ac:spMkLst>
        </pc:spChg>
        <pc:spChg chg="del">
          <ac:chgData name="Jesse Rice" userId="687b38ee-51b6-446d-8a0d-7978d9ff0c39" providerId="ADAL" clId="{74DBD091-FA9C-49CB-82E5-6DA2E678C89F}" dt="2023-08-09T20:55:57.025" v="477" actId="478"/>
          <ac:spMkLst>
            <pc:docMk/>
            <pc:sldMk cId="3126288213" sldId="266"/>
            <ac:spMk id="3" creationId="{71E3184F-8B68-ACE2-4860-4645AF0CB372}"/>
          </ac:spMkLst>
        </pc:spChg>
        <pc:spChg chg="add del">
          <ac:chgData name="Jesse Rice" userId="687b38ee-51b6-446d-8a0d-7978d9ff0c39" providerId="ADAL" clId="{74DBD091-FA9C-49CB-82E5-6DA2E678C89F}" dt="2023-08-09T20:58:05.991" v="565" actId="478"/>
          <ac:spMkLst>
            <pc:docMk/>
            <pc:sldMk cId="3126288213" sldId="266"/>
            <ac:spMk id="6" creationId="{AF2883FF-5047-55B8-EBD5-750DA8E11278}"/>
          </ac:spMkLst>
        </pc:spChg>
        <pc:spChg chg="add mod">
          <ac:chgData name="Jesse Rice" userId="687b38ee-51b6-446d-8a0d-7978d9ff0c39" providerId="ADAL" clId="{74DBD091-FA9C-49CB-82E5-6DA2E678C89F}" dt="2023-08-09T20:58:43.472" v="578" actId="164"/>
          <ac:spMkLst>
            <pc:docMk/>
            <pc:sldMk cId="3126288213" sldId="266"/>
            <ac:spMk id="7" creationId="{BB2B9B52-467F-2503-1AE8-3DAC40C3157B}"/>
          </ac:spMkLst>
        </pc:spChg>
        <pc:grpChg chg="add mod">
          <ac:chgData name="Jesse Rice" userId="687b38ee-51b6-446d-8a0d-7978d9ff0c39" providerId="ADAL" clId="{74DBD091-FA9C-49CB-82E5-6DA2E678C89F}" dt="2023-08-09T20:58:43.472" v="578" actId="164"/>
          <ac:grpSpMkLst>
            <pc:docMk/>
            <pc:sldMk cId="3126288213" sldId="266"/>
            <ac:grpSpMk id="8" creationId="{177B2370-DBCA-045E-F88A-37C1AEAC4B8B}"/>
          </ac:grpSpMkLst>
        </pc:grpChg>
        <pc:picChg chg="add mod">
          <ac:chgData name="Jesse Rice" userId="687b38ee-51b6-446d-8a0d-7978d9ff0c39" providerId="ADAL" clId="{74DBD091-FA9C-49CB-82E5-6DA2E678C89F}" dt="2023-08-09T20:58:43.472" v="578" actId="164"/>
          <ac:picMkLst>
            <pc:docMk/>
            <pc:sldMk cId="3126288213" sldId="266"/>
            <ac:picMk id="5" creationId="{B0BC05D1-639B-2FEA-7FA2-D916F251218B}"/>
          </ac:picMkLst>
        </pc:picChg>
      </pc:sldChg>
      <pc:sldChg chg="addSp delSp modSp new mod">
        <pc:chgData name="Jesse Rice" userId="687b38ee-51b6-446d-8a0d-7978d9ff0c39" providerId="ADAL" clId="{74DBD091-FA9C-49CB-82E5-6DA2E678C89F}" dt="2023-08-09T20:59:16.736" v="588"/>
        <pc:sldMkLst>
          <pc:docMk/>
          <pc:sldMk cId="4213866650" sldId="267"/>
        </pc:sldMkLst>
        <pc:spChg chg="mod">
          <ac:chgData name="Jesse Rice" userId="687b38ee-51b6-446d-8a0d-7978d9ff0c39" providerId="ADAL" clId="{74DBD091-FA9C-49CB-82E5-6DA2E678C89F}" dt="2023-08-09T20:59:16.736" v="588"/>
          <ac:spMkLst>
            <pc:docMk/>
            <pc:sldMk cId="4213866650" sldId="267"/>
            <ac:spMk id="2" creationId="{160510AB-940F-883C-7D90-7B1BC3A14732}"/>
          </ac:spMkLst>
        </pc:spChg>
        <pc:spChg chg="del">
          <ac:chgData name="Jesse Rice" userId="687b38ee-51b6-446d-8a0d-7978d9ff0c39" providerId="ADAL" clId="{74DBD091-FA9C-49CB-82E5-6DA2E678C89F}" dt="2023-08-09T20:56:33.969" v="508" actId="478"/>
          <ac:spMkLst>
            <pc:docMk/>
            <pc:sldMk cId="4213866650" sldId="267"/>
            <ac:spMk id="3" creationId="{76468882-3770-2658-EAC8-3CC1CCCB3CC5}"/>
          </ac:spMkLst>
        </pc:spChg>
        <pc:picChg chg="add mod">
          <ac:chgData name="Jesse Rice" userId="687b38ee-51b6-446d-8a0d-7978d9ff0c39" providerId="ADAL" clId="{74DBD091-FA9C-49CB-82E5-6DA2E678C89F}" dt="2023-08-09T20:56:40.186" v="512" actId="1076"/>
          <ac:picMkLst>
            <pc:docMk/>
            <pc:sldMk cId="4213866650" sldId="267"/>
            <ac:picMk id="5" creationId="{6D2D81CE-3ED1-5E62-FAB9-8A9C8174D198}"/>
          </ac:picMkLst>
        </pc:picChg>
      </pc:sldChg>
      <pc:sldChg chg="addSp delSp modSp add mod ord">
        <pc:chgData name="Jesse Rice" userId="687b38ee-51b6-446d-8a0d-7978d9ff0c39" providerId="ADAL" clId="{74DBD091-FA9C-49CB-82E5-6DA2E678C89F}" dt="2023-08-09T23:23:24.059" v="1039" actId="1076"/>
        <pc:sldMkLst>
          <pc:docMk/>
          <pc:sldMk cId="1695005377" sldId="268"/>
        </pc:sldMkLst>
        <pc:spChg chg="mod">
          <ac:chgData name="Jesse Rice" userId="687b38ee-51b6-446d-8a0d-7978d9ff0c39" providerId="ADAL" clId="{74DBD091-FA9C-49CB-82E5-6DA2E678C89F}" dt="2023-08-09T20:59:28.854" v="598" actId="20577"/>
          <ac:spMkLst>
            <pc:docMk/>
            <pc:sldMk cId="1695005377" sldId="268"/>
            <ac:spMk id="2" creationId="{004417B0-285C-64BD-7F18-679E7286250E}"/>
          </ac:spMkLst>
        </pc:spChg>
        <pc:spChg chg="add mod">
          <ac:chgData name="Jesse Rice" userId="687b38ee-51b6-446d-8a0d-7978d9ff0c39" providerId="ADAL" clId="{74DBD091-FA9C-49CB-82E5-6DA2E678C89F}" dt="2023-08-09T23:23:24.059" v="1039" actId="1076"/>
          <ac:spMkLst>
            <pc:docMk/>
            <pc:sldMk cId="1695005377" sldId="268"/>
            <ac:spMk id="6" creationId="{7E39B3A6-DAE7-E719-5744-CD104F82E6D9}"/>
          </ac:spMkLst>
        </pc:spChg>
        <pc:grpChg chg="del">
          <ac:chgData name="Jesse Rice" userId="687b38ee-51b6-446d-8a0d-7978d9ff0c39" providerId="ADAL" clId="{74DBD091-FA9C-49CB-82E5-6DA2E678C89F}" dt="2023-08-09T21:03:30.001" v="601" actId="478"/>
          <ac:grpSpMkLst>
            <pc:docMk/>
            <pc:sldMk cId="1695005377" sldId="268"/>
            <ac:grpSpMk id="8" creationId="{177B2370-DBCA-045E-F88A-37C1AEAC4B8B}"/>
          </ac:grpSpMkLst>
        </pc:grpChg>
        <pc:grpChg chg="add mod">
          <ac:chgData name="Jesse Rice" userId="687b38ee-51b6-446d-8a0d-7978d9ff0c39" providerId="ADAL" clId="{74DBD091-FA9C-49CB-82E5-6DA2E678C89F}" dt="2023-08-09T21:12:41.560" v="621" actId="164"/>
          <ac:grpSpMkLst>
            <pc:docMk/>
            <pc:sldMk cId="1695005377" sldId="268"/>
            <ac:grpSpMk id="9" creationId="{297A59E2-A89F-28F1-2614-D3CDB1E31DA8}"/>
          </ac:grpSpMkLst>
        </pc:grpChg>
        <pc:picChg chg="add mod">
          <ac:chgData name="Jesse Rice" userId="687b38ee-51b6-446d-8a0d-7978d9ff0c39" providerId="ADAL" clId="{74DBD091-FA9C-49CB-82E5-6DA2E678C89F}" dt="2023-08-09T21:12:41.560" v="621" actId="164"/>
          <ac:picMkLst>
            <pc:docMk/>
            <pc:sldMk cId="1695005377" sldId="268"/>
            <ac:picMk id="4" creationId="{DDF90382-776B-1D97-DDFA-50727587AD4F}"/>
          </ac:picMkLst>
        </pc:picChg>
      </pc:sldChg>
      <pc:sldChg chg="add del">
        <pc:chgData name="Jesse Rice" userId="687b38ee-51b6-446d-8a0d-7978d9ff0c39" providerId="ADAL" clId="{74DBD091-FA9C-49CB-82E5-6DA2E678C89F}" dt="2023-08-09T20:59:04.024" v="581" actId="47"/>
        <pc:sldMkLst>
          <pc:docMk/>
          <pc:sldMk cId="2694896461" sldId="269"/>
        </pc:sldMkLst>
      </pc:sldChg>
      <pc:sldChg chg="addSp delSp modSp add mod ord">
        <pc:chgData name="Jesse Rice" userId="687b38ee-51b6-446d-8a0d-7978d9ff0c39" providerId="ADAL" clId="{74DBD091-FA9C-49CB-82E5-6DA2E678C89F}" dt="2023-08-09T21:04:11.074" v="606" actId="14100"/>
        <pc:sldMkLst>
          <pc:docMk/>
          <pc:sldMk cId="3666292337" sldId="269"/>
        </pc:sldMkLst>
        <pc:spChg chg="mod">
          <ac:chgData name="Jesse Rice" userId="687b38ee-51b6-446d-8a0d-7978d9ff0c39" providerId="ADAL" clId="{74DBD091-FA9C-49CB-82E5-6DA2E678C89F}" dt="2023-08-09T20:59:35.869" v="600"/>
          <ac:spMkLst>
            <pc:docMk/>
            <pc:sldMk cId="3666292337" sldId="269"/>
            <ac:spMk id="2" creationId="{160510AB-940F-883C-7D90-7B1BC3A14732}"/>
          </ac:spMkLst>
        </pc:spChg>
        <pc:picChg chg="add mod">
          <ac:chgData name="Jesse Rice" userId="687b38ee-51b6-446d-8a0d-7978d9ff0c39" providerId="ADAL" clId="{74DBD091-FA9C-49CB-82E5-6DA2E678C89F}" dt="2023-08-09T21:04:11.074" v="606" actId="14100"/>
          <ac:picMkLst>
            <pc:docMk/>
            <pc:sldMk cId="3666292337" sldId="269"/>
            <ac:picMk id="4" creationId="{04428F4A-B30F-CEA4-3F3E-8ACFC28535AB}"/>
          </ac:picMkLst>
        </pc:picChg>
        <pc:picChg chg="del">
          <ac:chgData name="Jesse Rice" userId="687b38ee-51b6-446d-8a0d-7978d9ff0c39" providerId="ADAL" clId="{74DBD091-FA9C-49CB-82E5-6DA2E678C89F}" dt="2023-08-09T21:04:06.216" v="603" actId="478"/>
          <ac:picMkLst>
            <pc:docMk/>
            <pc:sldMk cId="3666292337" sldId="269"/>
            <ac:picMk id="5" creationId="{6D2D81CE-3ED1-5E62-FAB9-8A9C8174D198}"/>
          </ac:picMkLst>
        </pc:picChg>
      </pc:sldChg>
      <pc:sldChg chg="modSp add mod ord">
        <pc:chgData name="Jesse Rice" userId="687b38ee-51b6-446d-8a0d-7978d9ff0c39" providerId="ADAL" clId="{74DBD091-FA9C-49CB-82E5-6DA2E678C89F}" dt="2023-08-10T00:24:38.429" v="1206" actId="20577"/>
        <pc:sldMkLst>
          <pc:docMk/>
          <pc:sldMk cId="2549644998" sldId="270"/>
        </pc:sldMkLst>
        <pc:spChg chg="mod">
          <ac:chgData name="Jesse Rice" userId="687b38ee-51b6-446d-8a0d-7978d9ff0c39" providerId="ADAL" clId="{74DBD091-FA9C-49CB-82E5-6DA2E678C89F}" dt="2023-08-09T23:23:10.598" v="1035" actId="20577"/>
          <ac:spMkLst>
            <pc:docMk/>
            <pc:sldMk cId="2549644998" sldId="270"/>
            <ac:spMk id="2" creationId="{E3A15AA4-6C64-8912-65A3-2963FEA70441}"/>
          </ac:spMkLst>
        </pc:spChg>
        <pc:spChg chg="mod">
          <ac:chgData name="Jesse Rice" userId="687b38ee-51b6-446d-8a0d-7978d9ff0c39" providerId="ADAL" clId="{74DBD091-FA9C-49CB-82E5-6DA2E678C89F}" dt="2023-08-10T00:24:38.429" v="1206" actId="20577"/>
          <ac:spMkLst>
            <pc:docMk/>
            <pc:sldMk cId="2549644998" sldId="270"/>
            <ac:spMk id="3" creationId="{AA855A07-CC8F-C416-FAA6-3143A6D683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9" y="1640263"/>
            <a:ext cx="6972300" cy="159313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Workday Salary Cap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692029" y="4308049"/>
            <a:ext cx="6656731" cy="181260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MRAM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Stepanka Sirotek, Jesse Rice, Nicole Flagg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Service Center (ISC)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4417B0-285C-64BD-7F18-679E728625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Regular Salary Component UW1861 Employee working on SOM grant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7A59E2-A89F-28F1-2614-D3CDB1E31DA8}"/>
              </a:ext>
            </a:extLst>
          </p:cNvPr>
          <p:cNvGrpSpPr/>
          <p:nvPr/>
        </p:nvGrpSpPr>
        <p:grpSpPr>
          <a:xfrm>
            <a:off x="0" y="2294777"/>
            <a:ext cx="9144000" cy="2268446"/>
            <a:chOff x="0" y="2294777"/>
            <a:chExt cx="9144000" cy="226844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DF90382-776B-1D97-DDFA-50727587A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294777"/>
              <a:ext cx="9144000" cy="22684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39B3A6-DAE7-E719-5744-CD104F82E6D9}"/>
                </a:ext>
              </a:extLst>
            </p:cNvPr>
            <p:cNvSpPr txBox="1"/>
            <p:nvPr/>
          </p:nvSpPr>
          <p:spPr>
            <a:xfrm>
              <a:off x="3080657" y="2535589"/>
              <a:ext cx="1491343" cy="369332"/>
            </a:xfrm>
            <a:prstGeom prst="rect">
              <a:avLst/>
            </a:prstGeom>
            <a:solidFill>
              <a:srgbClr val="F6F7F8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Joe 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5005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0510AB-940F-883C-7D90-7B1BC3A147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Over the Cap Salary Component UW1861 Employee working on SOM grant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428F4A-B30F-CEA4-3F3E-8ACFC2853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84" y="1742545"/>
            <a:ext cx="5884779" cy="402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29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 the issues?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Cannot use a Standalone Grant to pay for Salary Over the Cap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Cannot pay for Salary Over the Cap with a different company than the regular salary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Workday working on enhancing Salary over the Cap features but there are no guarantees and earliest release would be second half of 2024</a:t>
            </a:r>
          </a:p>
        </p:txBody>
      </p:sp>
    </p:spTree>
    <p:extLst>
      <p:ext uri="{BB962C8B-B14F-4D97-AF65-F5344CB8AC3E}">
        <p14:creationId xmlns:p14="http://schemas.microsoft.com/office/powerpoint/2010/main" val="2890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Standalone Grant Solution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recommended resolution for this issue is for departments to use another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worktag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process a funding transfer to reflect the cost on the Standalone grant desired.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not to use PAAs to try to solution for this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Specific solutions will be department specific. Communication has been sent to URLs/Department leaders to pass on guidance within their School/College</a:t>
            </a:r>
          </a:p>
        </p:txBody>
      </p:sp>
    </p:spTree>
    <p:extLst>
      <p:ext uri="{BB962C8B-B14F-4D97-AF65-F5344CB8AC3E}">
        <p14:creationId xmlns:p14="http://schemas.microsoft.com/office/powerpoint/2010/main" val="203526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7E94DD-7120-4C8E-603E-08BBF92ABD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Intercompany 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15C25-960E-EB9C-287B-467D547317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 have worked with School/College leaders to stand up a series of Program </a:t>
            </a:r>
            <a:r>
              <a:rPr lang="en-US" dirty="0" err="1"/>
              <a:t>Worktags</a:t>
            </a:r>
            <a:r>
              <a:rPr lang="en-US" dirty="0"/>
              <a:t> to account for these cases</a:t>
            </a:r>
          </a:p>
          <a:p>
            <a:r>
              <a:rPr lang="en-US" dirty="0"/>
              <a:t>The leaders/Shared Environments of the Schools/Colleges will transfer the funds between each other on a regular cadence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7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1BEEEA-928E-3B6A-ED2A-C8018E69F5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Intercompany Salary Cap </a:t>
            </a:r>
            <a:r>
              <a:rPr lang="en-US" dirty="0" err="1"/>
              <a:t>Worktags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B748E40-D528-C695-3F92-7D24D31D5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678157"/>
              </p:ext>
            </p:extLst>
          </p:nvPr>
        </p:nvGraphicFramePr>
        <p:xfrm>
          <a:off x="479669" y="1693181"/>
          <a:ext cx="8184661" cy="4015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8246">
                  <a:extLst>
                    <a:ext uri="{9D8B030D-6E8A-4147-A177-3AD203B41FA5}">
                      <a16:colId xmlns:a16="http://schemas.microsoft.com/office/drawing/2014/main" val="1711749009"/>
                    </a:ext>
                  </a:extLst>
                </a:gridCol>
                <a:gridCol w="6396415">
                  <a:extLst>
                    <a:ext uri="{9D8B030D-6E8A-4147-A177-3AD203B41FA5}">
                      <a16:colId xmlns:a16="http://schemas.microsoft.com/office/drawing/2014/main" val="1043420997"/>
                    </a:ext>
                  </a:extLst>
                </a:gridCol>
              </a:tblGrid>
              <a:tr h="44616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>
                          <a:effectLst/>
                        </a:rPr>
                        <a:t>Program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Name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21191384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PG121320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SPH | Salary Over the Cap SOM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49517838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PG121321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CAS | Salary Over the Cap SOM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5321112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PG121322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Engineering | Salary Over the Cap SOM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29304408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PG121323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Dentistry | Salary Over the Cap SOM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3689874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  <a:highlight>
                            <a:srgbClr val="FFFF00"/>
                          </a:highlight>
                        </a:rPr>
                        <a:t>PG121324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Nursing | Salary Over the Cap SOM (still being worked on)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9544132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PG121325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SOP | Salary Over the Cap SOM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75381770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PG121326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Social Work | Salary Over the Cap SOM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66923020"/>
                  </a:ext>
                </a:extLst>
              </a:tr>
              <a:tr h="446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PG121327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SOM | Salary Over the Cap UW1861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6841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536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A15AA4-6C64-8912-65A3-2963FEA704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Intercompany Example #1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55A07-CC8F-C416-FAA6-3143A6D68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Jane PI is in SOM</a:t>
            </a:r>
          </a:p>
          <a:p>
            <a:r>
              <a:rPr lang="en-US" dirty="0"/>
              <a:t>She works on a grant in UW1861. Her home department in SOM wants to pay her salary over the cap</a:t>
            </a:r>
          </a:p>
          <a:p>
            <a:r>
              <a:rPr lang="en-US" dirty="0"/>
              <a:t>You can use the newly created Program </a:t>
            </a:r>
            <a:r>
              <a:rPr lang="en-US" dirty="0" err="1"/>
              <a:t>worktags</a:t>
            </a:r>
            <a:r>
              <a:rPr lang="en-US" dirty="0"/>
              <a:t> for this scenario</a:t>
            </a:r>
          </a:p>
        </p:txBody>
      </p:sp>
    </p:spTree>
    <p:extLst>
      <p:ext uri="{BB962C8B-B14F-4D97-AF65-F5344CB8AC3E}">
        <p14:creationId xmlns:p14="http://schemas.microsoft.com/office/powerpoint/2010/main" val="184614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4417B0-285C-64BD-7F18-679E728625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Regular Salary Component SOM Employee working on UW1861 grant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77B2370-DBCA-045E-F88A-37C1AEAC4B8B}"/>
              </a:ext>
            </a:extLst>
          </p:cNvPr>
          <p:cNvGrpSpPr/>
          <p:nvPr/>
        </p:nvGrpSpPr>
        <p:grpSpPr>
          <a:xfrm>
            <a:off x="17219" y="1736725"/>
            <a:ext cx="8839200" cy="2548238"/>
            <a:chOff x="17219" y="1736725"/>
            <a:chExt cx="8839200" cy="2548238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0BC05D1-639B-2FEA-7FA2-D916F2512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19" y="1736725"/>
              <a:ext cx="8839200" cy="2548238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2B9B52-467F-2503-1AE8-3DAC40C3157B}"/>
                </a:ext>
              </a:extLst>
            </p:cNvPr>
            <p:cNvSpPr txBox="1"/>
            <p:nvPr/>
          </p:nvSpPr>
          <p:spPr>
            <a:xfrm>
              <a:off x="3058885" y="2035629"/>
              <a:ext cx="1480457" cy="369332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Jane 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628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0510AB-940F-883C-7D90-7B1BC3A147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Over the Cap Salary Component SOM Employee working on UW1861 grant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2D81CE-3ED1-5E62-FAB9-8A9C8174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243" y="1646384"/>
            <a:ext cx="6110043" cy="395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6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A15AA4-6C64-8912-65A3-2963FEA704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Intercompany Example #2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55A07-CC8F-C416-FAA6-3143A6D683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Joe PI is in UW1861</a:t>
            </a:r>
          </a:p>
          <a:p>
            <a:r>
              <a:rPr lang="en-US" dirty="0"/>
              <a:t>He works on a grant in SOM. His home department in UW1861 wants to pay his salary over the cap</a:t>
            </a:r>
          </a:p>
          <a:p>
            <a:r>
              <a:rPr lang="en-US" dirty="0"/>
              <a:t>You can use the newly created Program </a:t>
            </a:r>
            <a:r>
              <a:rPr lang="en-US" dirty="0" err="1"/>
              <a:t>worktags</a:t>
            </a:r>
            <a:r>
              <a:rPr lang="en-US" dirty="0"/>
              <a:t> for this scenario</a:t>
            </a:r>
          </a:p>
        </p:txBody>
      </p:sp>
    </p:spTree>
    <p:extLst>
      <p:ext uri="{BB962C8B-B14F-4D97-AF65-F5344CB8AC3E}">
        <p14:creationId xmlns:p14="http://schemas.microsoft.com/office/powerpoint/2010/main" val="25496449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</TotalTime>
  <Words>389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Encode Sans Normal Black</vt:lpstr>
      <vt:lpstr>Lucida Grande</vt:lpstr>
      <vt:lpstr>Open Sans</vt:lpstr>
      <vt:lpstr>Open Sans Light</vt:lpstr>
      <vt:lpstr>Uni Sans Regular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Jesse Rice</cp:lastModifiedBy>
  <cp:revision>43</cp:revision>
  <cp:lastPrinted>2016-02-10T20:19:12Z</cp:lastPrinted>
  <dcterms:created xsi:type="dcterms:W3CDTF">2014-10-14T00:51:43Z</dcterms:created>
  <dcterms:modified xsi:type="dcterms:W3CDTF">2023-08-10T00:24:43Z</dcterms:modified>
</cp:coreProperties>
</file>