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66" r:id="rId6"/>
    <p:sldMasterId id="2147483683" r:id="rId7"/>
    <p:sldMasterId id="2147483692" r:id="rId8"/>
    <p:sldMasterId id="2147483698" r:id="rId9"/>
    <p:sldMasterId id="2147483703" r:id="rId10"/>
  </p:sldMasterIdLst>
  <p:notesMasterIdLst>
    <p:notesMasterId r:id="rId65"/>
  </p:notesMasterIdLst>
  <p:handoutMasterIdLst>
    <p:handoutMasterId r:id="rId66"/>
  </p:handoutMasterIdLst>
  <p:sldIdLst>
    <p:sldId id="383" r:id="rId11"/>
    <p:sldId id="384" r:id="rId12"/>
    <p:sldId id="381" r:id="rId13"/>
    <p:sldId id="349" r:id="rId14"/>
    <p:sldId id="352" r:id="rId15"/>
    <p:sldId id="279" r:id="rId16"/>
    <p:sldId id="310" r:id="rId17"/>
    <p:sldId id="344" r:id="rId18"/>
    <p:sldId id="341" r:id="rId19"/>
    <p:sldId id="345" r:id="rId20"/>
    <p:sldId id="256" r:id="rId21"/>
    <p:sldId id="382" r:id="rId22"/>
    <p:sldId id="389" r:id="rId23"/>
    <p:sldId id="390" r:id="rId24"/>
    <p:sldId id="391" r:id="rId25"/>
    <p:sldId id="355" r:id="rId26"/>
    <p:sldId id="410" r:id="rId27"/>
    <p:sldId id="411" r:id="rId28"/>
    <p:sldId id="416" r:id="rId29"/>
    <p:sldId id="387" r:id="rId30"/>
    <p:sldId id="350" r:id="rId31"/>
    <p:sldId id="340" r:id="rId32"/>
    <p:sldId id="353" r:id="rId33"/>
    <p:sldId id="319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372" r:id="rId47"/>
    <p:sldId id="415" r:id="rId48"/>
    <p:sldId id="337" r:id="rId49"/>
    <p:sldId id="339" r:id="rId50"/>
    <p:sldId id="380" r:id="rId51"/>
    <p:sldId id="320" r:id="rId52"/>
    <p:sldId id="418" r:id="rId53"/>
    <p:sldId id="419" r:id="rId54"/>
    <p:sldId id="342" r:id="rId55"/>
    <p:sldId id="420" r:id="rId56"/>
    <p:sldId id="322" r:id="rId57"/>
    <p:sldId id="324" r:id="rId58"/>
    <p:sldId id="335" r:id="rId59"/>
    <p:sldId id="331" r:id="rId60"/>
    <p:sldId id="421" r:id="rId61"/>
    <p:sldId id="422" r:id="rId62"/>
    <p:sldId id="329" r:id="rId63"/>
    <p:sldId id="417" r:id="rId6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D63085-2D86-CF3E-E736-48BF9EF7BF75}" name="Jed Bradley" initials="JB" userId="S::jedbrad@uw.edu::5b43b693-f818-43b9-b1ce-7f46d9add43b" providerId="AD"/>
  <p188:author id="{65567DFE-E5BF-461C-731F-11E37E7A2223}" name="Christine Leibbrand-Lapinsky" initials="CL" userId="S::cleibb@uw.edu::001775f1-4b61-43ea-a33c-1689abf351c8" providerId="AD"/>
  <p188:author id="{486685FF-8126-09FF-6FC1-45B85B40681C}" name="Shalom Mhlanga" initials="SM" userId="S::smhlanga@uw.edu::74ca7699-b7bc-4dec-bea0-165738160c7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d Bradley" initials="JB [2]" lastIdx="1" clrIdx="6">
    <p:extLst>
      <p:ext uri="{19B8F6BF-5375-455C-9EA6-DF929625EA0E}">
        <p15:presenceInfo xmlns:p15="http://schemas.microsoft.com/office/powerpoint/2012/main" userId="S::jedbrad@uw.edu::5b43b693-f818-43b9-b1ce-7f46d9add43b" providerId="AD"/>
      </p:ext>
    </p:extLst>
  </p:cmAuthor>
  <p:cmAuthor id="1" name="Becka Johnson" initials="BJ" lastIdx="8" clrIdx="0">
    <p:extLst>
      <p:ext uri="{19B8F6BF-5375-455C-9EA6-DF929625EA0E}">
        <p15:presenceInfo xmlns:p15="http://schemas.microsoft.com/office/powerpoint/2012/main" userId="0870d1f2b68fcbf2" providerId="Windows Live"/>
      </p:ext>
    </p:extLst>
  </p:cmAuthor>
  <p:cmAuthor id="8" name="Michael Lantz" initials="ML" lastIdx="3" clrIdx="7">
    <p:extLst>
      <p:ext uri="{19B8F6BF-5375-455C-9EA6-DF929625EA0E}">
        <p15:presenceInfo xmlns:p15="http://schemas.microsoft.com/office/powerpoint/2012/main" userId="S::mlantz5@uw.edu::986b3c85-7340-441d-9aad-340958715e29" providerId="AD"/>
      </p:ext>
    </p:extLst>
  </p:cmAuthor>
  <p:cmAuthor id="2" name="Jed Bradley" initials="JB" lastIdx="14" clrIdx="1">
    <p:extLst>
      <p:ext uri="{19B8F6BF-5375-455C-9EA6-DF929625EA0E}">
        <p15:presenceInfo xmlns:p15="http://schemas.microsoft.com/office/powerpoint/2012/main" userId="Jed Bradley" providerId="None"/>
      </p:ext>
    </p:extLst>
  </p:cmAuthor>
  <p:cmAuthor id="9" name="Joe Dacca" initials="JD" lastIdx="1" clrIdx="8">
    <p:extLst>
      <p:ext uri="{19B8F6BF-5375-455C-9EA6-DF929625EA0E}">
        <p15:presenceInfo xmlns:p15="http://schemas.microsoft.com/office/powerpoint/2012/main" userId="S::daccaj@uw.edu::81222ef7-3fc4-4741-bec9-231420b96bf1" providerId="AD"/>
      </p:ext>
    </p:extLst>
  </p:cmAuthor>
  <p:cmAuthor id="3" name="Barbara Reichart" initials="BR" lastIdx="1" clrIdx="2">
    <p:extLst>
      <p:ext uri="{19B8F6BF-5375-455C-9EA6-DF929625EA0E}">
        <p15:presenceInfo xmlns:p15="http://schemas.microsoft.com/office/powerpoint/2012/main" userId="S-1-5-21-1478355014-127360780-1969717230-1924826" providerId="AD"/>
      </p:ext>
    </p:extLst>
  </p:cmAuthor>
  <p:cmAuthor id="10" name="Christine Leibbrand-Lapinsky" initials="CL" lastIdx="5" clrIdx="9">
    <p:extLst>
      <p:ext uri="{19B8F6BF-5375-455C-9EA6-DF929625EA0E}">
        <p15:presenceInfo xmlns:p15="http://schemas.microsoft.com/office/powerpoint/2012/main" userId="S::cleibb@uw.edu::001775f1-4b61-43ea-a33c-1689abf351c8" providerId="AD"/>
      </p:ext>
    </p:extLst>
  </p:cmAuthor>
  <p:cmAuthor id="4" name="Jessie Friedmann" initials="JF" lastIdx="5" clrIdx="3">
    <p:extLst>
      <p:ext uri="{19B8F6BF-5375-455C-9EA6-DF929625EA0E}">
        <p15:presenceInfo xmlns:p15="http://schemas.microsoft.com/office/powerpoint/2012/main" userId="S-1-5-21-1478355014-127360780-1969717230-734943" providerId="AD"/>
      </p:ext>
    </p:extLst>
  </p:cmAuthor>
  <p:cmAuthor id="11" name="Alex Beard" initials="AB" lastIdx="1" clrIdx="10">
    <p:extLst>
      <p:ext uri="{19B8F6BF-5375-455C-9EA6-DF929625EA0E}">
        <p15:presenceInfo xmlns:p15="http://schemas.microsoft.com/office/powerpoint/2012/main" userId="S::ajbeard2@uw.edu::37107f2c-f1ea-4693-b489-bcbdba1dedac" providerId="AD"/>
      </p:ext>
    </p:extLst>
  </p:cmAuthor>
  <p:cmAuthor id="5" name="Charlotte Shannon" initials="CS" lastIdx="5" clrIdx="4">
    <p:extLst>
      <p:ext uri="{19B8F6BF-5375-455C-9EA6-DF929625EA0E}">
        <p15:presenceInfo xmlns:p15="http://schemas.microsoft.com/office/powerpoint/2012/main" userId="S::ckshann@uw.edu::4dc5eef1-7dbe-4222-a919-a76b9ba0bb14" providerId="AD"/>
      </p:ext>
    </p:extLst>
  </p:cmAuthor>
  <p:cmAuthor id="6" name="Lauren Hatchett" initials="LH" lastIdx="2" clrIdx="5">
    <p:extLst>
      <p:ext uri="{19B8F6BF-5375-455C-9EA6-DF929625EA0E}">
        <p15:presenceInfo xmlns:p15="http://schemas.microsoft.com/office/powerpoint/2012/main" userId="S::lehatch@uw.edu::f2456d60-36f6-4883-bd48-a66af1dd0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790E5-F3A4-46D1-97CD-DA097E35AC75}" v="287" dt="2026-03-18T21:31:43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41" autoAdjust="0"/>
  </p:normalViewPr>
  <p:slideViewPr>
    <p:cSldViewPr snapToGrid="0">
      <p:cViewPr varScale="1">
        <p:scale>
          <a:sx n="79" d="100"/>
          <a:sy n="79" d="100"/>
        </p:scale>
        <p:origin x="9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handoutMaster" Target="handoutMasters/handoutMaster1.xml"/><Relationship Id="rId74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commentAuthors" Target="commentAuthor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34.xml"/><Relationship Id="rId18" Type="http://schemas.openxmlformats.org/officeDocument/2006/relationships/slide" Target="slides/slide44.xml"/><Relationship Id="rId26" Type="http://schemas.openxmlformats.org/officeDocument/2006/relationships/slide" Target="slides/slide53.xml"/><Relationship Id="rId3" Type="http://schemas.openxmlformats.org/officeDocument/2006/relationships/slide" Target="slides/slide5.xml"/><Relationship Id="rId21" Type="http://schemas.openxmlformats.org/officeDocument/2006/relationships/slide" Target="slides/slide47.xml"/><Relationship Id="rId7" Type="http://schemas.openxmlformats.org/officeDocument/2006/relationships/slide" Target="slides/slide25.xml"/><Relationship Id="rId12" Type="http://schemas.openxmlformats.org/officeDocument/2006/relationships/slide" Target="slides/slide33.xml"/><Relationship Id="rId17" Type="http://schemas.openxmlformats.org/officeDocument/2006/relationships/slide" Target="slides/slide43.xml"/><Relationship Id="rId25" Type="http://schemas.openxmlformats.org/officeDocument/2006/relationships/slide" Target="slides/slide52.xml"/><Relationship Id="rId2" Type="http://schemas.openxmlformats.org/officeDocument/2006/relationships/slide" Target="slides/slide4.xml"/><Relationship Id="rId16" Type="http://schemas.openxmlformats.org/officeDocument/2006/relationships/slide" Target="slides/slide39.xml"/><Relationship Id="rId20" Type="http://schemas.openxmlformats.org/officeDocument/2006/relationships/slide" Target="slides/slide46.xml"/><Relationship Id="rId1" Type="http://schemas.openxmlformats.org/officeDocument/2006/relationships/slide" Target="slides/slide2.xml"/><Relationship Id="rId6" Type="http://schemas.openxmlformats.org/officeDocument/2006/relationships/slide" Target="slides/slide22.xml"/><Relationship Id="rId11" Type="http://schemas.openxmlformats.org/officeDocument/2006/relationships/slide" Target="slides/slide30.xml"/><Relationship Id="rId24" Type="http://schemas.openxmlformats.org/officeDocument/2006/relationships/slide" Target="slides/slide51.xml"/><Relationship Id="rId5" Type="http://schemas.openxmlformats.org/officeDocument/2006/relationships/slide" Target="slides/slide21.xml"/><Relationship Id="rId15" Type="http://schemas.openxmlformats.org/officeDocument/2006/relationships/slide" Target="slides/slide38.xml"/><Relationship Id="rId23" Type="http://schemas.openxmlformats.org/officeDocument/2006/relationships/slide" Target="slides/slide50.xml"/><Relationship Id="rId10" Type="http://schemas.openxmlformats.org/officeDocument/2006/relationships/slide" Target="slides/slide29.xml"/><Relationship Id="rId19" Type="http://schemas.openxmlformats.org/officeDocument/2006/relationships/slide" Target="slides/slide45.xml"/><Relationship Id="rId4" Type="http://schemas.openxmlformats.org/officeDocument/2006/relationships/slide" Target="slides/slide12.xml"/><Relationship Id="rId9" Type="http://schemas.openxmlformats.org/officeDocument/2006/relationships/slide" Target="slides/slide27.xml"/><Relationship Id="rId14" Type="http://schemas.openxmlformats.org/officeDocument/2006/relationships/slide" Target="slides/slide36.xml"/><Relationship Id="rId22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tchett" userId="f2456d60-36f6-4883-bd48-a66af1dd0103" providerId="ADAL" clId="{77BB74E4-9D08-4295-A56E-CDFBACC8CF55}"/>
    <pc:docChg chg="undo custSel addSld delSld modSld">
      <pc:chgData name="Lauren Hatchett" userId="f2456d60-36f6-4883-bd48-a66af1dd0103" providerId="ADAL" clId="{77BB74E4-9D08-4295-A56E-CDFBACC8CF55}" dt="2026-03-18T21:31:43.147" v="1576" actId="27636"/>
      <pc:docMkLst>
        <pc:docMk/>
      </pc:docMkLst>
      <pc:sldChg chg="addSp modSp mod modNotesTx">
        <pc:chgData name="Lauren Hatchett" userId="f2456d60-36f6-4883-bd48-a66af1dd0103" providerId="ADAL" clId="{77BB74E4-9D08-4295-A56E-CDFBACC8CF55}" dt="2026-03-18T21:12:08.128" v="1372" actId="20577"/>
        <pc:sldMkLst>
          <pc:docMk/>
          <pc:sldMk cId="430130377" sldId="256"/>
        </pc:sldMkLst>
        <pc:spChg chg="add mod">
          <ac:chgData name="Lauren Hatchett" userId="f2456d60-36f6-4883-bd48-a66af1dd0103" providerId="ADAL" clId="{77BB74E4-9D08-4295-A56E-CDFBACC8CF55}" dt="2026-03-18T21:12:08.128" v="1372" actId="20577"/>
          <ac:spMkLst>
            <pc:docMk/>
            <pc:sldMk cId="430130377" sldId="256"/>
            <ac:spMk id="2" creationId="{35F96176-9438-BC0F-919A-284A45CE4315}"/>
          </ac:spMkLst>
        </pc:spChg>
        <pc:picChg chg="mod">
          <ac:chgData name="Lauren Hatchett" userId="f2456d60-36f6-4883-bd48-a66af1dd0103" providerId="ADAL" clId="{77BB74E4-9D08-4295-A56E-CDFBACC8CF55}" dt="2026-03-18T21:04:38.682" v="1206" actId="962"/>
          <ac:picMkLst>
            <pc:docMk/>
            <pc:sldMk cId="430130377" sldId="256"/>
            <ac:picMk id="5" creationId="{1C6A5F2B-8E4B-781E-6914-42D1F8C9E475}"/>
          </ac:picMkLst>
        </pc:picChg>
        <pc:picChg chg="mod">
          <ac:chgData name="Lauren Hatchett" userId="f2456d60-36f6-4883-bd48-a66af1dd0103" providerId="ADAL" clId="{77BB74E4-9D08-4295-A56E-CDFBACC8CF55}" dt="2026-03-18T21:04:51.482" v="1208" actId="962"/>
          <ac:picMkLst>
            <pc:docMk/>
            <pc:sldMk cId="430130377" sldId="256"/>
            <ac:picMk id="7" creationId="{6CC33494-19E3-5528-0F0B-74105B6E2AAB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10:30.370" v="1286" actId="33553"/>
        <pc:sldMkLst>
          <pc:docMk/>
          <pc:sldMk cId="266948510" sldId="279"/>
        </pc:sldMkLst>
        <pc:spChg chg="mod">
          <ac:chgData name="Lauren Hatchett" userId="f2456d60-36f6-4883-bd48-a66af1dd0103" providerId="ADAL" clId="{77BB74E4-9D08-4295-A56E-CDFBACC8CF55}" dt="2026-03-18T21:10:30.370" v="1286" actId="33553"/>
          <ac:spMkLst>
            <pc:docMk/>
            <pc:sldMk cId="266948510" sldId="279"/>
            <ac:spMk id="2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2:32.398" v="1184" actId="962"/>
          <ac:spMkLst>
            <pc:docMk/>
            <pc:sldMk cId="266948510" sldId="279"/>
            <ac:spMk id="7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2:34.658" v="1185" actId="962"/>
          <ac:spMkLst>
            <pc:docMk/>
            <pc:sldMk cId="266948510" sldId="279"/>
            <ac:spMk id="9" creationId="{00000000-0000-0000-0000-000000000000}"/>
          </ac:spMkLst>
        </pc:spChg>
        <pc:graphicFrameChg chg="mod modGraphic">
          <ac:chgData name="Lauren Hatchett" userId="f2456d60-36f6-4883-bd48-a66af1dd0103" providerId="ADAL" clId="{77BB74E4-9D08-4295-A56E-CDFBACC8CF55}" dt="2026-03-18T21:02:26.652" v="1183" actId="962"/>
          <ac:graphicFrameMkLst>
            <pc:docMk/>
            <pc:sldMk cId="266948510" sldId="279"/>
            <ac:graphicFrameMk id="5" creationId="{00000000-0000-0000-0000-000000000000}"/>
          </ac:graphicFrameMkLst>
        </pc:graphicFrameChg>
      </pc:sldChg>
      <pc:sldChg chg="modSp mod modNotesTx">
        <pc:chgData name="Lauren Hatchett" userId="f2456d60-36f6-4883-bd48-a66af1dd0103" providerId="ADAL" clId="{77BB74E4-9D08-4295-A56E-CDFBACC8CF55}" dt="2026-03-18T21:21:46.166" v="1539" actId="13244"/>
        <pc:sldMkLst>
          <pc:docMk/>
          <pc:sldMk cId="3516194536" sldId="310"/>
        </pc:sldMkLst>
        <pc:spChg chg="mod">
          <ac:chgData name="Lauren Hatchett" userId="f2456d60-36f6-4883-bd48-a66af1dd0103" providerId="ADAL" clId="{77BB74E4-9D08-4295-A56E-CDFBACC8CF55}" dt="2026-03-18T21:20:42.950" v="1538" actId="962"/>
          <ac:spMkLst>
            <pc:docMk/>
            <pc:sldMk cId="3516194536" sldId="310"/>
            <ac:spMk id="2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21:46.166" v="1539" actId="13244"/>
          <ac:spMkLst>
            <pc:docMk/>
            <pc:sldMk cId="3516194536" sldId="310"/>
            <ac:spMk id="3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3:07.324" v="1187" actId="962"/>
          <ac:picMkLst>
            <pc:docMk/>
            <pc:sldMk cId="3516194536" sldId="310"/>
            <ac:picMk id="7" creationId="{75047CE2-1FB2-4361-99CA-2DF24777A1DE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23:34.705" v="1546" actId="6549"/>
        <pc:sldMkLst>
          <pc:docMk/>
          <pc:sldMk cId="3454097929" sldId="319"/>
        </pc:sldMkLst>
        <pc:spChg chg="mod">
          <ac:chgData name="Lauren Hatchett" userId="f2456d60-36f6-4883-bd48-a66af1dd0103" providerId="ADAL" clId="{77BB74E4-9D08-4295-A56E-CDFBACC8CF55}" dt="2026-03-18T21:23:34.705" v="1546" actId="6549"/>
          <ac:spMkLst>
            <pc:docMk/>
            <pc:sldMk cId="3454097929" sldId="319"/>
            <ac:spMk id="2" creationId="{00000000-0000-0000-0000-000000000000}"/>
          </ac:spMkLst>
        </pc:spChg>
      </pc:sldChg>
      <pc:sldChg chg="modSp mod">
        <pc:chgData name="Lauren Hatchett" userId="f2456d60-36f6-4883-bd48-a66af1dd0103" providerId="ADAL" clId="{77BB74E4-9D08-4295-A56E-CDFBACC8CF55}" dt="2026-03-18T21:24:46.208" v="1549" actId="6549"/>
        <pc:sldMkLst>
          <pc:docMk/>
          <pc:sldMk cId="3223803713" sldId="320"/>
        </pc:sldMkLst>
        <pc:spChg chg="mod">
          <ac:chgData name="Lauren Hatchett" userId="f2456d60-36f6-4883-bd48-a66af1dd0103" providerId="ADAL" clId="{77BB74E4-9D08-4295-A56E-CDFBACC8CF55}" dt="2026-03-18T21:24:46.208" v="1549" actId="6549"/>
          <ac:spMkLst>
            <pc:docMk/>
            <pc:sldMk cId="3223803713" sldId="320"/>
            <ac:spMk id="2" creationId="{00000000-0000-0000-0000-000000000000}"/>
          </ac:spMkLst>
        </pc:spChg>
      </pc:sldChg>
      <pc:sldChg chg="modSp mod">
        <pc:chgData name="Lauren Hatchett" userId="f2456d60-36f6-4883-bd48-a66af1dd0103" providerId="ADAL" clId="{77BB74E4-9D08-4295-A56E-CDFBACC8CF55}" dt="2026-03-18T21:25:23.870" v="1562" actId="27636"/>
        <pc:sldMkLst>
          <pc:docMk/>
          <pc:sldMk cId="1086942239" sldId="322"/>
        </pc:sldMkLst>
        <pc:spChg chg="mod">
          <ac:chgData name="Lauren Hatchett" userId="f2456d60-36f6-4883-bd48-a66af1dd0103" providerId="ADAL" clId="{77BB74E4-9D08-4295-A56E-CDFBACC8CF55}" dt="2026-03-18T21:25:23.870" v="1562" actId="27636"/>
          <ac:spMkLst>
            <pc:docMk/>
            <pc:sldMk cId="1086942239" sldId="322"/>
            <ac:spMk id="2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9:31.829" v="1277" actId="962"/>
          <ac:picMkLst>
            <pc:docMk/>
            <pc:sldMk cId="1086942239" sldId="322"/>
            <ac:picMk id="4" creationId="{00000000-0000-0000-0000-000000000000}"/>
          </ac:picMkLst>
        </pc:picChg>
      </pc:sldChg>
      <pc:sldChg chg="addSp modSp add del mod">
        <pc:chgData name="Lauren Hatchett" userId="f2456d60-36f6-4883-bd48-a66af1dd0103" providerId="ADAL" clId="{77BB74E4-9D08-4295-A56E-CDFBACC8CF55}" dt="2026-03-18T21:16:50.648" v="1493" actId="33553"/>
        <pc:sldMkLst>
          <pc:docMk/>
          <pc:sldMk cId="3706348647" sldId="324"/>
        </pc:sldMkLst>
        <pc:spChg chg="mod">
          <ac:chgData name="Lauren Hatchett" userId="f2456d60-36f6-4883-bd48-a66af1dd0103" providerId="ADAL" clId="{77BB74E4-9D08-4295-A56E-CDFBACC8CF55}" dt="2026-03-18T21:16:50.648" v="1493" actId="33553"/>
          <ac:spMkLst>
            <pc:docMk/>
            <pc:sldMk cId="3706348647" sldId="324"/>
            <ac:spMk id="2" creationId="{00000000-0000-0000-0000-000000000000}"/>
          </ac:spMkLst>
        </pc:spChg>
        <pc:spChg chg="add mod">
          <ac:chgData name="Lauren Hatchett" userId="f2456d60-36f6-4883-bd48-a66af1dd0103" providerId="ADAL" clId="{77BB74E4-9D08-4295-A56E-CDFBACC8CF55}" dt="2026-03-18T21:15:44.113" v="1489"/>
          <ac:spMkLst>
            <pc:docMk/>
            <pc:sldMk cId="3706348647" sldId="324"/>
            <ac:spMk id="3" creationId="{FC4EAA9F-0A84-8EC6-6220-3E72298A9CDB}"/>
          </ac:spMkLst>
        </pc:spChg>
        <pc:spChg chg="mod">
          <ac:chgData name="Lauren Hatchett" userId="f2456d60-36f6-4883-bd48-a66af1dd0103" providerId="ADAL" clId="{77BB74E4-9D08-4295-A56E-CDFBACC8CF55}" dt="2026-03-18T21:15:27.788" v="1488" actId="33553"/>
          <ac:spMkLst>
            <pc:docMk/>
            <pc:sldMk cId="3706348647" sldId="324"/>
            <ac:spMk id="4" creationId="{00000000-0000-0000-0000-000000000000}"/>
          </ac:spMkLst>
        </pc:spChg>
      </pc:sldChg>
      <pc:sldChg chg="modSp mod">
        <pc:chgData name="Lauren Hatchett" userId="f2456d60-36f6-4883-bd48-a66af1dd0103" providerId="ADAL" clId="{77BB74E4-9D08-4295-A56E-CDFBACC8CF55}" dt="2026-03-18T21:31:43.147" v="1576" actId="27636"/>
        <pc:sldMkLst>
          <pc:docMk/>
          <pc:sldMk cId="3794128234" sldId="329"/>
        </pc:sldMkLst>
        <pc:spChg chg="mod">
          <ac:chgData name="Lauren Hatchett" userId="f2456d60-36f6-4883-bd48-a66af1dd0103" providerId="ADAL" clId="{77BB74E4-9D08-4295-A56E-CDFBACC8CF55}" dt="2026-03-18T21:26:18.180" v="1575" actId="1076"/>
          <ac:spMkLst>
            <pc:docMk/>
            <pc:sldMk cId="3794128234" sldId="329"/>
            <ac:spMk id="3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31:43.147" v="1576" actId="27636"/>
          <ac:spMkLst>
            <pc:docMk/>
            <pc:sldMk cId="3794128234" sldId="329"/>
            <ac:spMk id="9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9:44.574" v="1280" actId="962"/>
          <ac:picMkLst>
            <pc:docMk/>
            <pc:sldMk cId="3794128234" sldId="329"/>
            <ac:picMk id="4" creationId="{3C2B3F14-0265-EC82-54DB-56160118CEBE}"/>
          </ac:picMkLst>
        </pc:picChg>
      </pc:sldChg>
      <pc:sldChg chg="modSp mod">
        <pc:chgData name="Lauren Hatchett" userId="f2456d60-36f6-4883-bd48-a66af1dd0103" providerId="ADAL" clId="{77BB74E4-9D08-4295-A56E-CDFBACC8CF55}" dt="2026-03-18T21:25:39.035" v="1566" actId="27636"/>
        <pc:sldMkLst>
          <pc:docMk/>
          <pc:sldMk cId="3645100641" sldId="331"/>
        </pc:sldMkLst>
        <pc:spChg chg="mod">
          <ac:chgData name="Lauren Hatchett" userId="f2456d60-36f6-4883-bd48-a66af1dd0103" providerId="ADAL" clId="{77BB74E4-9D08-4295-A56E-CDFBACC8CF55}" dt="2026-03-18T21:25:39.035" v="1566" actId="27636"/>
          <ac:spMkLst>
            <pc:docMk/>
            <pc:sldMk cId="3645100641" sldId="331"/>
            <ac:spMk id="2" creationId="{00000000-0000-0000-0000-000000000000}"/>
          </ac:spMkLst>
        </pc:spChg>
      </pc:sldChg>
      <pc:sldChg chg="modSp mod">
        <pc:chgData name="Lauren Hatchett" userId="f2456d60-36f6-4883-bd48-a66af1dd0103" providerId="ADAL" clId="{77BB74E4-9D08-4295-A56E-CDFBACC8CF55}" dt="2026-03-18T21:25:33.028" v="1564" actId="27636"/>
        <pc:sldMkLst>
          <pc:docMk/>
          <pc:sldMk cId="3090384295" sldId="335"/>
        </pc:sldMkLst>
        <pc:spChg chg="mod">
          <ac:chgData name="Lauren Hatchett" userId="f2456d60-36f6-4883-bd48-a66af1dd0103" providerId="ADAL" clId="{77BB74E4-9D08-4295-A56E-CDFBACC8CF55}" dt="2026-03-18T21:25:33.028" v="1564" actId="27636"/>
          <ac:spMkLst>
            <pc:docMk/>
            <pc:sldMk cId="3090384295" sldId="335"/>
            <ac:spMk id="2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9:32.543" v="1278" actId="962"/>
          <ac:picMkLst>
            <pc:docMk/>
            <pc:sldMk cId="3090384295" sldId="335"/>
            <ac:picMk id="4" creationId="{00000000-0000-0000-0000-000000000000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14:38.029" v="1470" actId="33553"/>
        <pc:sldMkLst>
          <pc:docMk/>
          <pc:sldMk cId="3598052303" sldId="337"/>
        </pc:sldMkLst>
        <pc:spChg chg="mod">
          <ac:chgData name="Lauren Hatchett" userId="f2456d60-36f6-4883-bd48-a66af1dd0103" providerId="ADAL" clId="{77BB74E4-9D08-4295-A56E-CDFBACC8CF55}" dt="2026-03-18T21:14:38.029" v="1470" actId="33553"/>
          <ac:spMkLst>
            <pc:docMk/>
            <pc:sldMk cId="3598052303" sldId="337"/>
            <ac:spMk id="2" creationId="{00000000-0000-0000-0000-000000000000}"/>
          </ac:spMkLst>
        </pc:spChg>
      </pc:sldChg>
      <pc:sldChg chg="modSp mod">
        <pc:chgData name="Lauren Hatchett" userId="f2456d60-36f6-4883-bd48-a66af1dd0103" providerId="ADAL" clId="{77BB74E4-9D08-4295-A56E-CDFBACC8CF55}" dt="2026-03-18T21:14:39.756" v="1471" actId="33553"/>
        <pc:sldMkLst>
          <pc:docMk/>
          <pc:sldMk cId="1303342907" sldId="339"/>
        </pc:sldMkLst>
        <pc:spChg chg="mod">
          <ac:chgData name="Lauren Hatchett" userId="f2456d60-36f6-4883-bd48-a66af1dd0103" providerId="ADAL" clId="{77BB74E4-9D08-4295-A56E-CDFBACC8CF55}" dt="2026-03-18T21:14:39.756" v="1471" actId="33553"/>
          <ac:spMkLst>
            <pc:docMk/>
            <pc:sldMk cId="1303342907" sldId="339"/>
            <ac:spMk id="2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9:04.521" v="1269" actId="962"/>
          <ac:spMkLst>
            <pc:docMk/>
            <pc:sldMk cId="1303342907" sldId="339"/>
            <ac:spMk id="5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3:47.111" v="1453" actId="33553"/>
        <pc:sldMkLst>
          <pc:docMk/>
          <pc:sldMk cId="3448397681" sldId="340"/>
        </pc:sldMkLst>
        <pc:spChg chg="mod">
          <ac:chgData name="Lauren Hatchett" userId="f2456d60-36f6-4883-bd48-a66af1dd0103" providerId="ADAL" clId="{77BB74E4-9D08-4295-A56E-CDFBACC8CF55}" dt="2026-03-18T21:13:47.111" v="1453" actId="33553"/>
          <ac:spMkLst>
            <pc:docMk/>
            <pc:sldMk cId="3448397681" sldId="340"/>
            <ac:spMk id="2" creationId="{00000000-0000-0000-0000-000000000000}"/>
          </ac:spMkLst>
        </pc:spChg>
      </pc:sldChg>
      <pc:sldChg chg="addSp modSp mod modNotesTx">
        <pc:chgData name="Lauren Hatchett" userId="f2456d60-36f6-4883-bd48-a66af1dd0103" providerId="ADAL" clId="{77BB74E4-9D08-4295-A56E-CDFBACC8CF55}" dt="2026-03-18T21:11:25.903" v="1347" actId="20577"/>
        <pc:sldMkLst>
          <pc:docMk/>
          <pc:sldMk cId="3327986379" sldId="341"/>
        </pc:sldMkLst>
        <pc:spChg chg="add mod">
          <ac:chgData name="Lauren Hatchett" userId="f2456d60-36f6-4883-bd48-a66af1dd0103" providerId="ADAL" clId="{77BB74E4-9D08-4295-A56E-CDFBACC8CF55}" dt="2026-03-18T21:11:25.903" v="1347" actId="20577"/>
          <ac:spMkLst>
            <pc:docMk/>
            <pc:sldMk cId="3327986379" sldId="341"/>
            <ac:spMk id="2" creationId="{ADE70C32-04E6-C4D6-732C-590CCF72E48D}"/>
          </ac:spMkLst>
        </pc:spChg>
        <pc:spChg chg="mod">
          <ac:chgData name="Lauren Hatchett" userId="f2456d60-36f6-4883-bd48-a66af1dd0103" providerId="ADAL" clId="{77BB74E4-9D08-4295-A56E-CDFBACC8CF55}" dt="2026-03-18T21:03:38.261" v="1195" actId="962"/>
          <ac:spMkLst>
            <pc:docMk/>
            <pc:sldMk cId="3327986379" sldId="341"/>
            <ac:spMk id="9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3:35.895" v="1194" actId="962"/>
          <ac:picMkLst>
            <pc:docMk/>
            <pc:sldMk cId="3327986379" sldId="341"/>
            <ac:picMk id="3" creationId="{EB907D80-BFBC-CB74-1BFA-1D2627AD9582}"/>
          </ac:picMkLst>
        </pc:picChg>
        <pc:cxnChg chg="mod">
          <ac:chgData name="Lauren Hatchett" userId="f2456d60-36f6-4883-bd48-a66af1dd0103" providerId="ADAL" clId="{77BB74E4-9D08-4295-A56E-CDFBACC8CF55}" dt="2026-03-18T21:03:40.887" v="1196" actId="962"/>
          <ac:cxnSpMkLst>
            <pc:docMk/>
            <pc:sldMk cId="3327986379" sldId="341"/>
            <ac:cxnSpMk id="4" creationId="{37F51E2E-8918-3FE1-3890-490A96F4DB32}"/>
          </ac:cxnSpMkLst>
        </pc:cxnChg>
        <pc:cxnChg chg="mod">
          <ac:chgData name="Lauren Hatchett" userId="f2456d60-36f6-4883-bd48-a66af1dd0103" providerId="ADAL" clId="{77BB74E4-9D08-4295-A56E-CDFBACC8CF55}" dt="2026-03-18T21:03:41.605" v="1197" actId="962"/>
          <ac:cxnSpMkLst>
            <pc:docMk/>
            <pc:sldMk cId="3327986379" sldId="341"/>
            <ac:cxnSpMk id="5" creationId="{F395EE83-08DF-97D2-8CAC-D6C93247FBB3}"/>
          </ac:cxnSpMkLst>
        </pc:cxnChg>
        <pc:cxnChg chg="mod">
          <ac:chgData name="Lauren Hatchett" userId="f2456d60-36f6-4883-bd48-a66af1dd0103" providerId="ADAL" clId="{77BB74E4-9D08-4295-A56E-CDFBACC8CF55}" dt="2026-03-18T21:03:42.246" v="1198" actId="962"/>
          <ac:cxnSpMkLst>
            <pc:docMk/>
            <pc:sldMk cId="3327986379" sldId="341"/>
            <ac:cxnSpMk id="7" creationId="{1E97F63A-06E2-9FBD-2C4E-8348BCB9A037}"/>
          </ac:cxnSpMkLst>
        </pc:cxnChg>
      </pc:sldChg>
      <pc:sldChg chg="modSp mod">
        <pc:chgData name="Lauren Hatchett" userId="f2456d60-36f6-4883-bd48-a66af1dd0103" providerId="ADAL" clId="{77BB74E4-9D08-4295-A56E-CDFBACC8CF55}" dt="2026-03-18T21:25:05.169" v="1557" actId="20577"/>
        <pc:sldMkLst>
          <pc:docMk/>
          <pc:sldMk cId="930003743" sldId="342"/>
        </pc:sldMkLst>
        <pc:spChg chg="mod">
          <ac:chgData name="Lauren Hatchett" userId="f2456d60-36f6-4883-bd48-a66af1dd0103" providerId="ADAL" clId="{77BB74E4-9D08-4295-A56E-CDFBACC8CF55}" dt="2026-03-18T21:25:05.169" v="1557" actId="20577"/>
          <ac:spMkLst>
            <pc:docMk/>
            <pc:sldMk cId="930003743" sldId="342"/>
            <ac:spMk id="2" creationId="{57CB3836-146D-49B9-0672-FBB17CFEBC8B}"/>
          </ac:spMkLst>
        </pc:spChg>
        <pc:picChg chg="mod">
          <ac:chgData name="Lauren Hatchett" userId="f2456d60-36f6-4883-bd48-a66af1dd0103" providerId="ADAL" clId="{77BB74E4-9D08-4295-A56E-CDFBACC8CF55}" dt="2026-03-18T21:09:30.363" v="1275" actId="962"/>
          <ac:picMkLst>
            <pc:docMk/>
            <pc:sldMk cId="930003743" sldId="342"/>
            <ac:picMk id="4" creationId="{066725D8-75AC-B0F4-30E0-EEB1F194BE95}"/>
          </ac:picMkLst>
        </pc:picChg>
      </pc:sldChg>
      <pc:sldChg chg="addSp modSp mod modNotesTx">
        <pc:chgData name="Lauren Hatchett" userId="f2456d60-36f6-4883-bd48-a66af1dd0103" providerId="ADAL" clId="{77BB74E4-9D08-4295-A56E-CDFBACC8CF55}" dt="2026-03-18T21:11:00.669" v="1323" actId="20577"/>
        <pc:sldMkLst>
          <pc:docMk/>
          <pc:sldMk cId="3202357726" sldId="344"/>
        </pc:sldMkLst>
        <pc:spChg chg="add mod">
          <ac:chgData name="Lauren Hatchett" userId="f2456d60-36f6-4883-bd48-a66af1dd0103" providerId="ADAL" clId="{77BB74E4-9D08-4295-A56E-CDFBACC8CF55}" dt="2026-03-18T21:11:00.669" v="1323" actId="20577"/>
          <ac:spMkLst>
            <pc:docMk/>
            <pc:sldMk cId="3202357726" sldId="344"/>
            <ac:spMk id="2" creationId="{696582F0-DE22-656E-2EA0-54F03BAF3539}"/>
          </ac:spMkLst>
        </pc:spChg>
        <pc:spChg chg="mod">
          <ac:chgData name="Lauren Hatchett" userId="f2456d60-36f6-4883-bd48-a66af1dd0103" providerId="ADAL" clId="{77BB74E4-9D08-4295-A56E-CDFBACC8CF55}" dt="2026-03-18T21:03:21.875" v="1191" actId="962"/>
          <ac:spMkLst>
            <pc:docMk/>
            <pc:sldMk cId="3202357726" sldId="344"/>
            <ac:spMk id="5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3:23.027" v="1192" actId="962"/>
          <ac:spMkLst>
            <pc:docMk/>
            <pc:sldMk cId="3202357726" sldId="344"/>
            <ac:spMk id="10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3:20.079" v="1190" actId="962"/>
          <ac:picMkLst>
            <pc:docMk/>
            <pc:sldMk cId="3202357726" sldId="344"/>
            <ac:picMk id="3" creationId="{5DEF0AFC-AFE6-4553-98C3-C60EC5F65FD3}"/>
          </ac:picMkLst>
        </pc:picChg>
      </pc:sldChg>
      <pc:sldChg chg="addSp modSp mod modNotesTx">
        <pc:chgData name="Lauren Hatchett" userId="f2456d60-36f6-4883-bd48-a66af1dd0103" providerId="ADAL" clId="{77BB74E4-9D08-4295-A56E-CDFBACC8CF55}" dt="2026-03-18T21:17:50.715" v="1508" actId="20577"/>
        <pc:sldMkLst>
          <pc:docMk/>
          <pc:sldMk cId="2917813449" sldId="345"/>
        </pc:sldMkLst>
        <pc:spChg chg="add mod">
          <ac:chgData name="Lauren Hatchett" userId="f2456d60-36f6-4883-bd48-a66af1dd0103" providerId="ADAL" clId="{77BB74E4-9D08-4295-A56E-CDFBACC8CF55}" dt="2026-03-18T21:17:50.715" v="1508" actId="20577"/>
          <ac:spMkLst>
            <pc:docMk/>
            <pc:sldMk cId="2917813449" sldId="345"/>
            <ac:spMk id="2" creationId="{FCB25BDC-9821-EA61-2043-9CCA24C1101C}"/>
          </ac:spMkLst>
        </pc:spChg>
        <pc:spChg chg="mod">
          <ac:chgData name="Lauren Hatchett" userId="f2456d60-36f6-4883-bd48-a66af1dd0103" providerId="ADAL" clId="{77BB74E4-9D08-4295-A56E-CDFBACC8CF55}" dt="2026-03-18T21:04:09.922" v="1203" actId="962"/>
          <ac:spMkLst>
            <pc:docMk/>
            <pc:sldMk cId="2917813449" sldId="345"/>
            <ac:spMk id="6" creationId="{00000000-0000-0000-0000-000000000000}"/>
          </ac:spMkLst>
        </pc:spChg>
        <pc:grpChg chg="mod">
          <ac:chgData name="Lauren Hatchett" userId="f2456d60-36f6-4883-bd48-a66af1dd0103" providerId="ADAL" clId="{77BB74E4-9D08-4295-A56E-CDFBACC8CF55}" dt="2026-03-18T21:04:00.204" v="1202" actId="962"/>
          <ac:grpSpMkLst>
            <pc:docMk/>
            <pc:sldMk cId="2917813449" sldId="345"/>
            <ac:grpSpMk id="7" creationId="{8E14A956-CB73-F9F5-F554-40AFB9BCA8AE}"/>
          </ac:grpSpMkLst>
        </pc:grpChg>
        <pc:cxnChg chg="mod">
          <ac:chgData name="Lauren Hatchett" userId="f2456d60-36f6-4883-bd48-a66af1dd0103" providerId="ADAL" clId="{77BB74E4-9D08-4295-A56E-CDFBACC8CF55}" dt="2026-03-18T21:04:10.996" v="1204" actId="962"/>
          <ac:cxnSpMkLst>
            <pc:docMk/>
            <pc:sldMk cId="2917813449" sldId="345"/>
            <ac:cxnSpMk id="14" creationId="{4E0F692D-756F-CB31-B208-475DE9399204}"/>
          </ac:cxnSpMkLst>
        </pc:cxnChg>
      </pc:sldChg>
      <pc:sldChg chg="modSp mod modNotesTx">
        <pc:chgData name="Lauren Hatchett" userId="f2456d60-36f6-4883-bd48-a66af1dd0103" providerId="ADAL" clId="{77BB74E4-9D08-4295-A56E-CDFBACC8CF55}" dt="2026-03-18T21:10:24.042" v="1284" actId="33553"/>
        <pc:sldMkLst>
          <pc:docMk/>
          <pc:sldMk cId="3235578590" sldId="349"/>
        </pc:sldMkLst>
        <pc:spChg chg="mod">
          <ac:chgData name="Lauren Hatchett" userId="f2456d60-36f6-4883-bd48-a66af1dd0103" providerId="ADAL" clId="{77BB74E4-9D08-4295-A56E-CDFBACC8CF55}" dt="2026-03-18T21:10:24.042" v="1284" actId="33553"/>
          <ac:spMkLst>
            <pc:docMk/>
            <pc:sldMk cId="3235578590" sldId="349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3:44.161" v="1452" actId="33553"/>
        <pc:sldMkLst>
          <pc:docMk/>
          <pc:sldMk cId="3172819724" sldId="350"/>
        </pc:sldMkLst>
        <pc:spChg chg="mod">
          <ac:chgData name="Lauren Hatchett" userId="f2456d60-36f6-4883-bd48-a66af1dd0103" providerId="ADAL" clId="{77BB74E4-9D08-4295-A56E-CDFBACC8CF55}" dt="2026-03-18T21:13:44.161" v="1452" actId="33553"/>
          <ac:spMkLst>
            <pc:docMk/>
            <pc:sldMk cId="3172819724" sldId="350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0:28.018" v="1285" actId="33553"/>
        <pc:sldMkLst>
          <pc:docMk/>
          <pc:sldMk cId="1149383758" sldId="352"/>
        </pc:sldMkLst>
        <pc:spChg chg="mod">
          <ac:chgData name="Lauren Hatchett" userId="f2456d60-36f6-4883-bd48-a66af1dd0103" providerId="ADAL" clId="{77BB74E4-9D08-4295-A56E-CDFBACC8CF55}" dt="2026-03-18T21:10:28.018" v="1285" actId="33553"/>
          <ac:spMkLst>
            <pc:docMk/>
            <pc:sldMk cId="1149383758" sldId="352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3:53.597" v="1454" actId="33553"/>
        <pc:sldMkLst>
          <pc:docMk/>
          <pc:sldMk cId="1480074527" sldId="353"/>
        </pc:sldMkLst>
        <pc:spChg chg="mod">
          <ac:chgData name="Lauren Hatchett" userId="f2456d60-36f6-4883-bd48-a66af1dd0103" providerId="ADAL" clId="{77BB74E4-9D08-4295-A56E-CDFBACC8CF55}" dt="2026-03-18T21:13:53.597" v="1454" actId="33553"/>
          <ac:spMkLst>
            <pc:docMk/>
            <pc:sldMk cId="1480074527" sldId="353"/>
            <ac:spMk id="2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7:33.592" v="1254" actId="962"/>
          <ac:spMkLst>
            <pc:docMk/>
            <pc:sldMk cId="1480074527" sldId="353"/>
            <ac:spMk id="5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7:31.228" v="1253" actId="962"/>
          <ac:picMkLst>
            <pc:docMk/>
            <pc:sldMk cId="1480074527" sldId="353"/>
            <ac:picMk id="6" creationId="{8D042439-6AF8-210B-B661-489CCBF3C73E}"/>
          </ac:picMkLst>
        </pc:picChg>
        <pc:cxnChg chg="mod">
          <ac:chgData name="Lauren Hatchett" userId="f2456d60-36f6-4883-bd48-a66af1dd0103" providerId="ADAL" clId="{77BB74E4-9D08-4295-A56E-CDFBACC8CF55}" dt="2026-03-18T21:07:34.588" v="1255" actId="962"/>
          <ac:cxnSpMkLst>
            <pc:docMk/>
            <pc:sldMk cId="1480074527" sldId="353"/>
            <ac:cxnSpMk id="7" creationId="{1D71A77E-B5A6-119F-2EE7-6A10E963F7FA}"/>
          </ac:cxnSpMkLst>
        </pc:cxnChg>
      </pc:sldChg>
      <pc:sldChg chg="modSp mod modNotesTx">
        <pc:chgData name="Lauren Hatchett" userId="f2456d60-36f6-4883-bd48-a66af1dd0103" providerId="ADAL" clId="{77BB74E4-9D08-4295-A56E-CDFBACC8CF55}" dt="2026-03-18T21:12:52.817" v="1395" actId="33553"/>
        <pc:sldMkLst>
          <pc:docMk/>
          <pc:sldMk cId="1193085726" sldId="355"/>
        </pc:sldMkLst>
        <pc:spChg chg="mod">
          <ac:chgData name="Lauren Hatchett" userId="f2456d60-36f6-4883-bd48-a66af1dd0103" providerId="ADAL" clId="{77BB74E4-9D08-4295-A56E-CDFBACC8CF55}" dt="2026-03-18T21:12:52.817" v="1395" actId="33553"/>
          <ac:spMkLst>
            <pc:docMk/>
            <pc:sldMk cId="1193085726" sldId="355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33.419" v="1468" actId="33553"/>
        <pc:sldMkLst>
          <pc:docMk/>
          <pc:sldMk cId="593875516" sldId="372"/>
        </pc:sldMkLst>
        <pc:spChg chg="mod">
          <ac:chgData name="Lauren Hatchett" userId="f2456d60-36f6-4883-bd48-a66af1dd0103" providerId="ADAL" clId="{77BB74E4-9D08-4295-A56E-CDFBACC8CF55}" dt="2026-03-18T21:14:33.419" v="1468" actId="33553"/>
          <ac:spMkLst>
            <pc:docMk/>
            <pc:sldMk cId="593875516" sldId="372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41.415" v="1472" actId="33553"/>
        <pc:sldMkLst>
          <pc:docMk/>
          <pc:sldMk cId="1234038512" sldId="380"/>
        </pc:sldMkLst>
        <pc:spChg chg="mod">
          <ac:chgData name="Lauren Hatchett" userId="f2456d60-36f6-4883-bd48-a66af1dd0103" providerId="ADAL" clId="{77BB74E4-9D08-4295-A56E-CDFBACC8CF55}" dt="2026-03-18T21:14:41.415" v="1472" actId="33553"/>
          <ac:spMkLst>
            <pc:docMk/>
            <pc:sldMk cId="1234038512" sldId="380"/>
            <ac:spMk id="2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9:25.584" v="1271" actId="962"/>
          <ac:picMkLst>
            <pc:docMk/>
            <pc:sldMk cId="1234038512" sldId="380"/>
            <ac:picMk id="8" creationId="{DFD4FC49-3C76-15B1-0E01-2F012EEB2F74}"/>
          </ac:picMkLst>
        </pc:picChg>
        <pc:cxnChg chg="mod">
          <ac:chgData name="Lauren Hatchett" userId="f2456d60-36f6-4883-bd48-a66af1dd0103" providerId="ADAL" clId="{77BB74E4-9D08-4295-A56E-CDFBACC8CF55}" dt="2026-03-18T21:09:26.847" v="1272" actId="962"/>
          <ac:cxnSpMkLst>
            <pc:docMk/>
            <pc:sldMk cId="1234038512" sldId="380"/>
            <ac:cxnSpMk id="13" creationId="{00000000-0000-0000-0000-000000000000}"/>
          </ac:cxnSpMkLst>
        </pc:cxnChg>
      </pc:sldChg>
      <pc:sldChg chg="modSp mod modNotesTx">
        <pc:chgData name="Lauren Hatchett" userId="f2456d60-36f6-4883-bd48-a66af1dd0103" providerId="ADAL" clId="{77BB74E4-9D08-4295-A56E-CDFBACC8CF55}" dt="2026-03-18T21:10:21.270" v="1283" actId="33553"/>
        <pc:sldMkLst>
          <pc:docMk/>
          <pc:sldMk cId="1017459175" sldId="381"/>
        </pc:sldMkLst>
        <pc:spChg chg="mod">
          <ac:chgData name="Lauren Hatchett" userId="f2456d60-36f6-4883-bd48-a66af1dd0103" providerId="ADAL" clId="{77BB74E4-9D08-4295-A56E-CDFBACC8CF55}" dt="2026-03-18T21:10:21.270" v="1283" actId="33553"/>
          <ac:spMkLst>
            <pc:docMk/>
            <pc:sldMk cId="1017459175" sldId="381"/>
            <ac:spMk id="4" creationId="{F6CAD31C-64D0-4EDB-A4DE-7E9911504565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23:09.429" v="1541" actId="27636"/>
        <pc:sldMkLst>
          <pc:docMk/>
          <pc:sldMk cId="1949938129" sldId="382"/>
        </pc:sldMkLst>
        <pc:spChg chg="mod">
          <ac:chgData name="Lauren Hatchett" userId="f2456d60-36f6-4883-bd48-a66af1dd0103" providerId="ADAL" clId="{77BB74E4-9D08-4295-A56E-CDFBACC8CF55}" dt="2026-03-18T21:23:09.429" v="1541" actId="27636"/>
          <ac:spMkLst>
            <pc:docMk/>
            <pc:sldMk cId="1949938129" sldId="382"/>
            <ac:spMk id="5" creationId="{C49B03DF-3F3D-4DF8-B1EC-ECD556B1A519}"/>
          </ac:spMkLst>
        </pc:spChg>
        <pc:spChg chg="mod">
          <ac:chgData name="Lauren Hatchett" userId="f2456d60-36f6-4883-bd48-a66af1dd0103" providerId="ADAL" clId="{77BB74E4-9D08-4295-A56E-CDFBACC8CF55}" dt="2026-03-18T21:05:12.923" v="1211" actId="962"/>
          <ac:spMkLst>
            <pc:docMk/>
            <pc:sldMk cId="1949938129" sldId="382"/>
            <ac:spMk id="10" creationId="{5430E18C-259B-4D70-862F-C1284208C012}"/>
          </ac:spMkLst>
        </pc:spChg>
        <pc:picChg chg="mod">
          <ac:chgData name="Lauren Hatchett" userId="f2456d60-36f6-4883-bd48-a66af1dd0103" providerId="ADAL" clId="{77BB74E4-9D08-4295-A56E-CDFBACC8CF55}" dt="2026-03-18T21:05:11.307" v="1210" actId="962"/>
          <ac:picMkLst>
            <pc:docMk/>
            <pc:sldMk cId="1949938129" sldId="382"/>
            <ac:picMk id="7" creationId="{6AB7D829-2A9E-453C-BA9D-BF75B34BDB0A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10:06.278" v="1281" actId="33553"/>
        <pc:sldMkLst>
          <pc:docMk/>
          <pc:sldMk cId="2296841652" sldId="383"/>
        </pc:sldMkLst>
        <pc:spChg chg="mod">
          <ac:chgData name="Lauren Hatchett" userId="f2456d60-36f6-4883-bd48-a66af1dd0103" providerId="ADAL" clId="{77BB74E4-9D08-4295-A56E-CDFBACC8CF55}" dt="2026-03-18T21:10:06.278" v="1281" actId="33553"/>
          <ac:spMkLst>
            <pc:docMk/>
            <pc:sldMk cId="2296841652" sldId="383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0:16.128" v="1282" actId="33553"/>
        <pc:sldMkLst>
          <pc:docMk/>
          <pc:sldMk cId="3912707778" sldId="384"/>
        </pc:sldMkLst>
        <pc:spChg chg="mod">
          <ac:chgData name="Lauren Hatchett" userId="f2456d60-36f6-4883-bd48-a66af1dd0103" providerId="ADAL" clId="{77BB74E4-9D08-4295-A56E-CDFBACC8CF55}" dt="2026-03-18T21:10:16.128" v="1282" actId="33553"/>
          <ac:spMkLst>
            <pc:docMk/>
            <pc:sldMk cId="3912707778" sldId="384"/>
            <ac:spMk id="2" creationId="{00000000-0000-0000-0000-000000000000}"/>
          </ac:spMkLst>
        </pc:spChg>
      </pc:sldChg>
      <pc:sldChg chg="del">
        <pc:chgData name="Lauren Hatchett" userId="f2456d60-36f6-4883-bd48-a66af1dd0103" providerId="ADAL" clId="{77BB74E4-9D08-4295-A56E-CDFBACC8CF55}" dt="2026-03-18T20:56:24.704" v="1130" actId="47"/>
        <pc:sldMkLst>
          <pc:docMk/>
          <pc:sldMk cId="1363171019" sldId="385"/>
        </pc:sldMkLst>
      </pc:sldChg>
      <pc:sldChg chg="del">
        <pc:chgData name="Lauren Hatchett" userId="f2456d60-36f6-4883-bd48-a66af1dd0103" providerId="ADAL" clId="{77BB74E4-9D08-4295-A56E-CDFBACC8CF55}" dt="2026-03-18T20:56:27.858" v="1131" actId="47"/>
        <pc:sldMkLst>
          <pc:docMk/>
          <pc:sldMk cId="4085054195" sldId="386"/>
        </pc:sldMkLst>
      </pc:sldChg>
      <pc:sldChg chg="addSp modSp mod modNotesTx">
        <pc:chgData name="Lauren Hatchett" userId="f2456d60-36f6-4883-bd48-a66af1dd0103" providerId="ADAL" clId="{77BB74E4-9D08-4295-A56E-CDFBACC8CF55}" dt="2026-03-18T21:18:09.618" v="1516" actId="20577"/>
        <pc:sldMkLst>
          <pc:docMk/>
          <pc:sldMk cId="708357689" sldId="387"/>
        </pc:sldMkLst>
        <pc:spChg chg="add mod">
          <ac:chgData name="Lauren Hatchett" userId="f2456d60-36f6-4883-bd48-a66af1dd0103" providerId="ADAL" clId="{77BB74E4-9D08-4295-A56E-CDFBACC8CF55}" dt="2026-03-18T21:18:09.618" v="1516" actId="20577"/>
          <ac:spMkLst>
            <pc:docMk/>
            <pc:sldMk cId="708357689" sldId="387"/>
            <ac:spMk id="2" creationId="{59BB708C-7D39-4204-59D5-7FA2FD7CE070}"/>
          </ac:spMkLst>
        </pc:spChg>
        <pc:spChg chg="mod">
          <ac:chgData name="Lauren Hatchett" userId="f2456d60-36f6-4883-bd48-a66af1dd0103" providerId="ADAL" clId="{77BB74E4-9D08-4295-A56E-CDFBACC8CF55}" dt="2026-03-18T21:06:47.384" v="1250" actId="962"/>
          <ac:spMkLst>
            <pc:docMk/>
            <pc:sldMk cId="708357689" sldId="387"/>
            <ac:spMk id="6" creationId="{4FFD5800-4E1C-49E5-905B-A47A09DC5AA5}"/>
          </ac:spMkLst>
        </pc:spChg>
        <pc:spChg chg="mod">
          <ac:chgData name="Lauren Hatchett" userId="f2456d60-36f6-4883-bd48-a66af1dd0103" providerId="ADAL" clId="{77BB74E4-9D08-4295-A56E-CDFBACC8CF55}" dt="2026-03-18T21:06:47.997" v="1251" actId="962"/>
          <ac:spMkLst>
            <pc:docMk/>
            <pc:sldMk cId="708357689" sldId="387"/>
            <ac:spMk id="7" creationId="{75F1E97C-1EC8-4874-9421-CB99A5665BEA}"/>
          </ac:spMkLst>
        </pc:spChg>
        <pc:picChg chg="mod">
          <ac:chgData name="Lauren Hatchett" userId="f2456d60-36f6-4883-bd48-a66af1dd0103" providerId="ADAL" clId="{77BB74E4-9D08-4295-A56E-CDFBACC8CF55}" dt="2026-03-18T21:06:43.241" v="1249" actId="962"/>
          <ac:picMkLst>
            <pc:docMk/>
            <pc:sldMk cId="708357689" sldId="387"/>
            <ac:picMk id="4" creationId="{A783662D-C3E9-AD4B-2D87-80AD087677BA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23:19.771" v="1543" actId="27636"/>
        <pc:sldMkLst>
          <pc:docMk/>
          <pc:sldMk cId="1042121413" sldId="389"/>
        </pc:sldMkLst>
        <pc:spChg chg="mod">
          <ac:chgData name="Lauren Hatchett" userId="f2456d60-36f6-4883-bd48-a66af1dd0103" providerId="ADAL" clId="{77BB74E4-9D08-4295-A56E-CDFBACC8CF55}" dt="2026-03-18T21:23:19.771" v="1543" actId="27636"/>
          <ac:spMkLst>
            <pc:docMk/>
            <pc:sldMk cId="1042121413" sldId="389"/>
            <ac:spMk id="2" creationId="{93B5935B-F883-44E7-AB96-85D66660A070}"/>
          </ac:spMkLst>
        </pc:spChg>
        <pc:spChg chg="mod">
          <ac:chgData name="Lauren Hatchett" userId="f2456d60-36f6-4883-bd48-a66af1dd0103" providerId="ADAL" clId="{77BB74E4-9D08-4295-A56E-CDFBACC8CF55}" dt="2026-03-18T21:05:31.380" v="1214" actId="962"/>
          <ac:spMkLst>
            <pc:docMk/>
            <pc:sldMk cId="1042121413" sldId="389"/>
            <ac:spMk id="5" creationId="{05CAA713-E091-4992-B0F6-D466DE8B96B9}"/>
          </ac:spMkLst>
        </pc:spChg>
        <pc:picChg chg="mod">
          <ac:chgData name="Lauren Hatchett" userId="f2456d60-36f6-4883-bd48-a66af1dd0103" providerId="ADAL" clId="{77BB74E4-9D08-4295-A56E-CDFBACC8CF55}" dt="2026-03-18T21:05:29.397" v="1213" actId="962"/>
          <ac:picMkLst>
            <pc:docMk/>
            <pc:sldMk cId="1042121413" sldId="389"/>
            <ac:picMk id="6" creationId="{E8002FF3-3B49-8EAE-0364-B2C47A018BA9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23:22.973" v="1545" actId="27636"/>
        <pc:sldMkLst>
          <pc:docMk/>
          <pc:sldMk cId="1930244646" sldId="390"/>
        </pc:sldMkLst>
        <pc:spChg chg="mod">
          <ac:chgData name="Lauren Hatchett" userId="f2456d60-36f6-4883-bd48-a66af1dd0103" providerId="ADAL" clId="{77BB74E4-9D08-4295-A56E-CDFBACC8CF55}" dt="2026-03-18T21:23:22.973" v="1545" actId="27636"/>
          <ac:spMkLst>
            <pc:docMk/>
            <pc:sldMk cId="1930244646" sldId="390"/>
            <ac:spMk id="2" creationId="{9F80D7AD-6B93-4AB2-A94A-7BBE9A31A22D}"/>
          </ac:spMkLst>
        </pc:spChg>
        <pc:spChg chg="mod">
          <ac:chgData name="Lauren Hatchett" userId="f2456d60-36f6-4883-bd48-a66af1dd0103" providerId="ADAL" clId="{77BB74E4-9D08-4295-A56E-CDFBACC8CF55}" dt="2026-03-18T21:05:54.388" v="1217" actId="962"/>
          <ac:spMkLst>
            <pc:docMk/>
            <pc:sldMk cId="1930244646" sldId="390"/>
            <ac:spMk id="7" creationId="{14416329-8B9F-4232-8E3D-9A1F8908A7D1}"/>
          </ac:spMkLst>
        </pc:spChg>
        <pc:spChg chg="mod">
          <ac:chgData name="Lauren Hatchett" userId="f2456d60-36f6-4883-bd48-a66af1dd0103" providerId="ADAL" clId="{77BB74E4-9D08-4295-A56E-CDFBACC8CF55}" dt="2026-03-18T21:05:55.800" v="1219" actId="962"/>
          <ac:spMkLst>
            <pc:docMk/>
            <pc:sldMk cId="1930244646" sldId="390"/>
            <ac:spMk id="8" creationId="{03DB31FB-C498-48A1-94C4-BEB93BED5481}"/>
          </ac:spMkLst>
        </pc:spChg>
        <pc:spChg chg="mod">
          <ac:chgData name="Lauren Hatchett" userId="f2456d60-36f6-4883-bd48-a66af1dd0103" providerId="ADAL" clId="{77BB74E4-9D08-4295-A56E-CDFBACC8CF55}" dt="2026-03-18T21:05:55.152" v="1218" actId="962"/>
          <ac:spMkLst>
            <pc:docMk/>
            <pc:sldMk cId="1930244646" sldId="390"/>
            <ac:spMk id="9" creationId="{9D04499B-D537-4D22-91EB-E5470D73E222}"/>
          </ac:spMkLst>
        </pc:spChg>
        <pc:picChg chg="mod">
          <ac:chgData name="Lauren Hatchett" userId="f2456d60-36f6-4883-bd48-a66af1dd0103" providerId="ADAL" clId="{77BB74E4-9D08-4295-A56E-CDFBACC8CF55}" dt="2026-03-18T21:05:52.538" v="1216" actId="962"/>
          <ac:picMkLst>
            <pc:docMk/>
            <pc:sldMk cId="1930244646" sldId="390"/>
            <ac:picMk id="4" creationId="{BC404208-3C83-D803-E937-11A6025735F7}"/>
          </ac:picMkLst>
        </pc:picChg>
      </pc:sldChg>
      <pc:sldChg chg="addSp modSp mod modNotesTx">
        <pc:chgData name="Lauren Hatchett" userId="f2456d60-36f6-4883-bd48-a66af1dd0103" providerId="ADAL" clId="{77BB74E4-9D08-4295-A56E-CDFBACC8CF55}" dt="2026-03-18T21:12:40.324" v="1394" actId="20577"/>
        <pc:sldMkLst>
          <pc:docMk/>
          <pc:sldMk cId="3143640522" sldId="391"/>
        </pc:sldMkLst>
        <pc:spChg chg="add mod">
          <ac:chgData name="Lauren Hatchett" userId="f2456d60-36f6-4883-bd48-a66af1dd0103" providerId="ADAL" clId="{77BB74E4-9D08-4295-A56E-CDFBACC8CF55}" dt="2026-03-18T21:12:40.324" v="1394" actId="20577"/>
          <ac:spMkLst>
            <pc:docMk/>
            <pc:sldMk cId="3143640522" sldId="391"/>
            <ac:spMk id="2" creationId="{44E84388-F94E-3712-7F2F-55F6FC3A5552}"/>
          </ac:spMkLst>
        </pc:spChg>
        <pc:spChg chg="mod">
          <ac:chgData name="Lauren Hatchett" userId="f2456d60-36f6-4883-bd48-a66af1dd0103" providerId="ADAL" clId="{77BB74E4-9D08-4295-A56E-CDFBACC8CF55}" dt="2026-03-18T21:06:04.087" v="1222" actId="962"/>
          <ac:spMkLst>
            <pc:docMk/>
            <pc:sldMk cId="3143640522" sldId="391"/>
            <ac:spMk id="12" creationId="{6504B4D6-DF00-411C-8B9A-5E2C8528195E}"/>
          </ac:spMkLst>
        </pc:spChg>
        <pc:picChg chg="mod">
          <ac:chgData name="Lauren Hatchett" userId="f2456d60-36f6-4883-bd48-a66af1dd0103" providerId="ADAL" clId="{77BB74E4-9D08-4295-A56E-CDFBACC8CF55}" dt="2026-03-18T21:06:02.333" v="1221" actId="962"/>
          <ac:picMkLst>
            <pc:docMk/>
            <pc:sldMk cId="3143640522" sldId="391"/>
            <ac:picMk id="23" creationId="{78165B70-D76C-F54C-FD2E-EEAABA2F6EBF}"/>
          </ac:picMkLst>
        </pc:picChg>
        <pc:cxnChg chg="mod">
          <ac:chgData name="Lauren Hatchett" userId="f2456d60-36f6-4883-bd48-a66af1dd0103" providerId="ADAL" clId="{77BB74E4-9D08-4295-A56E-CDFBACC8CF55}" dt="2026-03-18T21:06:04.832" v="1223" actId="962"/>
          <ac:cxnSpMkLst>
            <pc:docMk/>
            <pc:sldMk cId="3143640522" sldId="391"/>
            <ac:cxnSpMk id="16" creationId="{D305622A-CD3F-3960-A436-1C3D3A72492F}"/>
          </ac:cxnSpMkLst>
        </pc:cxnChg>
        <pc:cxnChg chg="mod">
          <ac:chgData name="Lauren Hatchett" userId="f2456d60-36f6-4883-bd48-a66af1dd0103" providerId="ADAL" clId="{77BB74E4-9D08-4295-A56E-CDFBACC8CF55}" dt="2026-03-18T21:06:05.420" v="1224" actId="962"/>
          <ac:cxnSpMkLst>
            <pc:docMk/>
            <pc:sldMk cId="3143640522" sldId="391"/>
            <ac:cxnSpMk id="25" creationId="{6C5F9264-133B-CCB8-7120-D8FF915818F0}"/>
          </ac:cxnSpMkLst>
        </pc:cxnChg>
        <pc:cxnChg chg="mod">
          <ac:chgData name="Lauren Hatchett" userId="f2456d60-36f6-4883-bd48-a66af1dd0103" providerId="ADAL" clId="{77BB74E4-9D08-4295-A56E-CDFBACC8CF55}" dt="2026-03-18T21:06:06.157" v="1225" actId="962"/>
          <ac:cxnSpMkLst>
            <pc:docMk/>
            <pc:sldMk cId="3143640522" sldId="391"/>
            <ac:cxnSpMk id="27" creationId="{83BBC1C2-E69A-5C38-9F8E-A94824EB0A00}"/>
          </ac:cxnSpMkLst>
        </pc:cxnChg>
        <pc:cxnChg chg="mod">
          <ac:chgData name="Lauren Hatchett" userId="f2456d60-36f6-4883-bd48-a66af1dd0103" providerId="ADAL" clId="{77BB74E4-9D08-4295-A56E-CDFBACC8CF55}" dt="2026-03-18T21:06:06.899" v="1226" actId="962"/>
          <ac:cxnSpMkLst>
            <pc:docMk/>
            <pc:sldMk cId="3143640522" sldId="391"/>
            <ac:cxnSpMk id="31" creationId="{960795BE-B805-4D54-8365-60387EE1AB4F}"/>
          </ac:cxnSpMkLst>
        </pc:cxnChg>
        <pc:cxnChg chg="mod">
          <ac:chgData name="Lauren Hatchett" userId="f2456d60-36f6-4883-bd48-a66af1dd0103" providerId="ADAL" clId="{77BB74E4-9D08-4295-A56E-CDFBACC8CF55}" dt="2026-03-18T21:06:07.667" v="1227" actId="962"/>
          <ac:cxnSpMkLst>
            <pc:docMk/>
            <pc:sldMk cId="3143640522" sldId="391"/>
            <ac:cxnSpMk id="32" creationId="{83B6A6E6-E46E-E855-896B-8A583963E28E}"/>
          </ac:cxnSpMkLst>
        </pc:cxnChg>
      </pc:sldChg>
      <pc:sldChg chg="modSp mod modNotesTx">
        <pc:chgData name="Lauren Hatchett" userId="f2456d60-36f6-4883-bd48-a66af1dd0103" providerId="ADAL" clId="{77BB74E4-9D08-4295-A56E-CDFBACC8CF55}" dt="2026-03-18T21:24:39.402" v="1548" actId="20577"/>
        <pc:sldMkLst>
          <pc:docMk/>
          <pc:sldMk cId="1216020903" sldId="398"/>
        </pc:sldMkLst>
        <pc:spChg chg="mod">
          <ac:chgData name="Lauren Hatchett" userId="f2456d60-36f6-4883-bd48-a66af1dd0103" providerId="ADAL" clId="{77BB74E4-9D08-4295-A56E-CDFBACC8CF55}" dt="2026-03-18T21:24:39.402" v="1548" actId="20577"/>
          <ac:spMkLst>
            <pc:docMk/>
            <pc:sldMk cId="1216020903" sldId="398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04.616" v="1457" actId="33553"/>
        <pc:sldMkLst>
          <pc:docMk/>
          <pc:sldMk cId="1827636693" sldId="399"/>
        </pc:sldMkLst>
        <pc:spChg chg="mod">
          <ac:chgData name="Lauren Hatchett" userId="f2456d60-36f6-4883-bd48-a66af1dd0103" providerId="ADAL" clId="{77BB74E4-9D08-4295-A56E-CDFBACC8CF55}" dt="2026-03-18T21:14:04.616" v="1457" actId="33553"/>
          <ac:spMkLst>
            <pc:docMk/>
            <pc:sldMk cId="1827636693" sldId="399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06.687" v="1458" actId="33553"/>
        <pc:sldMkLst>
          <pc:docMk/>
          <pc:sldMk cId="1205347597" sldId="400"/>
        </pc:sldMkLst>
        <pc:spChg chg="mod">
          <ac:chgData name="Lauren Hatchett" userId="f2456d60-36f6-4883-bd48-a66af1dd0103" providerId="ADAL" clId="{77BB74E4-9D08-4295-A56E-CDFBACC8CF55}" dt="2026-03-18T21:14:06.687" v="1458" actId="33553"/>
          <ac:spMkLst>
            <pc:docMk/>
            <pc:sldMk cId="1205347597" sldId="400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08.503" v="1459" actId="33553"/>
        <pc:sldMkLst>
          <pc:docMk/>
          <pc:sldMk cId="2381943004" sldId="401"/>
        </pc:sldMkLst>
        <pc:spChg chg="mod">
          <ac:chgData name="Lauren Hatchett" userId="f2456d60-36f6-4883-bd48-a66af1dd0103" providerId="ADAL" clId="{77BB74E4-9D08-4295-A56E-CDFBACC8CF55}" dt="2026-03-18T21:14:08.503" v="1459" actId="33553"/>
          <ac:spMkLst>
            <pc:docMk/>
            <pc:sldMk cId="2381943004" sldId="401"/>
            <ac:spMk id="2" creationId="{00000000-0000-0000-0000-000000000000}"/>
          </ac:spMkLst>
        </pc:spChg>
        <pc:graphicFrameChg chg="mod">
          <ac:chgData name="Lauren Hatchett" userId="f2456d60-36f6-4883-bd48-a66af1dd0103" providerId="ADAL" clId="{77BB74E4-9D08-4295-A56E-CDFBACC8CF55}" dt="2026-03-18T21:07:47.537" v="1257" actId="962"/>
          <ac:graphicFrameMkLst>
            <pc:docMk/>
            <pc:sldMk cId="2381943004" sldId="401"/>
            <ac:graphicFrameMk id="4" creationId="{00000000-0000-0000-0000-000000000000}"/>
          </ac:graphicFrameMkLst>
        </pc:graphicFrameChg>
        <pc:cxnChg chg="mod">
          <ac:chgData name="Lauren Hatchett" userId="f2456d60-36f6-4883-bd48-a66af1dd0103" providerId="ADAL" clId="{77BB74E4-9D08-4295-A56E-CDFBACC8CF55}" dt="2026-03-18T21:07:56.998" v="1258" actId="962"/>
          <ac:cxnSpMkLst>
            <pc:docMk/>
            <pc:sldMk cId="2381943004" sldId="401"/>
            <ac:cxnSpMk id="7" creationId="{00000000-0000-0000-0000-000000000000}"/>
          </ac:cxnSpMkLst>
        </pc:cxnChg>
      </pc:sldChg>
      <pc:sldChg chg="modSp mod modNotesTx">
        <pc:chgData name="Lauren Hatchett" userId="f2456d60-36f6-4883-bd48-a66af1dd0103" providerId="ADAL" clId="{77BB74E4-9D08-4295-A56E-CDFBACC8CF55}" dt="2026-03-18T21:14:10.288" v="1460" actId="33553"/>
        <pc:sldMkLst>
          <pc:docMk/>
          <pc:sldMk cId="991987236" sldId="402"/>
        </pc:sldMkLst>
        <pc:spChg chg="mod">
          <ac:chgData name="Lauren Hatchett" userId="f2456d60-36f6-4883-bd48-a66af1dd0103" providerId="ADAL" clId="{77BB74E4-9D08-4295-A56E-CDFBACC8CF55}" dt="2026-03-18T21:14:10.288" v="1460" actId="33553"/>
          <ac:spMkLst>
            <pc:docMk/>
            <pc:sldMk cId="991987236" sldId="402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14.802" v="1461" actId="33553"/>
        <pc:sldMkLst>
          <pc:docMk/>
          <pc:sldMk cId="2291914784" sldId="403"/>
        </pc:sldMkLst>
        <pc:spChg chg="mod">
          <ac:chgData name="Lauren Hatchett" userId="f2456d60-36f6-4883-bd48-a66af1dd0103" providerId="ADAL" clId="{77BB74E4-9D08-4295-A56E-CDFBACC8CF55}" dt="2026-03-18T21:14:14.802" v="1461" actId="33553"/>
          <ac:spMkLst>
            <pc:docMk/>
            <pc:sldMk cId="2291914784" sldId="403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18.119" v="1462" actId="33553"/>
        <pc:sldMkLst>
          <pc:docMk/>
          <pc:sldMk cId="3353106610" sldId="404"/>
        </pc:sldMkLst>
        <pc:spChg chg="mod">
          <ac:chgData name="Lauren Hatchett" userId="f2456d60-36f6-4883-bd48-a66af1dd0103" providerId="ADAL" clId="{77BB74E4-9D08-4295-A56E-CDFBACC8CF55}" dt="2026-03-18T21:14:18.119" v="1462" actId="33553"/>
          <ac:spMkLst>
            <pc:docMk/>
            <pc:sldMk cId="3353106610" sldId="404"/>
            <ac:spMk id="2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8:13.366" v="1261" actId="962"/>
          <ac:spMkLst>
            <pc:docMk/>
            <pc:sldMk cId="3353106610" sldId="404"/>
            <ac:spMk id="5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8:13.932" v="1262" actId="962"/>
          <ac:spMkLst>
            <pc:docMk/>
            <pc:sldMk cId="3353106610" sldId="404"/>
            <ac:spMk id="6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8:11.656" v="1260" actId="962"/>
          <ac:picMkLst>
            <pc:docMk/>
            <pc:sldMk cId="3353106610" sldId="404"/>
            <ac:picMk id="4" creationId="{00000000-0000-0000-0000-000000000000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14:19.890" v="1463" actId="33553"/>
        <pc:sldMkLst>
          <pc:docMk/>
          <pc:sldMk cId="2758758904" sldId="405"/>
        </pc:sldMkLst>
        <pc:spChg chg="mod">
          <ac:chgData name="Lauren Hatchett" userId="f2456d60-36f6-4883-bd48-a66af1dd0103" providerId="ADAL" clId="{77BB74E4-9D08-4295-A56E-CDFBACC8CF55}" dt="2026-03-18T21:14:19.890" v="1463" actId="33553"/>
          <ac:spMkLst>
            <pc:docMk/>
            <pc:sldMk cId="2758758904" sldId="405"/>
            <ac:spMk id="2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8:26.534" v="1264" actId="962"/>
          <ac:picMkLst>
            <pc:docMk/>
            <pc:sldMk cId="2758758904" sldId="405"/>
            <ac:picMk id="3" creationId="{00000000-0000-0000-0000-000000000000}"/>
          </ac:picMkLst>
        </pc:picChg>
      </pc:sldChg>
      <pc:sldChg chg="modSp mod modNotesTx">
        <pc:chgData name="Lauren Hatchett" userId="f2456d60-36f6-4883-bd48-a66af1dd0103" providerId="ADAL" clId="{77BB74E4-9D08-4295-A56E-CDFBACC8CF55}" dt="2026-03-18T21:14:21.908" v="1464" actId="33553"/>
        <pc:sldMkLst>
          <pc:docMk/>
          <pc:sldMk cId="1709353861" sldId="406"/>
        </pc:sldMkLst>
        <pc:spChg chg="mod">
          <ac:chgData name="Lauren Hatchett" userId="f2456d60-36f6-4883-bd48-a66af1dd0103" providerId="ADAL" clId="{77BB74E4-9D08-4295-A56E-CDFBACC8CF55}" dt="2026-03-18T21:14:21.908" v="1464" actId="33553"/>
          <ac:spMkLst>
            <pc:docMk/>
            <pc:sldMk cId="1709353861" sldId="406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23.616" v="1465" actId="33553"/>
        <pc:sldMkLst>
          <pc:docMk/>
          <pc:sldMk cId="2417026163" sldId="407"/>
        </pc:sldMkLst>
        <pc:spChg chg="mod">
          <ac:chgData name="Lauren Hatchett" userId="f2456d60-36f6-4883-bd48-a66af1dd0103" providerId="ADAL" clId="{77BB74E4-9D08-4295-A56E-CDFBACC8CF55}" dt="2026-03-18T21:14:23.616" v="1465" actId="33553"/>
          <ac:spMkLst>
            <pc:docMk/>
            <pc:sldMk cId="2417026163" sldId="407"/>
            <ac:spMk id="2" creationId="{00000000-0000-0000-0000-000000000000}"/>
          </ac:spMkLst>
        </pc:spChg>
      </pc:sldChg>
      <pc:sldChg chg="modSp mod modNotesTx">
        <pc:chgData name="Lauren Hatchett" userId="f2456d60-36f6-4883-bd48-a66af1dd0103" providerId="ADAL" clId="{77BB74E4-9D08-4295-A56E-CDFBACC8CF55}" dt="2026-03-18T21:14:26.171" v="1466" actId="33553"/>
        <pc:sldMkLst>
          <pc:docMk/>
          <pc:sldMk cId="2709348650" sldId="408"/>
        </pc:sldMkLst>
        <pc:spChg chg="mod">
          <ac:chgData name="Lauren Hatchett" userId="f2456d60-36f6-4883-bd48-a66af1dd0103" providerId="ADAL" clId="{77BB74E4-9D08-4295-A56E-CDFBACC8CF55}" dt="2026-03-18T21:14:26.171" v="1466" actId="33553"/>
          <ac:spMkLst>
            <pc:docMk/>
            <pc:sldMk cId="2709348650" sldId="408"/>
            <ac:spMk id="2" creationId="{00000000-0000-0000-0000-000000000000}"/>
          </ac:spMkLst>
        </pc:spChg>
        <pc:spChg chg="mod">
          <ac:chgData name="Lauren Hatchett" userId="f2456d60-36f6-4883-bd48-a66af1dd0103" providerId="ADAL" clId="{77BB74E4-9D08-4295-A56E-CDFBACC8CF55}" dt="2026-03-18T21:08:43.776" v="1267" actId="962"/>
          <ac:spMkLst>
            <pc:docMk/>
            <pc:sldMk cId="2709348650" sldId="408"/>
            <ac:spMk id="3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8:42.050" v="1266" actId="962"/>
          <ac:picMkLst>
            <pc:docMk/>
            <pc:sldMk cId="2709348650" sldId="408"/>
            <ac:picMk id="7" creationId="{466D0C66-E33F-E866-890C-97B555F4B35A}"/>
          </ac:picMkLst>
        </pc:picChg>
        <pc:cxnChg chg="mod">
          <ac:chgData name="Lauren Hatchett" userId="f2456d60-36f6-4883-bd48-a66af1dd0103" providerId="ADAL" clId="{77BB74E4-9D08-4295-A56E-CDFBACC8CF55}" dt="2026-03-18T21:08:44.366" v="1268" actId="962"/>
          <ac:cxnSpMkLst>
            <pc:docMk/>
            <pc:sldMk cId="2709348650" sldId="408"/>
            <ac:cxnSpMk id="6" creationId="{C4C5051A-55E3-E427-D7AD-44E8413E05CB}"/>
          </ac:cxnSpMkLst>
        </pc:cxnChg>
      </pc:sldChg>
      <pc:sldChg chg="modSp mod modNotesTx">
        <pc:chgData name="Lauren Hatchett" userId="f2456d60-36f6-4883-bd48-a66af1dd0103" providerId="ADAL" clId="{77BB74E4-9D08-4295-A56E-CDFBACC8CF55}" dt="2026-03-18T21:24:33.336" v="1547" actId="20577"/>
        <pc:sldMkLst>
          <pc:docMk/>
          <pc:sldMk cId="3885584636" sldId="409"/>
        </pc:sldMkLst>
        <pc:spChg chg="mod">
          <ac:chgData name="Lauren Hatchett" userId="f2456d60-36f6-4883-bd48-a66af1dd0103" providerId="ADAL" clId="{77BB74E4-9D08-4295-A56E-CDFBACC8CF55}" dt="2026-03-18T21:24:33.336" v="1547" actId="20577"/>
          <ac:spMkLst>
            <pc:docMk/>
            <pc:sldMk cId="3885584636" sldId="409"/>
            <ac:spMk id="2" creationId="{00000000-0000-0000-0000-000000000000}"/>
          </ac:spMkLst>
        </pc:spChg>
      </pc:sldChg>
      <pc:sldChg chg="addSp modSp mod modNotesTx">
        <pc:chgData name="Lauren Hatchett" userId="f2456d60-36f6-4883-bd48-a66af1dd0103" providerId="ADAL" clId="{77BB74E4-9D08-4295-A56E-CDFBACC8CF55}" dt="2026-03-18T21:13:10.529" v="1423" actId="20577"/>
        <pc:sldMkLst>
          <pc:docMk/>
          <pc:sldMk cId="3342453829" sldId="410"/>
        </pc:sldMkLst>
        <pc:spChg chg="add mod">
          <ac:chgData name="Lauren Hatchett" userId="f2456d60-36f6-4883-bd48-a66af1dd0103" providerId="ADAL" clId="{77BB74E4-9D08-4295-A56E-CDFBACC8CF55}" dt="2026-03-18T21:13:10.529" v="1423" actId="20577"/>
          <ac:spMkLst>
            <pc:docMk/>
            <pc:sldMk cId="3342453829" sldId="410"/>
            <ac:spMk id="2" creationId="{86C41024-9BBF-7301-C1A0-23C22D9D4066}"/>
          </ac:spMkLst>
        </pc:spChg>
        <pc:grpChg chg="mod">
          <ac:chgData name="Lauren Hatchett" userId="f2456d60-36f6-4883-bd48-a66af1dd0103" providerId="ADAL" clId="{77BB74E4-9D08-4295-A56E-CDFBACC8CF55}" dt="2026-03-18T21:06:20.604" v="1230" actId="962"/>
          <ac:grpSpMkLst>
            <pc:docMk/>
            <pc:sldMk cId="3342453829" sldId="410"/>
            <ac:grpSpMk id="110" creationId="{4966585E-C1D4-151F-82C2-DF6A5146BAAC}"/>
          </ac:grpSpMkLst>
        </pc:grpChg>
        <pc:picChg chg="mod">
          <ac:chgData name="Lauren Hatchett" userId="f2456d60-36f6-4883-bd48-a66af1dd0103" providerId="ADAL" clId="{77BB74E4-9D08-4295-A56E-CDFBACC8CF55}" dt="2026-03-18T21:06:16.446" v="1229" actId="962"/>
          <ac:picMkLst>
            <pc:docMk/>
            <pc:sldMk cId="3342453829" sldId="410"/>
            <ac:picMk id="6" creationId="{937D2D84-E95F-9AE8-BA4E-128D48316437}"/>
          </ac:picMkLst>
        </pc:picChg>
      </pc:sldChg>
      <pc:sldChg chg="addSp modSp mod modNotesTx">
        <pc:chgData name="Lauren Hatchett" userId="f2456d60-36f6-4883-bd48-a66af1dd0103" providerId="ADAL" clId="{77BB74E4-9D08-4295-A56E-CDFBACC8CF55}" dt="2026-03-18T21:17:59.682" v="1512" actId="20577"/>
        <pc:sldMkLst>
          <pc:docMk/>
          <pc:sldMk cId="3460978902" sldId="411"/>
        </pc:sldMkLst>
        <pc:spChg chg="add mod">
          <ac:chgData name="Lauren Hatchett" userId="f2456d60-36f6-4883-bd48-a66af1dd0103" providerId="ADAL" clId="{77BB74E4-9D08-4295-A56E-CDFBACC8CF55}" dt="2026-03-18T21:17:59.682" v="1512" actId="20577"/>
          <ac:spMkLst>
            <pc:docMk/>
            <pc:sldMk cId="3460978902" sldId="411"/>
            <ac:spMk id="2" creationId="{93BFCB16-28DD-A83E-094A-A969C6767744}"/>
          </ac:spMkLst>
        </pc:spChg>
        <pc:spChg chg="mod">
          <ac:chgData name="Lauren Hatchett" userId="f2456d60-36f6-4883-bd48-a66af1dd0103" providerId="ADAL" clId="{77BB74E4-9D08-4295-A56E-CDFBACC8CF55}" dt="2026-03-18T21:06:30.278" v="1239" actId="962"/>
          <ac:spMkLst>
            <pc:docMk/>
            <pc:sldMk cId="3460978902" sldId="411"/>
            <ac:spMk id="7" creationId="{1F24663E-AE1E-8493-E085-95FD482E9BB5}"/>
          </ac:spMkLst>
        </pc:spChg>
        <pc:spChg chg="mod">
          <ac:chgData name="Lauren Hatchett" userId="f2456d60-36f6-4883-bd48-a66af1dd0103" providerId="ADAL" clId="{77BB74E4-9D08-4295-A56E-CDFBACC8CF55}" dt="2026-03-18T21:06:26.197" v="1233" actId="962"/>
          <ac:spMkLst>
            <pc:docMk/>
            <pc:sldMk cId="3460978902" sldId="411"/>
            <ac:spMk id="9" creationId="{CE900C5C-C61D-B316-541E-7292398D2BAC}"/>
          </ac:spMkLst>
        </pc:spChg>
        <pc:spChg chg="mod">
          <ac:chgData name="Lauren Hatchett" userId="f2456d60-36f6-4883-bd48-a66af1dd0103" providerId="ADAL" clId="{77BB74E4-9D08-4295-A56E-CDFBACC8CF55}" dt="2026-03-18T21:06:30.877" v="1240" actId="962"/>
          <ac:spMkLst>
            <pc:docMk/>
            <pc:sldMk cId="3460978902" sldId="411"/>
            <ac:spMk id="10" creationId="{F9D1E518-275B-5AFB-D9FB-A29313719B49}"/>
          </ac:spMkLst>
        </pc:spChg>
        <pc:spChg chg="mod">
          <ac:chgData name="Lauren Hatchett" userId="f2456d60-36f6-4883-bd48-a66af1dd0103" providerId="ADAL" clId="{77BB74E4-9D08-4295-A56E-CDFBACC8CF55}" dt="2026-03-18T21:06:31.426" v="1241" actId="962"/>
          <ac:spMkLst>
            <pc:docMk/>
            <pc:sldMk cId="3460978902" sldId="411"/>
            <ac:spMk id="12" creationId="{2E5BA518-9FCC-1C99-051D-EFC54E8C106D}"/>
          </ac:spMkLst>
        </pc:spChg>
        <pc:spChg chg="mod">
          <ac:chgData name="Lauren Hatchett" userId="f2456d60-36f6-4883-bd48-a66af1dd0103" providerId="ADAL" clId="{77BB74E4-9D08-4295-A56E-CDFBACC8CF55}" dt="2026-03-18T21:06:32.101" v="1242" actId="962"/>
          <ac:spMkLst>
            <pc:docMk/>
            <pc:sldMk cId="3460978902" sldId="411"/>
            <ac:spMk id="13" creationId="{B6CF6709-A366-03D4-6674-AF06C552A87B}"/>
          </ac:spMkLst>
        </pc:spChg>
        <pc:spChg chg="mod">
          <ac:chgData name="Lauren Hatchett" userId="f2456d60-36f6-4883-bd48-a66af1dd0103" providerId="ADAL" clId="{77BB74E4-9D08-4295-A56E-CDFBACC8CF55}" dt="2026-03-18T21:06:32.680" v="1243" actId="962"/>
          <ac:spMkLst>
            <pc:docMk/>
            <pc:sldMk cId="3460978902" sldId="411"/>
            <ac:spMk id="15" creationId="{F84D6987-B1A8-BC58-4288-44EBA1B4596F}"/>
          </ac:spMkLst>
        </pc:spChg>
        <pc:spChg chg="mod">
          <ac:chgData name="Lauren Hatchett" userId="f2456d60-36f6-4883-bd48-a66af1dd0103" providerId="ADAL" clId="{77BB74E4-9D08-4295-A56E-CDFBACC8CF55}" dt="2026-03-18T21:06:26.911" v="1234" actId="962"/>
          <ac:spMkLst>
            <pc:docMk/>
            <pc:sldMk cId="3460978902" sldId="411"/>
            <ac:spMk id="18" creationId="{F9287559-A3D9-82C3-0E8A-D3BCC328E8F1}"/>
          </ac:spMkLst>
        </pc:spChg>
        <pc:grpChg chg="mod">
          <ac:chgData name="Lauren Hatchett" userId="f2456d60-36f6-4883-bd48-a66af1dd0103" providerId="ADAL" clId="{77BB74E4-9D08-4295-A56E-CDFBACC8CF55}" dt="2026-03-18T21:06:27.816" v="1235" actId="962"/>
          <ac:grpSpMkLst>
            <pc:docMk/>
            <pc:sldMk cId="3460978902" sldId="411"/>
            <ac:grpSpMk id="23" creationId="{A51D7E5E-A7D7-7879-C1F8-0C9CBE91E8C2}"/>
          </ac:grpSpMkLst>
        </pc:grpChg>
        <pc:picChg chg="mod">
          <ac:chgData name="Lauren Hatchett" userId="f2456d60-36f6-4883-bd48-a66af1dd0103" providerId="ADAL" clId="{77BB74E4-9D08-4295-A56E-CDFBACC8CF55}" dt="2026-03-18T21:06:24.343" v="1232" actId="962"/>
          <ac:picMkLst>
            <pc:docMk/>
            <pc:sldMk cId="3460978902" sldId="411"/>
            <ac:picMk id="4" creationId="{3F67DE99-1CB2-89C4-9C81-1F5753E4FC38}"/>
          </ac:picMkLst>
        </pc:picChg>
        <pc:cxnChg chg="mod">
          <ac:chgData name="Lauren Hatchett" userId="f2456d60-36f6-4883-bd48-a66af1dd0103" providerId="ADAL" clId="{77BB74E4-9D08-4295-A56E-CDFBACC8CF55}" dt="2026-03-18T21:06:28.417" v="1236" actId="962"/>
          <ac:cxnSpMkLst>
            <pc:docMk/>
            <pc:sldMk cId="3460978902" sldId="411"/>
            <ac:cxnSpMk id="24" creationId="{142A389A-CFBF-E3ED-A1AD-7C291CBD05DE}"/>
          </ac:cxnSpMkLst>
        </pc:cxnChg>
        <pc:cxnChg chg="mod">
          <ac:chgData name="Lauren Hatchett" userId="f2456d60-36f6-4883-bd48-a66af1dd0103" providerId="ADAL" clId="{77BB74E4-9D08-4295-A56E-CDFBACC8CF55}" dt="2026-03-18T21:06:29.068" v="1237" actId="962"/>
          <ac:cxnSpMkLst>
            <pc:docMk/>
            <pc:sldMk cId="3460978902" sldId="411"/>
            <ac:cxnSpMk id="28" creationId="{7EFCDB69-5D25-BF21-4E05-DFF455D0B681}"/>
          </ac:cxnSpMkLst>
        </pc:cxnChg>
        <pc:cxnChg chg="mod">
          <ac:chgData name="Lauren Hatchett" userId="f2456d60-36f6-4883-bd48-a66af1dd0103" providerId="ADAL" clId="{77BB74E4-9D08-4295-A56E-CDFBACC8CF55}" dt="2026-03-18T21:06:29.610" v="1238" actId="962"/>
          <ac:cxnSpMkLst>
            <pc:docMk/>
            <pc:sldMk cId="3460978902" sldId="411"/>
            <ac:cxnSpMk id="29" creationId="{254F1D5E-9C1E-AD67-68F6-E362EAE8DA68}"/>
          </ac:cxnSpMkLst>
        </pc:cxnChg>
      </pc:sldChg>
      <pc:sldChg chg="modSp mod modNotesTx">
        <pc:chgData name="Lauren Hatchett" userId="f2456d60-36f6-4883-bd48-a66af1dd0103" providerId="ADAL" clId="{77BB74E4-9D08-4295-A56E-CDFBACC8CF55}" dt="2026-03-18T21:14:36.192" v="1469" actId="33553"/>
        <pc:sldMkLst>
          <pc:docMk/>
          <pc:sldMk cId="500459629" sldId="415"/>
        </pc:sldMkLst>
        <pc:spChg chg="mod">
          <ac:chgData name="Lauren Hatchett" userId="f2456d60-36f6-4883-bd48-a66af1dd0103" providerId="ADAL" clId="{77BB74E4-9D08-4295-A56E-CDFBACC8CF55}" dt="2026-03-18T21:14:36.192" v="1469" actId="33553"/>
          <ac:spMkLst>
            <pc:docMk/>
            <pc:sldMk cId="500459629" sldId="415"/>
            <ac:spMk id="2" creationId="{00000000-0000-0000-0000-000000000000}"/>
          </ac:spMkLst>
        </pc:spChg>
      </pc:sldChg>
      <pc:sldChg chg="addSp modSp mod modNotesTx">
        <pc:chgData name="Lauren Hatchett" userId="f2456d60-36f6-4883-bd48-a66af1dd0103" providerId="ADAL" clId="{77BB74E4-9D08-4295-A56E-CDFBACC8CF55}" dt="2026-03-18T21:18:03.258" v="1514" actId="20577"/>
        <pc:sldMkLst>
          <pc:docMk/>
          <pc:sldMk cId="916386640" sldId="416"/>
        </pc:sldMkLst>
        <pc:spChg chg="add mod">
          <ac:chgData name="Lauren Hatchett" userId="f2456d60-36f6-4883-bd48-a66af1dd0103" providerId="ADAL" clId="{77BB74E4-9D08-4295-A56E-CDFBACC8CF55}" dt="2026-03-18T21:18:03.258" v="1514" actId="20577"/>
          <ac:spMkLst>
            <pc:docMk/>
            <pc:sldMk cId="916386640" sldId="416"/>
            <ac:spMk id="2" creationId="{F1FC7476-6B65-C05B-1CD7-B6AD1BDC0E60}"/>
          </ac:spMkLst>
        </pc:spChg>
        <pc:spChg chg="mod">
          <ac:chgData name="Lauren Hatchett" userId="f2456d60-36f6-4883-bd48-a66af1dd0103" providerId="ADAL" clId="{77BB74E4-9D08-4295-A56E-CDFBACC8CF55}" dt="2026-03-18T21:06:38.192" v="1246" actId="962"/>
          <ac:spMkLst>
            <pc:docMk/>
            <pc:sldMk cId="916386640" sldId="416"/>
            <ac:spMk id="4" creationId="{A92430E2-4307-D447-D0D5-807B10836CE6}"/>
          </ac:spMkLst>
        </pc:spChg>
        <pc:spChg chg="mod">
          <ac:chgData name="Lauren Hatchett" userId="f2456d60-36f6-4883-bd48-a66af1dd0103" providerId="ADAL" clId="{77BB74E4-9D08-4295-A56E-CDFBACC8CF55}" dt="2026-03-18T21:06:38.922" v="1247" actId="962"/>
          <ac:spMkLst>
            <pc:docMk/>
            <pc:sldMk cId="916386640" sldId="416"/>
            <ac:spMk id="5" creationId="{F0CA2D74-E6A9-5166-66A3-8280B159EF13}"/>
          </ac:spMkLst>
        </pc:spChg>
        <pc:picChg chg="mod">
          <ac:chgData name="Lauren Hatchett" userId="f2456d60-36f6-4883-bd48-a66af1dd0103" providerId="ADAL" clId="{77BB74E4-9D08-4295-A56E-CDFBACC8CF55}" dt="2026-03-18T21:06:36.400" v="1245" actId="962"/>
          <ac:picMkLst>
            <pc:docMk/>
            <pc:sldMk cId="916386640" sldId="416"/>
            <ac:picMk id="3" creationId="{E41DF710-79D7-60DA-9F88-A6AD61709F28}"/>
          </ac:picMkLst>
        </pc:picChg>
      </pc:sldChg>
      <pc:sldChg chg="modSp mod">
        <pc:chgData name="Lauren Hatchett" userId="f2456d60-36f6-4883-bd48-a66af1dd0103" providerId="ADAL" clId="{77BB74E4-9D08-4295-A56E-CDFBACC8CF55}" dt="2026-03-18T21:17:11.138" v="1504" actId="33553"/>
        <pc:sldMkLst>
          <pc:docMk/>
          <pc:sldMk cId="2712529366" sldId="417"/>
        </pc:sldMkLst>
        <pc:spChg chg="mod">
          <ac:chgData name="Lauren Hatchett" userId="f2456d60-36f6-4883-bd48-a66af1dd0103" providerId="ADAL" clId="{77BB74E4-9D08-4295-A56E-CDFBACC8CF55}" dt="2026-03-18T21:17:11.138" v="1504" actId="33553"/>
          <ac:spMkLst>
            <pc:docMk/>
            <pc:sldMk cId="2712529366" sldId="417"/>
            <ac:spMk id="2" creationId="{00000000-0000-0000-0000-000000000000}"/>
          </ac:spMkLst>
        </pc:spChg>
      </pc:sldChg>
      <pc:sldChg chg="modSp mod">
        <pc:chgData name="Lauren Hatchett" userId="f2456d60-36f6-4883-bd48-a66af1dd0103" providerId="ADAL" clId="{77BB74E4-9D08-4295-A56E-CDFBACC8CF55}" dt="2026-03-18T21:24:49.753" v="1551" actId="27636"/>
        <pc:sldMkLst>
          <pc:docMk/>
          <pc:sldMk cId="1480420975" sldId="418"/>
        </pc:sldMkLst>
        <pc:spChg chg="mod">
          <ac:chgData name="Lauren Hatchett" userId="f2456d60-36f6-4883-bd48-a66af1dd0103" providerId="ADAL" clId="{77BB74E4-9D08-4295-A56E-CDFBACC8CF55}" dt="2026-03-18T21:24:49.753" v="1551" actId="27636"/>
          <ac:spMkLst>
            <pc:docMk/>
            <pc:sldMk cId="1480420975" sldId="418"/>
            <ac:spMk id="2" creationId="{F53DAA9C-11DE-2958-98F7-A7289FB743C3}"/>
          </ac:spMkLst>
        </pc:spChg>
        <pc:picChg chg="mod">
          <ac:chgData name="Lauren Hatchett" userId="f2456d60-36f6-4883-bd48-a66af1dd0103" providerId="ADAL" clId="{77BB74E4-9D08-4295-A56E-CDFBACC8CF55}" dt="2026-03-18T21:09:28.829" v="1273" actId="962"/>
          <ac:picMkLst>
            <pc:docMk/>
            <pc:sldMk cId="1480420975" sldId="418"/>
            <ac:picMk id="4" creationId="{925C94AB-4A39-C1AF-4F36-C1CFF1FEDD56}"/>
          </ac:picMkLst>
        </pc:picChg>
      </pc:sldChg>
      <pc:sldChg chg="modSp mod">
        <pc:chgData name="Lauren Hatchett" userId="f2456d60-36f6-4883-bd48-a66af1dd0103" providerId="ADAL" clId="{77BB74E4-9D08-4295-A56E-CDFBACC8CF55}" dt="2026-03-18T21:24:57.690" v="1554" actId="20577"/>
        <pc:sldMkLst>
          <pc:docMk/>
          <pc:sldMk cId="406169640" sldId="419"/>
        </pc:sldMkLst>
        <pc:spChg chg="mod">
          <ac:chgData name="Lauren Hatchett" userId="f2456d60-36f6-4883-bd48-a66af1dd0103" providerId="ADAL" clId="{77BB74E4-9D08-4295-A56E-CDFBACC8CF55}" dt="2026-03-18T21:24:57.690" v="1554" actId="20577"/>
          <ac:spMkLst>
            <pc:docMk/>
            <pc:sldMk cId="406169640" sldId="419"/>
            <ac:spMk id="2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9:29.590" v="1274" actId="962"/>
          <ac:picMkLst>
            <pc:docMk/>
            <pc:sldMk cId="406169640" sldId="419"/>
            <ac:picMk id="4" creationId="{00000000-0000-0000-0000-000000000000}"/>
          </ac:picMkLst>
        </pc:picChg>
      </pc:sldChg>
      <pc:sldChg chg="modSp mod">
        <pc:chgData name="Lauren Hatchett" userId="f2456d60-36f6-4883-bd48-a66af1dd0103" providerId="ADAL" clId="{77BB74E4-9D08-4295-A56E-CDFBACC8CF55}" dt="2026-03-18T21:25:21.571" v="1560" actId="6549"/>
        <pc:sldMkLst>
          <pc:docMk/>
          <pc:sldMk cId="1837775985" sldId="420"/>
        </pc:sldMkLst>
        <pc:spChg chg="mod">
          <ac:chgData name="Lauren Hatchett" userId="f2456d60-36f6-4883-bd48-a66af1dd0103" providerId="ADAL" clId="{77BB74E4-9D08-4295-A56E-CDFBACC8CF55}" dt="2026-03-18T21:25:21.571" v="1560" actId="6549"/>
          <ac:spMkLst>
            <pc:docMk/>
            <pc:sldMk cId="1837775985" sldId="420"/>
            <ac:spMk id="2" creationId="{23C84EF7-6A23-B76E-23D2-3AD26A1A3CF6}"/>
          </ac:spMkLst>
        </pc:spChg>
        <pc:picChg chg="mod">
          <ac:chgData name="Lauren Hatchett" userId="f2456d60-36f6-4883-bd48-a66af1dd0103" providerId="ADAL" clId="{77BB74E4-9D08-4295-A56E-CDFBACC8CF55}" dt="2026-03-18T21:09:31.115" v="1276" actId="962"/>
          <ac:picMkLst>
            <pc:docMk/>
            <pc:sldMk cId="1837775985" sldId="420"/>
            <ac:picMk id="4" creationId="{589B9B8B-C7F3-513C-45E1-0B068CB5935C}"/>
          </ac:picMkLst>
        </pc:picChg>
      </pc:sldChg>
      <pc:sldChg chg="modSp mod">
        <pc:chgData name="Lauren Hatchett" userId="f2456d60-36f6-4883-bd48-a66af1dd0103" providerId="ADAL" clId="{77BB74E4-9D08-4295-A56E-CDFBACC8CF55}" dt="2026-03-18T21:25:44.591" v="1568" actId="27636"/>
        <pc:sldMkLst>
          <pc:docMk/>
          <pc:sldMk cId="2434227040" sldId="421"/>
        </pc:sldMkLst>
        <pc:spChg chg="mod">
          <ac:chgData name="Lauren Hatchett" userId="f2456d60-36f6-4883-bd48-a66af1dd0103" providerId="ADAL" clId="{77BB74E4-9D08-4295-A56E-CDFBACC8CF55}" dt="2026-03-18T21:25:44.591" v="1568" actId="27636"/>
          <ac:spMkLst>
            <pc:docMk/>
            <pc:sldMk cId="2434227040" sldId="421"/>
            <ac:spMk id="2" creationId="{A5BD8101-081D-43D8-A9BE-6D786F2B1528}"/>
          </ac:spMkLst>
        </pc:spChg>
      </pc:sldChg>
      <pc:sldChg chg="modSp mod">
        <pc:chgData name="Lauren Hatchett" userId="f2456d60-36f6-4883-bd48-a66af1dd0103" providerId="ADAL" clId="{77BB74E4-9D08-4295-A56E-CDFBACC8CF55}" dt="2026-03-18T21:25:56.189" v="1571" actId="20577"/>
        <pc:sldMkLst>
          <pc:docMk/>
          <pc:sldMk cId="2133120568" sldId="422"/>
        </pc:sldMkLst>
        <pc:spChg chg="mod">
          <ac:chgData name="Lauren Hatchett" userId="f2456d60-36f6-4883-bd48-a66af1dd0103" providerId="ADAL" clId="{77BB74E4-9D08-4295-A56E-CDFBACC8CF55}" dt="2026-03-18T21:25:56.189" v="1571" actId="20577"/>
          <ac:spMkLst>
            <pc:docMk/>
            <pc:sldMk cId="2133120568" sldId="422"/>
            <ac:spMk id="2" creationId="{00000000-0000-0000-0000-000000000000}"/>
          </ac:spMkLst>
        </pc:spChg>
        <pc:picChg chg="mod">
          <ac:chgData name="Lauren Hatchett" userId="f2456d60-36f6-4883-bd48-a66af1dd0103" providerId="ADAL" clId="{77BB74E4-9D08-4295-A56E-CDFBACC8CF55}" dt="2026-03-18T21:09:33.213" v="1279" actId="962"/>
          <ac:picMkLst>
            <pc:docMk/>
            <pc:sldMk cId="2133120568" sldId="422"/>
            <ac:picMk id="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08261-12A4-488B-B929-27D013C59FE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EDA48AE-0A0A-42A0-AFA8-E1D369F02554}">
      <dgm:prSet phldrT="[Text]" custT="1"/>
      <dgm:spPr/>
      <dgm:t>
        <a:bodyPr/>
        <a:lstStyle/>
        <a:p>
          <a:r>
            <a: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Bill Intro.</a:t>
          </a:r>
        </a:p>
      </dgm:t>
    </dgm:pt>
    <dgm:pt modelId="{35992119-05EB-4A21-9C87-7E86D5AC51D2}" type="parTrans" cxnId="{A029D25B-1818-4C9E-84A0-4604667676B2}">
      <dgm:prSet/>
      <dgm:spPr/>
      <dgm:t>
        <a:bodyPr/>
        <a:lstStyle/>
        <a:p>
          <a:endParaRPr lang="en-US"/>
        </a:p>
      </dgm:t>
    </dgm:pt>
    <dgm:pt modelId="{5C068CC8-B631-4F69-9E31-D108C2B0959A}" type="sibTrans" cxnId="{A029D25B-1818-4C9E-84A0-4604667676B2}">
      <dgm:prSet/>
      <dgm:spPr/>
      <dgm:t>
        <a:bodyPr/>
        <a:lstStyle/>
        <a:p>
          <a:endParaRPr lang="en-US"/>
        </a:p>
      </dgm:t>
    </dgm:pt>
    <dgm:pt modelId="{DA3F0A4E-B4CF-440D-80DD-382397B07367}">
      <dgm:prSet phldrT="[Text]" custT="1"/>
      <dgm:spPr/>
      <dgm:t>
        <a:bodyPr/>
        <a:lstStyle/>
        <a:p>
          <a:r>
            <a: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Hearing</a:t>
          </a:r>
        </a:p>
      </dgm:t>
    </dgm:pt>
    <dgm:pt modelId="{7F9D5DB5-250C-42C1-B93D-A79D7E64410D}" type="parTrans" cxnId="{2665BA69-3AAB-4E79-90B5-9F830248810E}">
      <dgm:prSet/>
      <dgm:spPr/>
      <dgm:t>
        <a:bodyPr/>
        <a:lstStyle/>
        <a:p>
          <a:endParaRPr lang="en-US"/>
        </a:p>
      </dgm:t>
    </dgm:pt>
    <dgm:pt modelId="{47801265-11C9-4E1A-B4D5-5F5F99349278}" type="sibTrans" cxnId="{2665BA69-3AAB-4E79-90B5-9F830248810E}">
      <dgm:prSet/>
      <dgm:spPr/>
      <dgm:t>
        <a:bodyPr/>
        <a:lstStyle/>
        <a:p>
          <a:endParaRPr lang="en-US"/>
        </a:p>
      </dgm:t>
    </dgm:pt>
    <dgm:pt modelId="{F4C9B66E-D27D-46FE-A886-24D38AC8003E}">
      <dgm:prSet phldrT="[Text]" custT="1"/>
      <dgm:spPr/>
      <dgm:t>
        <a:bodyPr/>
        <a:lstStyle/>
        <a:p>
          <a:r>
            <a: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Executive Session </a:t>
          </a:r>
        </a:p>
      </dgm:t>
    </dgm:pt>
    <dgm:pt modelId="{68F39DD7-363F-42A1-A74C-BCDBD53784A5}" type="parTrans" cxnId="{9B604F11-A5BA-43D8-8CEB-5B894DC1F6D1}">
      <dgm:prSet/>
      <dgm:spPr/>
      <dgm:t>
        <a:bodyPr/>
        <a:lstStyle/>
        <a:p>
          <a:endParaRPr lang="en-US"/>
        </a:p>
      </dgm:t>
    </dgm:pt>
    <dgm:pt modelId="{03FBEBCE-4BF7-48C0-8838-536F260988C4}" type="sibTrans" cxnId="{9B604F11-A5BA-43D8-8CEB-5B894DC1F6D1}">
      <dgm:prSet/>
      <dgm:spPr/>
      <dgm:t>
        <a:bodyPr/>
        <a:lstStyle/>
        <a:p>
          <a:endParaRPr lang="en-US"/>
        </a:p>
      </dgm:t>
    </dgm:pt>
    <dgm:pt modelId="{91ABB3F2-2628-4F17-8690-43EDF56145E7}">
      <dgm:prSet phldrT="[Text]" custT="1"/>
      <dgm:spPr/>
      <dgm:t>
        <a:bodyPr/>
        <a:lstStyle/>
        <a:p>
          <a:r>
            <a: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House of Origin Floor </a:t>
          </a:r>
        </a:p>
      </dgm:t>
    </dgm:pt>
    <dgm:pt modelId="{D4F3939D-79E6-45CE-9C2D-B0C0C863BBF6}" type="parTrans" cxnId="{878E3A14-2FF9-486B-A7A6-B2305773B838}">
      <dgm:prSet/>
      <dgm:spPr/>
      <dgm:t>
        <a:bodyPr/>
        <a:lstStyle/>
        <a:p>
          <a:endParaRPr lang="en-US"/>
        </a:p>
      </dgm:t>
    </dgm:pt>
    <dgm:pt modelId="{B965BEEC-69A4-434F-A372-7B2241C1C190}" type="sibTrans" cxnId="{878E3A14-2FF9-486B-A7A6-B2305773B838}">
      <dgm:prSet/>
      <dgm:spPr/>
      <dgm:t>
        <a:bodyPr/>
        <a:lstStyle/>
        <a:p>
          <a:endParaRPr lang="en-US"/>
        </a:p>
      </dgm:t>
    </dgm:pt>
    <dgm:pt modelId="{72DB90D8-1809-45F9-9A1F-558BEE62B370}">
      <dgm:prSet phldrT="[Text]" custT="1"/>
      <dgm:spPr/>
      <dgm:t>
        <a:bodyPr/>
        <a:lstStyle/>
        <a:p>
          <a:r>
            <a:rPr lang="en-US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Opposite House</a:t>
          </a:r>
        </a:p>
      </dgm:t>
    </dgm:pt>
    <dgm:pt modelId="{088C0C5B-981B-43C0-AFA5-C11CD445D87E}" type="parTrans" cxnId="{6875AD14-97E6-4EE0-9584-76D010116825}">
      <dgm:prSet/>
      <dgm:spPr/>
      <dgm:t>
        <a:bodyPr/>
        <a:lstStyle/>
        <a:p>
          <a:endParaRPr lang="en-US"/>
        </a:p>
      </dgm:t>
    </dgm:pt>
    <dgm:pt modelId="{48E67783-24DA-45CD-AF44-F4943BC50135}" type="sibTrans" cxnId="{6875AD14-97E6-4EE0-9584-76D010116825}">
      <dgm:prSet/>
      <dgm:spPr/>
      <dgm:t>
        <a:bodyPr/>
        <a:lstStyle/>
        <a:p>
          <a:endParaRPr lang="en-US"/>
        </a:p>
      </dgm:t>
    </dgm:pt>
    <dgm:pt modelId="{390D9643-705D-42EB-999E-4668CB56D573}">
      <dgm:prSet phldrT="[Text]" custT="1"/>
      <dgm:spPr/>
      <dgm:t>
        <a:bodyPr/>
        <a:lstStyle/>
        <a:p>
          <a:r>
            <a: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Governor Action</a:t>
          </a:r>
        </a:p>
      </dgm:t>
    </dgm:pt>
    <dgm:pt modelId="{FE2B7316-875D-44E2-AC0D-614CC2FE5C5B}" type="parTrans" cxnId="{8014C53A-37BD-4B6E-B399-10ED61F6DF8D}">
      <dgm:prSet/>
      <dgm:spPr/>
      <dgm:t>
        <a:bodyPr/>
        <a:lstStyle/>
        <a:p>
          <a:endParaRPr lang="en-US"/>
        </a:p>
      </dgm:t>
    </dgm:pt>
    <dgm:pt modelId="{FB581557-93E7-4694-BD31-F8F26256A66C}" type="sibTrans" cxnId="{8014C53A-37BD-4B6E-B399-10ED61F6DF8D}">
      <dgm:prSet/>
      <dgm:spPr/>
      <dgm:t>
        <a:bodyPr/>
        <a:lstStyle/>
        <a:p>
          <a:endParaRPr lang="en-US"/>
        </a:p>
      </dgm:t>
    </dgm:pt>
    <dgm:pt modelId="{51AF32B3-2AA5-4679-B4F5-86537C1B490D}" type="pres">
      <dgm:prSet presAssocID="{AD108261-12A4-488B-B929-27D013C59FEE}" presName="Name0" presStyleCnt="0">
        <dgm:presLayoutVars>
          <dgm:dir/>
          <dgm:resizeHandles val="exact"/>
        </dgm:presLayoutVars>
      </dgm:prSet>
      <dgm:spPr/>
    </dgm:pt>
    <dgm:pt modelId="{80719E6F-CF94-4D83-83C6-7AC787913993}" type="pres">
      <dgm:prSet presAssocID="{AD108261-12A4-488B-B929-27D013C59FEE}" presName="arrow" presStyleLbl="bgShp" presStyleIdx="0" presStyleCnt="1" custLinFactNeighborY="-6545"/>
      <dgm:spPr/>
    </dgm:pt>
    <dgm:pt modelId="{E0F91001-1B6D-4588-810B-D4177F1A9CDA}" type="pres">
      <dgm:prSet presAssocID="{AD108261-12A4-488B-B929-27D013C59FEE}" presName="points" presStyleCnt="0"/>
      <dgm:spPr/>
    </dgm:pt>
    <dgm:pt modelId="{83C8E1E1-B9D5-4AC0-B753-EFABC013D265}" type="pres">
      <dgm:prSet presAssocID="{6EDA48AE-0A0A-42A0-AFA8-E1D369F02554}" presName="compositeA" presStyleCnt="0"/>
      <dgm:spPr/>
    </dgm:pt>
    <dgm:pt modelId="{3A51D21D-2724-4384-AF96-301FFDE563C0}" type="pres">
      <dgm:prSet presAssocID="{6EDA48AE-0A0A-42A0-AFA8-E1D369F02554}" presName="textA" presStyleLbl="revTx" presStyleIdx="0" presStyleCnt="6">
        <dgm:presLayoutVars>
          <dgm:bulletEnabled val="1"/>
        </dgm:presLayoutVars>
      </dgm:prSet>
      <dgm:spPr/>
    </dgm:pt>
    <dgm:pt modelId="{F231AA06-518F-4A93-820E-227F38BE153C}" type="pres">
      <dgm:prSet presAssocID="{6EDA48AE-0A0A-42A0-AFA8-E1D369F02554}" presName="circleA" presStyleLbl="node1" presStyleIdx="0" presStyleCnt="6" custLinFactNeighborY="-22904"/>
      <dgm:spPr>
        <a:ln>
          <a:noFill/>
        </a:ln>
      </dgm:spPr>
    </dgm:pt>
    <dgm:pt modelId="{5C7092AC-3F26-46CE-9ED5-84573A554AE5}" type="pres">
      <dgm:prSet presAssocID="{6EDA48AE-0A0A-42A0-AFA8-E1D369F02554}" presName="spaceA" presStyleCnt="0"/>
      <dgm:spPr/>
    </dgm:pt>
    <dgm:pt modelId="{B9C4FC91-5BBF-4FA4-931F-85F484D99E8E}" type="pres">
      <dgm:prSet presAssocID="{5C068CC8-B631-4F69-9E31-D108C2B0959A}" presName="space" presStyleCnt="0"/>
      <dgm:spPr/>
    </dgm:pt>
    <dgm:pt modelId="{EEB938BC-554D-49DE-A3BD-B208B00E3947}" type="pres">
      <dgm:prSet presAssocID="{DA3F0A4E-B4CF-440D-80DD-382397B07367}" presName="compositeB" presStyleCnt="0"/>
      <dgm:spPr/>
    </dgm:pt>
    <dgm:pt modelId="{EF34EE1F-2858-4DB6-8BDC-2517D95548D1}" type="pres">
      <dgm:prSet presAssocID="{DA3F0A4E-B4CF-440D-80DD-382397B07367}" presName="textB" presStyleLbl="revTx" presStyleIdx="1" presStyleCnt="6" custLinFactNeighborY="-5868">
        <dgm:presLayoutVars>
          <dgm:bulletEnabled val="1"/>
        </dgm:presLayoutVars>
      </dgm:prSet>
      <dgm:spPr/>
    </dgm:pt>
    <dgm:pt modelId="{7CD023CC-4834-4712-A5D4-74ADA8FA24F5}" type="pres">
      <dgm:prSet presAssocID="{DA3F0A4E-B4CF-440D-80DD-382397B07367}" presName="circleB" presStyleLbl="node1" presStyleIdx="1" presStyleCnt="6" custLinFactNeighborY="-22904"/>
      <dgm:spPr>
        <a:ln>
          <a:noFill/>
        </a:ln>
      </dgm:spPr>
    </dgm:pt>
    <dgm:pt modelId="{4EB8AB0F-E4BB-4080-9288-F8E8FEEDD1D4}" type="pres">
      <dgm:prSet presAssocID="{DA3F0A4E-B4CF-440D-80DD-382397B07367}" presName="spaceB" presStyleCnt="0"/>
      <dgm:spPr/>
    </dgm:pt>
    <dgm:pt modelId="{8DE64B37-F493-4004-818F-ACB40045A141}" type="pres">
      <dgm:prSet presAssocID="{47801265-11C9-4E1A-B4D5-5F5F99349278}" presName="space" presStyleCnt="0"/>
      <dgm:spPr/>
    </dgm:pt>
    <dgm:pt modelId="{A2CC6A9A-8269-4E07-A1CC-FCB83400A7C0}" type="pres">
      <dgm:prSet presAssocID="{F4C9B66E-D27D-46FE-A886-24D38AC8003E}" presName="compositeA" presStyleCnt="0"/>
      <dgm:spPr/>
    </dgm:pt>
    <dgm:pt modelId="{83AF5F0D-F35A-48F3-AD58-C17C3CEF6E93}" type="pres">
      <dgm:prSet presAssocID="{F4C9B66E-D27D-46FE-A886-24D38AC8003E}" presName="textA" presStyleLbl="revTx" presStyleIdx="2" presStyleCnt="6">
        <dgm:presLayoutVars>
          <dgm:bulletEnabled val="1"/>
        </dgm:presLayoutVars>
      </dgm:prSet>
      <dgm:spPr/>
    </dgm:pt>
    <dgm:pt modelId="{5B758318-E37E-467F-9D21-A806CD84D010}" type="pres">
      <dgm:prSet presAssocID="{F4C9B66E-D27D-46FE-A886-24D38AC8003E}" presName="circleA" presStyleLbl="node1" presStyleIdx="2" presStyleCnt="6" custLinFactNeighborY="-22904"/>
      <dgm:spPr>
        <a:ln>
          <a:noFill/>
        </a:ln>
      </dgm:spPr>
    </dgm:pt>
    <dgm:pt modelId="{2583ED5C-12E4-4160-9CAA-2E1989361367}" type="pres">
      <dgm:prSet presAssocID="{F4C9B66E-D27D-46FE-A886-24D38AC8003E}" presName="spaceA" presStyleCnt="0"/>
      <dgm:spPr/>
    </dgm:pt>
    <dgm:pt modelId="{16C6C1CE-B41F-4D20-8631-FE95BCFC5196}" type="pres">
      <dgm:prSet presAssocID="{03FBEBCE-4BF7-48C0-8838-536F260988C4}" presName="space" presStyleCnt="0"/>
      <dgm:spPr/>
    </dgm:pt>
    <dgm:pt modelId="{6507D599-2604-489A-A5A2-6D0FD1519CA7}" type="pres">
      <dgm:prSet presAssocID="{91ABB3F2-2628-4F17-8690-43EDF56145E7}" presName="compositeB" presStyleCnt="0"/>
      <dgm:spPr/>
    </dgm:pt>
    <dgm:pt modelId="{E5869845-913D-4AFB-A98A-D971FEC89BD6}" type="pres">
      <dgm:prSet presAssocID="{91ABB3F2-2628-4F17-8690-43EDF56145E7}" presName="textB" presStyleLbl="revTx" presStyleIdx="3" presStyleCnt="6" custLinFactNeighborY="-6520">
        <dgm:presLayoutVars>
          <dgm:bulletEnabled val="1"/>
        </dgm:presLayoutVars>
      </dgm:prSet>
      <dgm:spPr/>
    </dgm:pt>
    <dgm:pt modelId="{B7C2318E-17C1-42C0-910B-5E9B015FCD6C}" type="pres">
      <dgm:prSet presAssocID="{91ABB3F2-2628-4F17-8690-43EDF56145E7}" presName="circleB" presStyleLbl="node1" presStyleIdx="3" presStyleCnt="6" custLinFactNeighborY="-22904"/>
      <dgm:spPr>
        <a:ln>
          <a:noFill/>
        </a:ln>
      </dgm:spPr>
    </dgm:pt>
    <dgm:pt modelId="{2EA11B1F-2BBD-4EAA-B520-2827783CD27D}" type="pres">
      <dgm:prSet presAssocID="{91ABB3F2-2628-4F17-8690-43EDF56145E7}" presName="spaceB" presStyleCnt="0"/>
      <dgm:spPr/>
    </dgm:pt>
    <dgm:pt modelId="{E9DB7864-FA75-4CA9-86AC-87DDA2914453}" type="pres">
      <dgm:prSet presAssocID="{B965BEEC-69A4-434F-A372-7B2241C1C190}" presName="space" presStyleCnt="0"/>
      <dgm:spPr/>
    </dgm:pt>
    <dgm:pt modelId="{E3E16069-B371-41D0-B6A3-43644E538065}" type="pres">
      <dgm:prSet presAssocID="{72DB90D8-1809-45F9-9A1F-558BEE62B370}" presName="compositeA" presStyleCnt="0"/>
      <dgm:spPr/>
    </dgm:pt>
    <dgm:pt modelId="{2D49FF05-0E3B-491E-A0BE-2C33BC9C5DFA}" type="pres">
      <dgm:prSet presAssocID="{72DB90D8-1809-45F9-9A1F-558BEE62B370}" presName="textA" presStyleLbl="revTx" presStyleIdx="4" presStyleCnt="6">
        <dgm:presLayoutVars>
          <dgm:bulletEnabled val="1"/>
        </dgm:presLayoutVars>
      </dgm:prSet>
      <dgm:spPr/>
    </dgm:pt>
    <dgm:pt modelId="{7010EF8C-3209-4F00-89DD-1BB83BA11966}" type="pres">
      <dgm:prSet presAssocID="{72DB90D8-1809-45F9-9A1F-558BEE62B370}" presName="circleA" presStyleLbl="node1" presStyleIdx="4" presStyleCnt="6" custLinFactNeighborY="-22904"/>
      <dgm:spPr>
        <a:ln>
          <a:noFill/>
        </a:ln>
      </dgm:spPr>
    </dgm:pt>
    <dgm:pt modelId="{EA6AD29E-C78F-42DE-86DD-87E903CEB0E4}" type="pres">
      <dgm:prSet presAssocID="{72DB90D8-1809-45F9-9A1F-558BEE62B370}" presName="spaceA" presStyleCnt="0"/>
      <dgm:spPr/>
    </dgm:pt>
    <dgm:pt modelId="{85AE364E-906A-4081-9AB2-0E9386F7D376}" type="pres">
      <dgm:prSet presAssocID="{48E67783-24DA-45CD-AF44-F4943BC50135}" presName="space" presStyleCnt="0"/>
      <dgm:spPr/>
    </dgm:pt>
    <dgm:pt modelId="{6F077C3E-21BC-44C8-A808-421877FB455E}" type="pres">
      <dgm:prSet presAssocID="{390D9643-705D-42EB-999E-4668CB56D573}" presName="compositeB" presStyleCnt="0"/>
      <dgm:spPr/>
    </dgm:pt>
    <dgm:pt modelId="{243C6C87-591B-49EC-B5B8-4B82FA89336B}" type="pres">
      <dgm:prSet presAssocID="{390D9643-705D-42EB-999E-4668CB56D573}" presName="textB" presStyleLbl="revTx" presStyleIdx="5" presStyleCnt="6" custLinFactNeighborY="-6520">
        <dgm:presLayoutVars>
          <dgm:bulletEnabled val="1"/>
        </dgm:presLayoutVars>
      </dgm:prSet>
      <dgm:spPr/>
    </dgm:pt>
    <dgm:pt modelId="{08163390-8181-40B5-8072-03695DC91CA5}" type="pres">
      <dgm:prSet presAssocID="{390D9643-705D-42EB-999E-4668CB56D573}" presName="circleB" presStyleLbl="node1" presStyleIdx="5" presStyleCnt="6" custLinFactNeighborY="-22904"/>
      <dgm:spPr>
        <a:ln>
          <a:noFill/>
        </a:ln>
      </dgm:spPr>
    </dgm:pt>
    <dgm:pt modelId="{DEE24069-2B19-4F2E-ACA8-B63141B98E1D}" type="pres">
      <dgm:prSet presAssocID="{390D9643-705D-42EB-999E-4668CB56D573}" presName="spaceB" presStyleCnt="0"/>
      <dgm:spPr/>
    </dgm:pt>
  </dgm:ptLst>
  <dgm:cxnLst>
    <dgm:cxn modelId="{C97E8101-FF27-40B6-B96A-1FD79B329D1D}" type="presOf" srcId="{AD108261-12A4-488B-B929-27D013C59FEE}" destId="{51AF32B3-2AA5-4679-B4F5-86537C1B490D}" srcOrd="0" destOrd="0" presId="urn:microsoft.com/office/officeart/2005/8/layout/hProcess11"/>
    <dgm:cxn modelId="{9B604F11-A5BA-43D8-8CEB-5B894DC1F6D1}" srcId="{AD108261-12A4-488B-B929-27D013C59FEE}" destId="{F4C9B66E-D27D-46FE-A886-24D38AC8003E}" srcOrd="2" destOrd="0" parTransId="{68F39DD7-363F-42A1-A74C-BCDBD53784A5}" sibTransId="{03FBEBCE-4BF7-48C0-8838-536F260988C4}"/>
    <dgm:cxn modelId="{878E3A14-2FF9-486B-A7A6-B2305773B838}" srcId="{AD108261-12A4-488B-B929-27D013C59FEE}" destId="{91ABB3F2-2628-4F17-8690-43EDF56145E7}" srcOrd="3" destOrd="0" parTransId="{D4F3939D-79E6-45CE-9C2D-B0C0C863BBF6}" sibTransId="{B965BEEC-69A4-434F-A372-7B2241C1C190}"/>
    <dgm:cxn modelId="{62B77914-C113-4C24-B7B5-BD28D2B1DDB2}" type="presOf" srcId="{6EDA48AE-0A0A-42A0-AFA8-E1D369F02554}" destId="{3A51D21D-2724-4384-AF96-301FFDE563C0}" srcOrd="0" destOrd="0" presId="urn:microsoft.com/office/officeart/2005/8/layout/hProcess11"/>
    <dgm:cxn modelId="{6875AD14-97E6-4EE0-9584-76D010116825}" srcId="{AD108261-12A4-488B-B929-27D013C59FEE}" destId="{72DB90D8-1809-45F9-9A1F-558BEE62B370}" srcOrd="4" destOrd="0" parTransId="{088C0C5B-981B-43C0-AFA5-C11CD445D87E}" sibTransId="{48E67783-24DA-45CD-AF44-F4943BC50135}"/>
    <dgm:cxn modelId="{AEEE8E1C-FEB7-4FB3-B150-CBDC5FFF7F29}" type="presOf" srcId="{91ABB3F2-2628-4F17-8690-43EDF56145E7}" destId="{E5869845-913D-4AFB-A98A-D971FEC89BD6}" srcOrd="0" destOrd="0" presId="urn:microsoft.com/office/officeart/2005/8/layout/hProcess11"/>
    <dgm:cxn modelId="{315C5022-4D24-424B-87FF-F2B010F4B381}" type="presOf" srcId="{390D9643-705D-42EB-999E-4668CB56D573}" destId="{243C6C87-591B-49EC-B5B8-4B82FA89336B}" srcOrd="0" destOrd="0" presId="urn:microsoft.com/office/officeart/2005/8/layout/hProcess11"/>
    <dgm:cxn modelId="{6560F92A-5C4E-4AC9-BD4C-FDEE210732C3}" type="presOf" srcId="{72DB90D8-1809-45F9-9A1F-558BEE62B370}" destId="{2D49FF05-0E3B-491E-A0BE-2C33BC9C5DFA}" srcOrd="0" destOrd="0" presId="urn:microsoft.com/office/officeart/2005/8/layout/hProcess11"/>
    <dgm:cxn modelId="{8014C53A-37BD-4B6E-B399-10ED61F6DF8D}" srcId="{AD108261-12A4-488B-B929-27D013C59FEE}" destId="{390D9643-705D-42EB-999E-4668CB56D573}" srcOrd="5" destOrd="0" parTransId="{FE2B7316-875D-44E2-AC0D-614CC2FE5C5B}" sibTransId="{FB581557-93E7-4694-BD31-F8F26256A66C}"/>
    <dgm:cxn modelId="{A029D25B-1818-4C9E-84A0-4604667676B2}" srcId="{AD108261-12A4-488B-B929-27D013C59FEE}" destId="{6EDA48AE-0A0A-42A0-AFA8-E1D369F02554}" srcOrd="0" destOrd="0" parTransId="{35992119-05EB-4A21-9C87-7E86D5AC51D2}" sibTransId="{5C068CC8-B631-4F69-9E31-D108C2B0959A}"/>
    <dgm:cxn modelId="{2665BA69-3AAB-4E79-90B5-9F830248810E}" srcId="{AD108261-12A4-488B-B929-27D013C59FEE}" destId="{DA3F0A4E-B4CF-440D-80DD-382397B07367}" srcOrd="1" destOrd="0" parTransId="{7F9D5DB5-250C-42C1-B93D-A79D7E64410D}" sibTransId="{47801265-11C9-4E1A-B4D5-5F5F99349278}"/>
    <dgm:cxn modelId="{B7EA8395-AFEC-4316-977F-46D5852E5B86}" type="presOf" srcId="{F4C9B66E-D27D-46FE-A886-24D38AC8003E}" destId="{83AF5F0D-F35A-48F3-AD58-C17C3CEF6E93}" srcOrd="0" destOrd="0" presId="urn:microsoft.com/office/officeart/2005/8/layout/hProcess11"/>
    <dgm:cxn modelId="{BB215BC2-C7D3-4675-B914-BA4996978FE9}" type="presOf" srcId="{DA3F0A4E-B4CF-440D-80DD-382397B07367}" destId="{EF34EE1F-2858-4DB6-8BDC-2517D95548D1}" srcOrd="0" destOrd="0" presId="urn:microsoft.com/office/officeart/2005/8/layout/hProcess11"/>
    <dgm:cxn modelId="{DDAC4A27-D72F-4C21-BE9A-475A3C4FA142}" type="presParOf" srcId="{51AF32B3-2AA5-4679-B4F5-86537C1B490D}" destId="{80719E6F-CF94-4D83-83C6-7AC787913993}" srcOrd="0" destOrd="0" presId="urn:microsoft.com/office/officeart/2005/8/layout/hProcess11"/>
    <dgm:cxn modelId="{B75D5DE4-80A2-401A-9D41-D2C3B0D936CA}" type="presParOf" srcId="{51AF32B3-2AA5-4679-B4F5-86537C1B490D}" destId="{E0F91001-1B6D-4588-810B-D4177F1A9CDA}" srcOrd="1" destOrd="0" presId="urn:microsoft.com/office/officeart/2005/8/layout/hProcess11"/>
    <dgm:cxn modelId="{A4032F8D-7BE4-4AD1-A43A-C17129167C15}" type="presParOf" srcId="{E0F91001-1B6D-4588-810B-D4177F1A9CDA}" destId="{83C8E1E1-B9D5-4AC0-B753-EFABC013D265}" srcOrd="0" destOrd="0" presId="urn:microsoft.com/office/officeart/2005/8/layout/hProcess11"/>
    <dgm:cxn modelId="{96CA6C8B-F57F-4E4B-9BCD-FEEB3BE1E220}" type="presParOf" srcId="{83C8E1E1-B9D5-4AC0-B753-EFABC013D265}" destId="{3A51D21D-2724-4384-AF96-301FFDE563C0}" srcOrd="0" destOrd="0" presId="urn:microsoft.com/office/officeart/2005/8/layout/hProcess11"/>
    <dgm:cxn modelId="{0572F633-ED34-4A50-BDE5-89FB2E17EE35}" type="presParOf" srcId="{83C8E1E1-B9D5-4AC0-B753-EFABC013D265}" destId="{F231AA06-518F-4A93-820E-227F38BE153C}" srcOrd="1" destOrd="0" presId="urn:microsoft.com/office/officeart/2005/8/layout/hProcess11"/>
    <dgm:cxn modelId="{96D34B77-D311-4F28-8110-C9D6B65C7788}" type="presParOf" srcId="{83C8E1E1-B9D5-4AC0-B753-EFABC013D265}" destId="{5C7092AC-3F26-46CE-9ED5-84573A554AE5}" srcOrd="2" destOrd="0" presId="urn:microsoft.com/office/officeart/2005/8/layout/hProcess11"/>
    <dgm:cxn modelId="{80F57261-C212-4AC6-A9C1-18506B412BAF}" type="presParOf" srcId="{E0F91001-1B6D-4588-810B-D4177F1A9CDA}" destId="{B9C4FC91-5BBF-4FA4-931F-85F484D99E8E}" srcOrd="1" destOrd="0" presId="urn:microsoft.com/office/officeart/2005/8/layout/hProcess11"/>
    <dgm:cxn modelId="{8D496B7E-02A3-4CDD-8132-AF44B6F35E97}" type="presParOf" srcId="{E0F91001-1B6D-4588-810B-D4177F1A9CDA}" destId="{EEB938BC-554D-49DE-A3BD-B208B00E3947}" srcOrd="2" destOrd="0" presId="urn:microsoft.com/office/officeart/2005/8/layout/hProcess11"/>
    <dgm:cxn modelId="{EB0EECC8-11B4-48C6-841F-5069EA1D3843}" type="presParOf" srcId="{EEB938BC-554D-49DE-A3BD-B208B00E3947}" destId="{EF34EE1F-2858-4DB6-8BDC-2517D95548D1}" srcOrd="0" destOrd="0" presId="urn:microsoft.com/office/officeart/2005/8/layout/hProcess11"/>
    <dgm:cxn modelId="{D664D51D-7856-4290-BCF4-60A8C04F7004}" type="presParOf" srcId="{EEB938BC-554D-49DE-A3BD-B208B00E3947}" destId="{7CD023CC-4834-4712-A5D4-74ADA8FA24F5}" srcOrd="1" destOrd="0" presId="urn:microsoft.com/office/officeart/2005/8/layout/hProcess11"/>
    <dgm:cxn modelId="{B6CA3F95-4F39-4284-B8EB-CCBDB277C190}" type="presParOf" srcId="{EEB938BC-554D-49DE-A3BD-B208B00E3947}" destId="{4EB8AB0F-E4BB-4080-9288-F8E8FEEDD1D4}" srcOrd="2" destOrd="0" presId="urn:microsoft.com/office/officeart/2005/8/layout/hProcess11"/>
    <dgm:cxn modelId="{28A71BFE-00B2-4765-9CC4-8C6D08359000}" type="presParOf" srcId="{E0F91001-1B6D-4588-810B-D4177F1A9CDA}" destId="{8DE64B37-F493-4004-818F-ACB40045A141}" srcOrd="3" destOrd="0" presId="urn:microsoft.com/office/officeart/2005/8/layout/hProcess11"/>
    <dgm:cxn modelId="{D7561798-09B9-4B86-B20B-D9B7CDE925A6}" type="presParOf" srcId="{E0F91001-1B6D-4588-810B-D4177F1A9CDA}" destId="{A2CC6A9A-8269-4E07-A1CC-FCB83400A7C0}" srcOrd="4" destOrd="0" presId="urn:microsoft.com/office/officeart/2005/8/layout/hProcess11"/>
    <dgm:cxn modelId="{023063E7-5EBF-4D7C-928E-F64570329C44}" type="presParOf" srcId="{A2CC6A9A-8269-4E07-A1CC-FCB83400A7C0}" destId="{83AF5F0D-F35A-48F3-AD58-C17C3CEF6E93}" srcOrd="0" destOrd="0" presId="urn:microsoft.com/office/officeart/2005/8/layout/hProcess11"/>
    <dgm:cxn modelId="{B8E0C731-582B-4357-BAD2-83E509F1E58F}" type="presParOf" srcId="{A2CC6A9A-8269-4E07-A1CC-FCB83400A7C0}" destId="{5B758318-E37E-467F-9D21-A806CD84D010}" srcOrd="1" destOrd="0" presId="urn:microsoft.com/office/officeart/2005/8/layout/hProcess11"/>
    <dgm:cxn modelId="{D2D8D8C8-C0F6-4629-AABA-9B91EFD8A35F}" type="presParOf" srcId="{A2CC6A9A-8269-4E07-A1CC-FCB83400A7C0}" destId="{2583ED5C-12E4-4160-9CAA-2E1989361367}" srcOrd="2" destOrd="0" presId="urn:microsoft.com/office/officeart/2005/8/layout/hProcess11"/>
    <dgm:cxn modelId="{3ECB4B77-5FFC-4E26-964D-80DFFC156968}" type="presParOf" srcId="{E0F91001-1B6D-4588-810B-D4177F1A9CDA}" destId="{16C6C1CE-B41F-4D20-8631-FE95BCFC5196}" srcOrd="5" destOrd="0" presId="urn:microsoft.com/office/officeart/2005/8/layout/hProcess11"/>
    <dgm:cxn modelId="{600A2AB9-4231-44F2-8B5B-9F1FA138C4FC}" type="presParOf" srcId="{E0F91001-1B6D-4588-810B-D4177F1A9CDA}" destId="{6507D599-2604-489A-A5A2-6D0FD1519CA7}" srcOrd="6" destOrd="0" presId="urn:microsoft.com/office/officeart/2005/8/layout/hProcess11"/>
    <dgm:cxn modelId="{176400F8-8EFC-474A-A2FF-614E0726C690}" type="presParOf" srcId="{6507D599-2604-489A-A5A2-6D0FD1519CA7}" destId="{E5869845-913D-4AFB-A98A-D971FEC89BD6}" srcOrd="0" destOrd="0" presId="urn:microsoft.com/office/officeart/2005/8/layout/hProcess11"/>
    <dgm:cxn modelId="{EBDFA626-4733-4C1D-9760-49EDBDC9E0DC}" type="presParOf" srcId="{6507D599-2604-489A-A5A2-6D0FD1519CA7}" destId="{B7C2318E-17C1-42C0-910B-5E9B015FCD6C}" srcOrd="1" destOrd="0" presId="urn:microsoft.com/office/officeart/2005/8/layout/hProcess11"/>
    <dgm:cxn modelId="{5ED017D8-9F6E-4E48-B059-2D052DE42F26}" type="presParOf" srcId="{6507D599-2604-489A-A5A2-6D0FD1519CA7}" destId="{2EA11B1F-2BBD-4EAA-B520-2827783CD27D}" srcOrd="2" destOrd="0" presId="urn:microsoft.com/office/officeart/2005/8/layout/hProcess11"/>
    <dgm:cxn modelId="{9F12B49D-0DE6-46F2-B3CB-6EEC84C4DE15}" type="presParOf" srcId="{E0F91001-1B6D-4588-810B-D4177F1A9CDA}" destId="{E9DB7864-FA75-4CA9-86AC-87DDA2914453}" srcOrd="7" destOrd="0" presId="urn:microsoft.com/office/officeart/2005/8/layout/hProcess11"/>
    <dgm:cxn modelId="{4D0B50DF-A088-4276-A26A-52A6B1F60CAF}" type="presParOf" srcId="{E0F91001-1B6D-4588-810B-D4177F1A9CDA}" destId="{E3E16069-B371-41D0-B6A3-43644E538065}" srcOrd="8" destOrd="0" presId="urn:microsoft.com/office/officeart/2005/8/layout/hProcess11"/>
    <dgm:cxn modelId="{CA947A24-479A-4AC7-B801-15D965863768}" type="presParOf" srcId="{E3E16069-B371-41D0-B6A3-43644E538065}" destId="{2D49FF05-0E3B-491E-A0BE-2C33BC9C5DFA}" srcOrd="0" destOrd="0" presId="urn:microsoft.com/office/officeart/2005/8/layout/hProcess11"/>
    <dgm:cxn modelId="{BD9FB9BD-515C-4B2C-8612-F76F21106636}" type="presParOf" srcId="{E3E16069-B371-41D0-B6A3-43644E538065}" destId="{7010EF8C-3209-4F00-89DD-1BB83BA11966}" srcOrd="1" destOrd="0" presId="urn:microsoft.com/office/officeart/2005/8/layout/hProcess11"/>
    <dgm:cxn modelId="{A226815E-4A77-4C86-9834-261D4065E7A0}" type="presParOf" srcId="{E3E16069-B371-41D0-B6A3-43644E538065}" destId="{EA6AD29E-C78F-42DE-86DD-87E903CEB0E4}" srcOrd="2" destOrd="0" presId="urn:microsoft.com/office/officeart/2005/8/layout/hProcess11"/>
    <dgm:cxn modelId="{B8E510C1-16F1-4D2A-A0C7-4CA1A64050E6}" type="presParOf" srcId="{E0F91001-1B6D-4588-810B-D4177F1A9CDA}" destId="{85AE364E-906A-4081-9AB2-0E9386F7D376}" srcOrd="9" destOrd="0" presId="urn:microsoft.com/office/officeart/2005/8/layout/hProcess11"/>
    <dgm:cxn modelId="{0B46AA4D-AF7C-417C-9303-0E00415AB685}" type="presParOf" srcId="{E0F91001-1B6D-4588-810B-D4177F1A9CDA}" destId="{6F077C3E-21BC-44C8-A808-421877FB455E}" srcOrd="10" destOrd="0" presId="urn:microsoft.com/office/officeart/2005/8/layout/hProcess11"/>
    <dgm:cxn modelId="{7611FC8D-AA12-44DB-B3DB-268F18258AB2}" type="presParOf" srcId="{6F077C3E-21BC-44C8-A808-421877FB455E}" destId="{243C6C87-591B-49EC-B5B8-4B82FA89336B}" srcOrd="0" destOrd="0" presId="urn:microsoft.com/office/officeart/2005/8/layout/hProcess11"/>
    <dgm:cxn modelId="{4477FA2A-AD09-4557-A0B5-8FEBFDD9994C}" type="presParOf" srcId="{6F077C3E-21BC-44C8-A808-421877FB455E}" destId="{08163390-8181-40B5-8072-03695DC91CA5}" srcOrd="1" destOrd="0" presId="urn:microsoft.com/office/officeart/2005/8/layout/hProcess11"/>
    <dgm:cxn modelId="{A07C0449-0ECE-453B-994E-A39D34F36015}" type="presParOf" srcId="{6F077C3E-21BC-44C8-A808-421877FB455E}" destId="{DEE24069-2B19-4F2E-ACA8-B63141B98E1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6B0D0-A4FB-4BD0-8CEA-C40D4B12D7A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AB465-D6F0-424C-A0C3-0B258FE4500F}">
      <dgm:prSet phldrT="[Text]"/>
      <dgm:spPr/>
      <dgm:t>
        <a:bodyPr/>
        <a:lstStyle/>
        <a:p>
          <a:r>
            <a:rPr lang="en-US"/>
            <a:t>FPB receives and distributes request</a:t>
          </a:r>
        </a:p>
      </dgm:t>
    </dgm:pt>
    <dgm:pt modelId="{A381E961-2289-40A7-87B9-7D1F1704E4B9}" type="parTrans" cxnId="{F68D08D9-142D-4912-8207-EDCEAA2A107F}">
      <dgm:prSet/>
      <dgm:spPr/>
      <dgm:t>
        <a:bodyPr/>
        <a:lstStyle/>
        <a:p>
          <a:endParaRPr lang="en-US"/>
        </a:p>
      </dgm:t>
    </dgm:pt>
    <dgm:pt modelId="{D6DEAE17-9CB6-45FA-BBCE-8CD06C3ADDFA}" type="sibTrans" cxnId="{F68D08D9-142D-4912-8207-EDCEAA2A107F}">
      <dgm:prSet/>
      <dgm:spPr/>
      <dgm:t>
        <a:bodyPr/>
        <a:lstStyle/>
        <a:p>
          <a:endParaRPr lang="en-US"/>
        </a:p>
      </dgm:t>
    </dgm:pt>
    <dgm:pt modelId="{A05B9C7F-8F70-4BD2-93DE-EF056DCC8877}">
      <dgm:prSet phldrT="[Text]"/>
      <dgm:spPr/>
      <dgm:t>
        <a:bodyPr/>
        <a:lstStyle/>
        <a:p>
          <a:r>
            <a:rPr lang="en-US"/>
            <a:t>Assessors and FPB analyst draft and finalize FN</a:t>
          </a:r>
        </a:p>
      </dgm:t>
    </dgm:pt>
    <dgm:pt modelId="{51E3BB87-BD6F-4B7E-AAC3-5FDBB3E31431}" type="parTrans" cxnId="{9FB69AB2-8821-46D9-83EC-C312FED96D53}">
      <dgm:prSet/>
      <dgm:spPr/>
      <dgm:t>
        <a:bodyPr/>
        <a:lstStyle/>
        <a:p>
          <a:endParaRPr lang="en-US"/>
        </a:p>
      </dgm:t>
    </dgm:pt>
    <dgm:pt modelId="{9DD1797B-F04B-418E-A165-26CFFF75DD9F}" type="sibTrans" cxnId="{9FB69AB2-8821-46D9-83EC-C312FED96D53}">
      <dgm:prSet/>
      <dgm:spPr/>
      <dgm:t>
        <a:bodyPr/>
        <a:lstStyle/>
        <a:p>
          <a:endParaRPr lang="en-US"/>
        </a:p>
      </dgm:t>
    </dgm:pt>
    <dgm:pt modelId="{50C07074-840C-4F43-808C-F2DE688AF358}">
      <dgm:prSet phldrT="[Text]"/>
      <dgm:spPr/>
      <dgm:t>
        <a:bodyPr/>
        <a:lstStyle/>
        <a:p>
          <a:r>
            <a:rPr lang="en-US"/>
            <a:t>FPB analyst reviews and submits FN</a:t>
          </a:r>
        </a:p>
      </dgm:t>
    </dgm:pt>
    <dgm:pt modelId="{2E0099CE-2745-42C4-B40A-173B926398BF}" type="parTrans" cxnId="{A12DCA74-54BD-4AC7-A299-C76787E89087}">
      <dgm:prSet/>
      <dgm:spPr/>
      <dgm:t>
        <a:bodyPr/>
        <a:lstStyle/>
        <a:p>
          <a:endParaRPr lang="en-US"/>
        </a:p>
      </dgm:t>
    </dgm:pt>
    <dgm:pt modelId="{6FAB3280-0B3C-4631-A084-59D2D2246282}" type="sibTrans" cxnId="{A12DCA74-54BD-4AC7-A299-C76787E89087}">
      <dgm:prSet/>
      <dgm:spPr/>
      <dgm:t>
        <a:bodyPr/>
        <a:lstStyle/>
        <a:p>
          <a:endParaRPr lang="en-US"/>
        </a:p>
      </dgm:t>
    </dgm:pt>
    <dgm:pt modelId="{84315F7A-011D-49F9-8C09-AC5FF9033F8E}" type="pres">
      <dgm:prSet presAssocID="{8F86B0D0-A4FB-4BD0-8CEA-C40D4B12D7A3}" presName="rootnode" presStyleCnt="0">
        <dgm:presLayoutVars>
          <dgm:chMax/>
          <dgm:chPref/>
          <dgm:dir/>
          <dgm:animLvl val="lvl"/>
        </dgm:presLayoutVars>
      </dgm:prSet>
      <dgm:spPr/>
    </dgm:pt>
    <dgm:pt modelId="{9B5655AA-36EF-454A-ADD2-1274E9E02497}" type="pres">
      <dgm:prSet presAssocID="{262AB465-D6F0-424C-A0C3-0B258FE4500F}" presName="composite" presStyleCnt="0"/>
      <dgm:spPr/>
    </dgm:pt>
    <dgm:pt modelId="{41B5F5EE-8CE8-46B1-88FF-385C150566A2}" type="pres">
      <dgm:prSet presAssocID="{262AB465-D6F0-424C-A0C3-0B258FE4500F}" presName="bentUpArrow1" presStyleLbl="alignImgPlace1" presStyleIdx="0" presStyleCnt="2" custScaleX="81912" custScaleY="76147" custLinFactNeighborX="5481"/>
      <dgm:spPr/>
    </dgm:pt>
    <dgm:pt modelId="{E9064879-1423-415C-AFF7-C4A90FA35377}" type="pres">
      <dgm:prSet presAssocID="{262AB465-D6F0-424C-A0C3-0B258FE4500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4AE9516-7DA0-460A-9707-A15664A21878}" type="pres">
      <dgm:prSet presAssocID="{262AB465-D6F0-424C-A0C3-0B258FE4500F}" presName="ChildText" presStyleLbl="revTx" presStyleIdx="0" presStyleCnt="2" custScaleX="301725" custLinFactX="8058" custLinFactNeighborX="100000" custLinFactNeighborY="-1112">
        <dgm:presLayoutVars>
          <dgm:chMax val="0"/>
          <dgm:chPref val="0"/>
          <dgm:bulletEnabled val="1"/>
        </dgm:presLayoutVars>
      </dgm:prSet>
      <dgm:spPr/>
    </dgm:pt>
    <dgm:pt modelId="{57B0B775-4E90-45E8-A3A4-68D99971246C}" type="pres">
      <dgm:prSet presAssocID="{D6DEAE17-9CB6-45FA-BBCE-8CD06C3ADDFA}" presName="sibTrans" presStyleCnt="0"/>
      <dgm:spPr/>
    </dgm:pt>
    <dgm:pt modelId="{14E29DC3-0389-4E0B-85C6-8563E1074DD1}" type="pres">
      <dgm:prSet presAssocID="{A05B9C7F-8F70-4BD2-93DE-EF056DCC8877}" presName="composite" presStyleCnt="0"/>
      <dgm:spPr/>
    </dgm:pt>
    <dgm:pt modelId="{D7CB7C2F-9CAB-4378-8DE7-78964E5C3C46}" type="pres">
      <dgm:prSet presAssocID="{A05B9C7F-8F70-4BD2-93DE-EF056DCC8877}" presName="bentUpArrow1" presStyleLbl="alignImgPlace1" presStyleIdx="1" presStyleCnt="2" custScaleX="84002" custScaleY="75021" custLinFactNeighborX="8245" custLinFactNeighborY="95"/>
      <dgm:spPr/>
    </dgm:pt>
    <dgm:pt modelId="{8755C4E4-1700-4D81-A54D-A45F5D23A4A6}" type="pres">
      <dgm:prSet presAssocID="{A05B9C7F-8F70-4BD2-93DE-EF056DCC887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D48309FC-8AE2-4B5E-9817-6860590403E1}" type="pres">
      <dgm:prSet presAssocID="{A05B9C7F-8F70-4BD2-93DE-EF056DCC887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3B71585-2B30-47DC-8613-4054AC5587A2}" type="pres">
      <dgm:prSet presAssocID="{9DD1797B-F04B-418E-A165-26CFFF75DD9F}" presName="sibTrans" presStyleCnt="0"/>
      <dgm:spPr/>
    </dgm:pt>
    <dgm:pt modelId="{BDC767D5-6B00-4B41-9D5F-317B5670A6E4}" type="pres">
      <dgm:prSet presAssocID="{50C07074-840C-4F43-808C-F2DE688AF358}" presName="composite" presStyleCnt="0"/>
      <dgm:spPr/>
    </dgm:pt>
    <dgm:pt modelId="{6E246B82-907D-46BF-A256-2E43CFB80C70}" type="pres">
      <dgm:prSet presAssocID="{50C07074-840C-4F43-808C-F2DE688AF35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3AB716-B8EA-454E-8392-5C4541295E31}" type="presOf" srcId="{A05B9C7F-8F70-4BD2-93DE-EF056DCC8877}" destId="{8755C4E4-1700-4D81-A54D-A45F5D23A4A6}" srcOrd="0" destOrd="0" presId="urn:microsoft.com/office/officeart/2005/8/layout/StepDownProcess"/>
    <dgm:cxn modelId="{959C4062-77C8-4961-8F9B-879055FFBC32}" type="presOf" srcId="{8F86B0D0-A4FB-4BD0-8CEA-C40D4B12D7A3}" destId="{84315F7A-011D-49F9-8C09-AC5FF9033F8E}" srcOrd="0" destOrd="0" presId="urn:microsoft.com/office/officeart/2005/8/layout/StepDownProcess"/>
    <dgm:cxn modelId="{A12DCA74-54BD-4AC7-A299-C76787E89087}" srcId="{8F86B0D0-A4FB-4BD0-8CEA-C40D4B12D7A3}" destId="{50C07074-840C-4F43-808C-F2DE688AF358}" srcOrd="2" destOrd="0" parTransId="{2E0099CE-2745-42C4-B40A-173B926398BF}" sibTransId="{6FAB3280-0B3C-4631-A084-59D2D2246282}"/>
    <dgm:cxn modelId="{5C5A3D89-B4DD-433E-A917-809670011034}" type="presOf" srcId="{262AB465-D6F0-424C-A0C3-0B258FE4500F}" destId="{E9064879-1423-415C-AFF7-C4A90FA35377}" srcOrd="0" destOrd="0" presId="urn:microsoft.com/office/officeart/2005/8/layout/StepDownProcess"/>
    <dgm:cxn modelId="{9FB69AB2-8821-46D9-83EC-C312FED96D53}" srcId="{8F86B0D0-A4FB-4BD0-8CEA-C40D4B12D7A3}" destId="{A05B9C7F-8F70-4BD2-93DE-EF056DCC8877}" srcOrd="1" destOrd="0" parTransId="{51E3BB87-BD6F-4B7E-AAC3-5FDBB3E31431}" sibTransId="{9DD1797B-F04B-418E-A165-26CFFF75DD9F}"/>
    <dgm:cxn modelId="{75045DCA-64FE-4BE7-8A29-0D27CA86F5C5}" type="presOf" srcId="{50C07074-840C-4F43-808C-F2DE688AF358}" destId="{6E246B82-907D-46BF-A256-2E43CFB80C70}" srcOrd="0" destOrd="0" presId="urn:microsoft.com/office/officeart/2005/8/layout/StepDownProcess"/>
    <dgm:cxn modelId="{F68D08D9-142D-4912-8207-EDCEAA2A107F}" srcId="{8F86B0D0-A4FB-4BD0-8CEA-C40D4B12D7A3}" destId="{262AB465-D6F0-424C-A0C3-0B258FE4500F}" srcOrd="0" destOrd="0" parTransId="{A381E961-2289-40A7-87B9-7D1F1704E4B9}" sibTransId="{D6DEAE17-9CB6-45FA-BBCE-8CD06C3ADDFA}"/>
    <dgm:cxn modelId="{086869BB-C455-44F7-991C-ED67C0B64804}" type="presParOf" srcId="{84315F7A-011D-49F9-8C09-AC5FF9033F8E}" destId="{9B5655AA-36EF-454A-ADD2-1274E9E02497}" srcOrd="0" destOrd="0" presId="urn:microsoft.com/office/officeart/2005/8/layout/StepDownProcess"/>
    <dgm:cxn modelId="{78035BF6-2746-401F-B996-A9E4E44434EA}" type="presParOf" srcId="{9B5655AA-36EF-454A-ADD2-1274E9E02497}" destId="{41B5F5EE-8CE8-46B1-88FF-385C150566A2}" srcOrd="0" destOrd="0" presId="urn:microsoft.com/office/officeart/2005/8/layout/StepDownProcess"/>
    <dgm:cxn modelId="{0C0C8AA4-21BE-45A0-8BC1-0075F7CFA899}" type="presParOf" srcId="{9B5655AA-36EF-454A-ADD2-1274E9E02497}" destId="{E9064879-1423-415C-AFF7-C4A90FA35377}" srcOrd="1" destOrd="0" presId="urn:microsoft.com/office/officeart/2005/8/layout/StepDownProcess"/>
    <dgm:cxn modelId="{53441FD0-E9B1-4EAD-A824-B5B156F26E9F}" type="presParOf" srcId="{9B5655AA-36EF-454A-ADD2-1274E9E02497}" destId="{94AE9516-7DA0-460A-9707-A15664A21878}" srcOrd="2" destOrd="0" presId="urn:microsoft.com/office/officeart/2005/8/layout/StepDownProcess"/>
    <dgm:cxn modelId="{AD3B897E-F1B5-4543-B26C-B447C60F20B0}" type="presParOf" srcId="{84315F7A-011D-49F9-8C09-AC5FF9033F8E}" destId="{57B0B775-4E90-45E8-A3A4-68D99971246C}" srcOrd="1" destOrd="0" presId="urn:microsoft.com/office/officeart/2005/8/layout/StepDownProcess"/>
    <dgm:cxn modelId="{26BEAF63-0E4A-4282-937E-41E5F7AB309D}" type="presParOf" srcId="{84315F7A-011D-49F9-8C09-AC5FF9033F8E}" destId="{14E29DC3-0389-4E0B-85C6-8563E1074DD1}" srcOrd="2" destOrd="0" presId="urn:microsoft.com/office/officeart/2005/8/layout/StepDownProcess"/>
    <dgm:cxn modelId="{6C86EFD1-7070-46BB-9C6A-74F49F902862}" type="presParOf" srcId="{14E29DC3-0389-4E0B-85C6-8563E1074DD1}" destId="{D7CB7C2F-9CAB-4378-8DE7-78964E5C3C46}" srcOrd="0" destOrd="0" presId="urn:microsoft.com/office/officeart/2005/8/layout/StepDownProcess"/>
    <dgm:cxn modelId="{3995349D-9924-442C-A0CD-ACAEBA675B28}" type="presParOf" srcId="{14E29DC3-0389-4E0B-85C6-8563E1074DD1}" destId="{8755C4E4-1700-4D81-A54D-A45F5D23A4A6}" srcOrd="1" destOrd="0" presId="urn:microsoft.com/office/officeart/2005/8/layout/StepDownProcess"/>
    <dgm:cxn modelId="{4E9CE0E8-3C63-4075-AC56-CD54BB9EE35D}" type="presParOf" srcId="{14E29DC3-0389-4E0B-85C6-8563E1074DD1}" destId="{D48309FC-8AE2-4B5E-9817-6860590403E1}" srcOrd="2" destOrd="0" presId="urn:microsoft.com/office/officeart/2005/8/layout/StepDownProcess"/>
    <dgm:cxn modelId="{7E6C4EE8-8BC2-4A0F-8DFE-47B337760AEF}" type="presParOf" srcId="{84315F7A-011D-49F9-8C09-AC5FF9033F8E}" destId="{13B71585-2B30-47DC-8613-4054AC5587A2}" srcOrd="3" destOrd="0" presId="urn:microsoft.com/office/officeart/2005/8/layout/StepDownProcess"/>
    <dgm:cxn modelId="{3E586155-6CA9-4A99-B619-9A8163BA6AC4}" type="presParOf" srcId="{84315F7A-011D-49F9-8C09-AC5FF9033F8E}" destId="{BDC767D5-6B00-4B41-9D5F-317B5670A6E4}" srcOrd="4" destOrd="0" presId="urn:microsoft.com/office/officeart/2005/8/layout/StepDownProcess"/>
    <dgm:cxn modelId="{97ABCA55-C01A-4C9B-8807-EE107D1D919B}" type="presParOf" srcId="{BDC767D5-6B00-4B41-9D5F-317B5670A6E4}" destId="{6E246B82-907D-46BF-A256-2E43CFB80C7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9E6F-CF94-4D83-83C6-7AC787913993}">
      <dsp:nvSpPr>
        <dsp:cNvPr id="0" name=""/>
        <dsp:cNvSpPr/>
      </dsp:nvSpPr>
      <dsp:spPr>
        <a:xfrm>
          <a:off x="0" y="1214563"/>
          <a:ext cx="9144000" cy="17742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1D21D-2724-4384-AF96-301FFDE563C0}">
      <dsp:nvSpPr>
        <dsp:cNvPr id="0" name=""/>
        <dsp:cNvSpPr/>
      </dsp:nvSpPr>
      <dsp:spPr>
        <a:xfrm>
          <a:off x="2260" y="0"/>
          <a:ext cx="1316012" cy="177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Bill Intro.</a:t>
          </a:r>
        </a:p>
      </dsp:txBody>
      <dsp:txXfrm>
        <a:off x="2260" y="0"/>
        <a:ext cx="1316012" cy="1774250"/>
      </dsp:txXfrm>
    </dsp:sp>
    <dsp:sp modelId="{F231AA06-518F-4A93-820E-227F38BE153C}">
      <dsp:nvSpPr>
        <dsp:cNvPr id="0" name=""/>
        <dsp:cNvSpPr/>
      </dsp:nvSpPr>
      <dsp:spPr>
        <a:xfrm>
          <a:off x="438485" y="1894438"/>
          <a:ext cx="443562" cy="44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4EE1F-2858-4DB6-8BDC-2517D95548D1}">
      <dsp:nvSpPr>
        <dsp:cNvPr id="0" name=""/>
        <dsp:cNvSpPr/>
      </dsp:nvSpPr>
      <dsp:spPr>
        <a:xfrm>
          <a:off x="1384073" y="2557263"/>
          <a:ext cx="1316012" cy="177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Hearing</a:t>
          </a:r>
        </a:p>
      </dsp:txBody>
      <dsp:txXfrm>
        <a:off x="1384073" y="2557263"/>
        <a:ext cx="1316012" cy="1774250"/>
      </dsp:txXfrm>
    </dsp:sp>
    <dsp:sp modelId="{7CD023CC-4834-4712-A5D4-74ADA8FA24F5}">
      <dsp:nvSpPr>
        <dsp:cNvPr id="0" name=""/>
        <dsp:cNvSpPr/>
      </dsp:nvSpPr>
      <dsp:spPr>
        <a:xfrm>
          <a:off x="1820298" y="1894438"/>
          <a:ext cx="443562" cy="44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F5F0D-F35A-48F3-AD58-C17C3CEF6E93}">
      <dsp:nvSpPr>
        <dsp:cNvPr id="0" name=""/>
        <dsp:cNvSpPr/>
      </dsp:nvSpPr>
      <dsp:spPr>
        <a:xfrm>
          <a:off x="2765886" y="0"/>
          <a:ext cx="1316012" cy="177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Executive Session </a:t>
          </a:r>
        </a:p>
      </dsp:txBody>
      <dsp:txXfrm>
        <a:off x="2765886" y="0"/>
        <a:ext cx="1316012" cy="1774250"/>
      </dsp:txXfrm>
    </dsp:sp>
    <dsp:sp modelId="{5B758318-E37E-467F-9D21-A806CD84D010}">
      <dsp:nvSpPr>
        <dsp:cNvPr id="0" name=""/>
        <dsp:cNvSpPr/>
      </dsp:nvSpPr>
      <dsp:spPr>
        <a:xfrm>
          <a:off x="3202111" y="1894438"/>
          <a:ext cx="443562" cy="44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9845-913D-4AFB-A98A-D971FEC89BD6}">
      <dsp:nvSpPr>
        <dsp:cNvPr id="0" name=""/>
        <dsp:cNvSpPr/>
      </dsp:nvSpPr>
      <dsp:spPr>
        <a:xfrm>
          <a:off x="4147700" y="2545695"/>
          <a:ext cx="1316012" cy="177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House of Origin Floor </a:t>
          </a:r>
        </a:p>
      </dsp:txBody>
      <dsp:txXfrm>
        <a:off x="4147700" y="2545695"/>
        <a:ext cx="1316012" cy="1774250"/>
      </dsp:txXfrm>
    </dsp:sp>
    <dsp:sp modelId="{B7C2318E-17C1-42C0-910B-5E9B015FCD6C}">
      <dsp:nvSpPr>
        <dsp:cNvPr id="0" name=""/>
        <dsp:cNvSpPr/>
      </dsp:nvSpPr>
      <dsp:spPr>
        <a:xfrm>
          <a:off x="4583925" y="1894438"/>
          <a:ext cx="443562" cy="44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9FF05-0E3B-491E-A0BE-2C33BC9C5DFA}">
      <dsp:nvSpPr>
        <dsp:cNvPr id="0" name=""/>
        <dsp:cNvSpPr/>
      </dsp:nvSpPr>
      <dsp:spPr>
        <a:xfrm>
          <a:off x="5529513" y="0"/>
          <a:ext cx="1316012" cy="177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Opposite House</a:t>
          </a:r>
        </a:p>
      </dsp:txBody>
      <dsp:txXfrm>
        <a:off x="5529513" y="0"/>
        <a:ext cx="1316012" cy="1774250"/>
      </dsp:txXfrm>
    </dsp:sp>
    <dsp:sp modelId="{7010EF8C-3209-4F00-89DD-1BB83BA11966}">
      <dsp:nvSpPr>
        <dsp:cNvPr id="0" name=""/>
        <dsp:cNvSpPr/>
      </dsp:nvSpPr>
      <dsp:spPr>
        <a:xfrm>
          <a:off x="5965738" y="1894438"/>
          <a:ext cx="443562" cy="44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C6C87-591B-49EC-B5B8-4B82FA89336B}">
      <dsp:nvSpPr>
        <dsp:cNvPr id="0" name=""/>
        <dsp:cNvSpPr/>
      </dsp:nvSpPr>
      <dsp:spPr>
        <a:xfrm>
          <a:off x="6911326" y="2545695"/>
          <a:ext cx="1316012" cy="177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Governor Action</a:t>
          </a:r>
        </a:p>
      </dsp:txBody>
      <dsp:txXfrm>
        <a:off x="6911326" y="2545695"/>
        <a:ext cx="1316012" cy="1774250"/>
      </dsp:txXfrm>
    </dsp:sp>
    <dsp:sp modelId="{08163390-8181-40B5-8072-03695DC91CA5}">
      <dsp:nvSpPr>
        <dsp:cNvPr id="0" name=""/>
        <dsp:cNvSpPr/>
      </dsp:nvSpPr>
      <dsp:spPr>
        <a:xfrm>
          <a:off x="7347551" y="1894438"/>
          <a:ext cx="443562" cy="44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5F5EE-8CE8-46B1-88FF-385C150566A2}">
      <dsp:nvSpPr>
        <dsp:cNvPr id="0" name=""/>
        <dsp:cNvSpPr/>
      </dsp:nvSpPr>
      <dsp:spPr>
        <a:xfrm rot="5400000">
          <a:off x="839977" y="1500373"/>
          <a:ext cx="927268" cy="11355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64879-1423-415C-AFF7-C4A90FA35377}">
      <dsp:nvSpPr>
        <dsp:cNvPr id="0" name=""/>
        <dsp:cNvSpPr/>
      </dsp:nvSpPr>
      <dsp:spPr>
        <a:xfrm>
          <a:off x="296133" y="25109"/>
          <a:ext cx="2049947" cy="1434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FPB receives and distributes request</a:t>
          </a:r>
        </a:p>
      </dsp:txBody>
      <dsp:txXfrm>
        <a:off x="366191" y="95167"/>
        <a:ext cx="1909831" cy="1294780"/>
      </dsp:txXfrm>
    </dsp:sp>
    <dsp:sp modelId="{94AE9516-7DA0-460A-9707-A15664A21878}">
      <dsp:nvSpPr>
        <dsp:cNvPr id="0" name=""/>
        <dsp:cNvSpPr/>
      </dsp:nvSpPr>
      <dsp:spPr>
        <a:xfrm>
          <a:off x="2453361" y="149063"/>
          <a:ext cx="4498528" cy="1159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B7C2F-9CAB-4378-8DE7-78964E5C3C46}">
      <dsp:nvSpPr>
        <dsp:cNvPr id="0" name=""/>
        <dsp:cNvSpPr/>
      </dsp:nvSpPr>
      <dsp:spPr>
        <a:xfrm rot="5400000">
          <a:off x="3306599" y="2953672"/>
          <a:ext cx="913556" cy="11645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5C4E4-1700-4D81-A54D-A45F5D23A4A6}">
      <dsp:nvSpPr>
        <dsp:cNvPr id="0" name=""/>
        <dsp:cNvSpPr/>
      </dsp:nvSpPr>
      <dsp:spPr>
        <a:xfrm>
          <a:off x="2717580" y="1491738"/>
          <a:ext cx="2049947" cy="1434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Assessors and FPB analyst draft and finalize FN</a:t>
          </a:r>
        </a:p>
      </dsp:txBody>
      <dsp:txXfrm>
        <a:off x="2787638" y="1561796"/>
        <a:ext cx="1909831" cy="1294780"/>
      </dsp:txXfrm>
    </dsp:sp>
    <dsp:sp modelId="{D48309FC-8AE2-4B5E-9817-6860590403E1}">
      <dsp:nvSpPr>
        <dsp:cNvPr id="0" name=""/>
        <dsp:cNvSpPr/>
      </dsp:nvSpPr>
      <dsp:spPr>
        <a:xfrm>
          <a:off x="4767527" y="1628589"/>
          <a:ext cx="1490936" cy="1159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46B82-907D-46BF-A256-2E43CFB80C70}">
      <dsp:nvSpPr>
        <dsp:cNvPr id="0" name=""/>
        <dsp:cNvSpPr/>
      </dsp:nvSpPr>
      <dsp:spPr>
        <a:xfrm>
          <a:off x="5139026" y="2951512"/>
          <a:ext cx="2049947" cy="1434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FPB analyst reviews and submits FN</a:t>
          </a:r>
        </a:p>
      </dsp:txBody>
      <dsp:txXfrm>
        <a:off x="5209084" y="3021570"/>
        <a:ext cx="1909831" cy="1294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F655E7-2D9B-4C53-82DD-B2AEE73260B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099023-FF91-42EE-9D2C-353BDAC6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925F92-850A-45B5-8541-256CE48E305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387B1-14DA-482D-8299-F6B1E62A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328613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39" y="3679982"/>
            <a:ext cx="5608320" cy="4711664"/>
          </a:xfrm>
        </p:spPr>
        <p:txBody>
          <a:bodyPr/>
          <a:lstStyle/>
          <a:p>
            <a:pPr lv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40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7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87B1-14DA-482D-8299-F6B1E62A06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5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9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3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4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122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87B1-14DA-482D-8299-F6B1E62A06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6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87B1-14DA-482D-8299-F6B1E62A06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87B1-14DA-482D-8299-F6B1E62A06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851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73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61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4650" y="192088"/>
            <a:ext cx="3529013" cy="2646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994949"/>
            <a:ext cx="5608320" cy="6125902"/>
          </a:xfrm>
        </p:spPr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1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3162-E96B-4213-B4FA-9883D350D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40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72B3B-7347-4410-B473-D39B422BCBD2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07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197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83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3813" y="328613"/>
            <a:ext cx="4186237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701020"/>
            <a:ext cx="5608320" cy="4433331"/>
          </a:xfrm>
        </p:spPr>
        <p:txBody>
          <a:bodyPr/>
          <a:lstStyle/>
          <a:p>
            <a:pPr marL="0" indent="0" eaLnBrk="0" fontAlgn="base" hangingPunct="0">
              <a:spcBef>
                <a:spcPts val="438"/>
              </a:spcBef>
              <a:buFont typeface="Arial" panose="020B0604020202020204" pitchFamily="34" charset="0"/>
              <a:buNone/>
            </a:pPr>
            <a:endParaRPr lang="en-US" sz="1400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667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599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 eaLnBrk="0" fontAlgn="base" hangingPunct="0">
              <a:spcBef>
                <a:spcPct val="30000"/>
              </a:spcBef>
              <a:spcAft>
                <a:spcPct val="0"/>
              </a:spcAft>
              <a:buFont typeface="+mj-lt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1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02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32067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674709"/>
            <a:ext cx="5608320" cy="5446287"/>
          </a:xfrm>
        </p:spPr>
        <p:txBody>
          <a:bodyPr/>
          <a:lstStyle/>
          <a:p>
            <a:pPr eaLnBrk="0" fontAlgn="base" hangingPunct="0">
              <a:spcBef>
                <a:spcPts val="438"/>
              </a:spcBef>
            </a:pPr>
            <a:endParaRPr lang="en-US" dirty="0">
              <a:solidFill>
                <a:srgbClr val="000000"/>
              </a:solidFill>
              <a:latin typeface="Calibri"/>
              <a:ea typeface="MS PGothic"/>
              <a:cs typeface="MS P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07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64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849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aseline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285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itchFamily="34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82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911740-A14B-439D-BE58-0ECDF410DF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1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2B3B-7347-4410-B473-D39B422BC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53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3162-E96B-4213-B4FA-9883D350D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231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3162-E96B-4213-B4FA-9883D350D0B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73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3162-E96B-4213-B4FA-9883D350D0B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32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550863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67770"/>
            <a:ext cx="5486400" cy="4623074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Lucida Grande,Sans-Serif"/>
              <a:buChar char="&gt;"/>
            </a:pPr>
            <a:endParaRPr lang="en-US" sz="2000">
              <a:solidFill>
                <a:srgbClr val="33006F"/>
              </a:solidFill>
              <a:latin typeface="Open Sans Light"/>
              <a:cs typeface="Open Sans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23162-E96B-4213-B4FA-9883D350D0B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62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3162-E96B-4213-B4FA-9883D350D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446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387B1-14DA-482D-8299-F6B1E62A06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684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8798-AEDD-CD56-2E03-E68F0C85F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EC2FC-6500-87C2-8042-94B8AE483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C7DFB-BDA1-D4BE-9EEC-4C6E900C3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AC06-AFE9-2A77-CCBD-E2F735E5C0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750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177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C8896-B579-15F5-EA7C-5CDDB82C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942C9-FF63-17A0-0BC3-C503A4218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3527A-EA22-C5E1-597F-E5F997750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C1F66-94A7-7930-1612-E6EADBF61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57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F5B10-5669-2897-CDF1-2A32CA6D2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BB868-1724-6CF4-0B6A-A991E97C8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94902-A964-F582-873B-947B3EBE0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CDE87-78F1-A122-D4D2-934716C9C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052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438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54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6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7429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78144"/>
            <a:ext cx="5608320" cy="4356075"/>
          </a:xfrm>
        </p:spPr>
        <p:txBody>
          <a:bodyPr/>
          <a:lstStyle/>
          <a:p>
            <a:pPr marL="174708" indent="-174708">
              <a:spcAft>
                <a:spcPts val="611"/>
              </a:spcAft>
              <a:buClr>
                <a:srgbClr val="39275B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3162-E96B-4213-B4FA-9883D350D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817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30F2-9AB0-103E-D088-74D38A422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4F35C-A849-5F01-4711-4AF46A291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10043-8E79-2E68-DDBF-B16F03402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AEA0-5053-1AB0-5FA5-4F1DC7E97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2282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748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584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2B3B-7347-4410-B473-D39B422BCB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1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9870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23162-E96B-4213-B4FA-9883D350D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63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297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423863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39" y="3680676"/>
            <a:ext cx="5608320" cy="5000615"/>
          </a:xfrm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9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387B1-14DA-482D-8299-F6B1E62A0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1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5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5BED3-76C0-47C6-A682-35D605049EC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89C17-84D3-4E28-A25A-51688CBA829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231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077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8370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278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3105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0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3105" y="6450899"/>
            <a:ext cx="2425295" cy="162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09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28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7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5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7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1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6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7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289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74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809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153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8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6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27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7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41" y="6450903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3107" y="6450903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891" indent="-342891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2971" indent="-228594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349" indent="-228594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3107" y="6450903"/>
            <a:ext cx="2425295" cy="162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54" r:id="rId5"/>
    <p:sldLayoutId id="2147483655" r:id="rId6"/>
    <p:sldLayoutId id="2147483656" r:id="rId7"/>
    <p:sldLayoutId id="2147483657" r:id="rId8"/>
    <p:sldLayoutId id="2147483697" r:id="rId9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42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167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62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ashington.edu/diversity/diversity-blueprint/resourc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ashington.edu/opb/bill-tracking-overview-2021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finance.uw.edu/blo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9" y="1594409"/>
            <a:ext cx="8148684" cy="23832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LEGISLATIVE KICK-OFF 2026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9E4327-59AA-4AB1-900D-8E9F95E1470B}"/>
              </a:ext>
            </a:extLst>
          </p:cNvPr>
          <p:cNvSpPr/>
          <p:nvPr/>
        </p:nvSpPr>
        <p:spPr>
          <a:xfrm>
            <a:off x="671757" y="4234608"/>
            <a:ext cx="74321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189">
              <a:spcBef>
                <a:spcPct val="20000"/>
              </a:spcBef>
            </a:pPr>
            <a:r>
              <a:rPr lang="en-US" sz="2000" b="1">
                <a:solidFill>
                  <a:srgbClr val="E8D3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Finance, Planning &amp; Budgeting</a:t>
            </a:r>
          </a:p>
          <a:p>
            <a:pPr lvl="0" defTabSz="457189">
              <a:spcBef>
                <a:spcPct val="20000"/>
              </a:spcBef>
            </a:pPr>
            <a:r>
              <a:rPr lang="en-US" sz="2000" b="1">
                <a:solidFill>
                  <a:srgbClr val="E8D3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State Relations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4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59142" y="4187393"/>
            <a:ext cx="2091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Struck out text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to be removed from existing statute.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8316" y="4187393"/>
            <a:ext cx="1737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Underlined text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entirely new language</a:t>
            </a:r>
          </a:p>
        </p:txBody>
      </p:sp>
      <p:grpSp>
        <p:nvGrpSpPr>
          <p:cNvPr id="7" name="Group 6" descr="Sample bill text">
            <a:extLst>
              <a:ext uri="{FF2B5EF4-FFF2-40B4-BE49-F238E27FC236}">
                <a16:creationId xmlns:a16="http://schemas.microsoft.com/office/drawing/2014/main" id="{8E14A956-CB73-F9F5-F554-40AFB9BCA8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1073222"/>
            <a:ext cx="9144000" cy="2984647"/>
            <a:chOff x="0" y="1073222"/>
            <a:chExt cx="9144000" cy="29846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AAA409-AF45-54A2-4B21-816FD19F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73222"/>
              <a:ext cx="9144000" cy="2984647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18A784-3E06-224C-C348-2D8B1FDF518A}"/>
                </a:ext>
              </a:extLst>
            </p:cNvPr>
            <p:cNvCxnSpPr/>
            <p:nvPr/>
          </p:nvCxnSpPr>
          <p:spPr>
            <a:xfrm>
              <a:off x="4204355" y="2622107"/>
              <a:ext cx="723271" cy="0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69" y="2420933"/>
            <a:ext cx="800242" cy="4023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F692D-756F-CB31-B208-475DE9399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57425" y="1566861"/>
            <a:ext cx="1471613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B25BDC-9821-EA61-2043-9CCA24C11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Bill Text Example 2</a:t>
            </a:r>
          </a:p>
        </p:txBody>
      </p:sp>
    </p:spTree>
    <p:extLst>
      <p:ext uri="{BB962C8B-B14F-4D97-AF65-F5344CB8AC3E}">
        <p14:creationId xmlns:p14="http://schemas.microsoft.com/office/powerpoint/2010/main" val="291781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 Mascot, Dubs, sitting on the ground">
            <a:extLst>
              <a:ext uri="{FF2B5EF4-FFF2-40B4-BE49-F238E27FC236}">
                <a16:creationId xmlns:a16="http://schemas.microsoft.com/office/drawing/2014/main" id="{1C6A5F2B-8E4B-781E-6914-42D1F8C9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8430" y="-2491740"/>
            <a:ext cx="15205317" cy="10126979"/>
          </a:xfrm>
          <a:prstGeom prst="rect">
            <a:avLst/>
          </a:prstGeom>
        </p:spPr>
      </p:pic>
      <p:pic>
        <p:nvPicPr>
          <p:cNvPr id="7" name="Picture 6" descr="A close-up of a medal&#10;">
            <a:extLst>
              <a:ext uri="{FF2B5EF4-FFF2-40B4-BE49-F238E27FC236}">
                <a16:creationId xmlns:a16="http://schemas.microsoft.com/office/drawing/2014/main" id="{6CC33494-19E3-5528-0F0B-74105B6E2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34891"/>
            <a:ext cx="590358" cy="1154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96176-9438-BC0F-919A-284A45CE4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Dubs</a:t>
            </a:r>
          </a:p>
        </p:txBody>
      </p:sp>
    </p:spTree>
    <p:extLst>
      <p:ext uri="{BB962C8B-B14F-4D97-AF65-F5344CB8AC3E}">
        <p14:creationId xmlns:p14="http://schemas.microsoft.com/office/powerpoint/2010/main" val="4301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B03DF-3F3D-4DF8-B1EC-ECD556B1A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WHAT IS LOBBYGOV?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4AE468-F680-480D-821B-245CBCED07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843" y="3429000"/>
            <a:ext cx="3386575" cy="54449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uw.lobbygov.com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pic>
        <p:nvPicPr>
          <p:cNvPr id="7" name="Picture 6" descr="LobbyGov Login Portal">
            <a:extLst>
              <a:ext uri="{FF2B5EF4-FFF2-40B4-BE49-F238E27FC236}">
                <a16:creationId xmlns:a16="http://schemas.microsoft.com/office/drawing/2014/main" id="{6AB7D829-2A9E-453C-BA9D-BF75B34B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7" y="1914996"/>
            <a:ext cx="4470086" cy="42665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430E18C-259B-4D70-862F-C1284208C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9060" y="5644613"/>
            <a:ext cx="1639965" cy="5766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3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ample automated email from LobbyGov">
            <a:extLst>
              <a:ext uri="{FF2B5EF4-FFF2-40B4-BE49-F238E27FC236}">
                <a16:creationId xmlns:a16="http://schemas.microsoft.com/office/drawing/2014/main" id="{E8002FF3-3B49-8EAE-0364-B2C47A018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78" y="1690989"/>
            <a:ext cx="8472243" cy="469320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5935B-F883-44E7-AB96-85D66660A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REVIEWER VIEW OF LOBBYGOV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CAA713-E091-4992-B0F6-D466DE8B9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878" y="5703705"/>
            <a:ext cx="1991930" cy="7089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2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LobbyGov Portal">
            <a:extLst>
              <a:ext uri="{FF2B5EF4-FFF2-40B4-BE49-F238E27FC236}">
                <a16:creationId xmlns:a16="http://schemas.microsoft.com/office/drawing/2014/main" id="{BC404208-3C83-D803-E937-11A60257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129"/>
            <a:ext cx="9144000" cy="353774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80D7AD-6B93-4AB2-A94A-7BBE9A31A2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REVIEWER VIEW CONT.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16329-8B9F-4232-8E3D-9A1F8908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447108"/>
            <a:ext cx="1265128" cy="41365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04499B-D537-4D22-91EB-E5470D73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0341" y="3749040"/>
            <a:ext cx="883499" cy="42917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DB31FB-C498-48A1-94C4-BEB93BED5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4501" y="2860765"/>
            <a:ext cx="902969" cy="4789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4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xample of LobbyGov Portal">
            <a:extLst>
              <a:ext uri="{FF2B5EF4-FFF2-40B4-BE49-F238E27FC236}">
                <a16:creationId xmlns:a16="http://schemas.microsoft.com/office/drawing/2014/main" id="{78165B70-D76C-F54C-FD2E-EEAABA2F6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4894"/>
            <a:ext cx="10031110" cy="381544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504B4D6-DF00-411C-8B9A-5E2C85281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388" y="2183946"/>
            <a:ext cx="1700897" cy="616404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05622A-CD3F-3960-A436-1C3D3A72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1126" y="4257676"/>
            <a:ext cx="263638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5F9264-133B-CCB8-7120-D8FF91581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1125" y="3924301"/>
            <a:ext cx="236492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BBC1C2-E69A-5C38-9F8E-A94824EB0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1125" y="4624389"/>
            <a:ext cx="4504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0795BE-B805-4D54-8365-60387EE1A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371975" y="3814763"/>
            <a:ext cx="4000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B6A6E6-E46E-E855-896B-8A583963E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339012" y="4152901"/>
            <a:ext cx="4000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E84388-F94E-3712-7F2F-55F6FC3A55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LobbyGov</a:t>
            </a:r>
            <a:r>
              <a:rPr lang="en-US" dirty="0"/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14364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582929"/>
            <a:ext cx="8184662" cy="6377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PROVIDING ASSESSMENTS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758" y="1612716"/>
            <a:ext cx="385364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Helpful: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a detailed summary on what the bill does &amp; how it changes current policy.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how the change would affect UW.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Recommends a position and priority.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34E06-4948-ADA2-D98D-8444AE7A048D}"/>
              </a:ext>
            </a:extLst>
          </p:cNvPr>
          <p:cNvSpPr txBox="1"/>
          <p:nvPr/>
        </p:nvSpPr>
        <p:spPr>
          <a:xfrm>
            <a:off x="4764088" y="1612716"/>
            <a:ext cx="35686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Helpful: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and does not assess the impact of the bill.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Indicates concerns and recommends as a high priority bill but does not detail what the concerns are.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not offer amendments to alleviate concerns.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not offer any helpful rationale for opposition.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F1C65-DF9D-1A5D-75C0-4B6FDF275705}"/>
              </a:ext>
            </a:extLst>
          </p:cNvPr>
          <p:cNvSpPr txBox="1"/>
          <p:nvPr/>
        </p:nvSpPr>
        <p:spPr>
          <a:xfrm>
            <a:off x="811214" y="4951056"/>
            <a:ext cx="3402728" cy="800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HELPFUL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assessment provided</a:t>
            </a:r>
          </a:p>
        </p:txBody>
      </p:sp>
    </p:spTree>
    <p:extLst>
      <p:ext uri="{BB962C8B-B14F-4D97-AF65-F5344CB8AC3E}">
        <p14:creationId xmlns:p14="http://schemas.microsoft.com/office/powerpoint/2010/main" val="11930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ample of LobbyGov Portal">
            <a:extLst>
              <a:ext uri="{FF2B5EF4-FFF2-40B4-BE49-F238E27FC236}">
                <a16:creationId xmlns:a16="http://schemas.microsoft.com/office/drawing/2014/main" id="{937D2D84-E95F-9AE8-BA4E-128D4831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82" y="0"/>
            <a:ext cx="7665835" cy="685800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966585E-C1D4-151F-82C2-DF6A5146B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6579" y="1350335"/>
            <a:ext cx="613011" cy="3953351"/>
            <a:chOff x="2066579" y="1350335"/>
            <a:chExt cx="613011" cy="395335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DB9B31-9D8E-E66E-17ED-2A8C5D54C251}"/>
                </a:ext>
              </a:extLst>
            </p:cNvPr>
            <p:cNvCxnSpPr>
              <a:cxnSpLocks/>
            </p:cNvCxnSpPr>
            <p:nvPr/>
          </p:nvCxnSpPr>
          <p:spPr>
            <a:xfrm>
              <a:off x="2066579" y="1350335"/>
              <a:ext cx="6128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24B814-6742-C340-0FDA-CD96404102C1}"/>
                </a:ext>
              </a:extLst>
            </p:cNvPr>
            <p:cNvCxnSpPr>
              <a:cxnSpLocks/>
            </p:cNvCxnSpPr>
            <p:nvPr/>
          </p:nvCxnSpPr>
          <p:spPr>
            <a:xfrm>
              <a:off x="2073349" y="2083981"/>
              <a:ext cx="60624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471FE86-4002-15B4-6D1C-B40D99DEF3CA}"/>
                </a:ext>
              </a:extLst>
            </p:cNvPr>
            <p:cNvCxnSpPr>
              <a:cxnSpLocks/>
            </p:cNvCxnSpPr>
            <p:nvPr/>
          </p:nvCxnSpPr>
          <p:spPr>
            <a:xfrm>
              <a:off x="2091193" y="3745064"/>
              <a:ext cx="58839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AEF16A-E61F-4E31-942E-DCC374E31AFB}"/>
                </a:ext>
              </a:extLst>
            </p:cNvPr>
            <p:cNvCxnSpPr>
              <a:cxnSpLocks/>
            </p:cNvCxnSpPr>
            <p:nvPr/>
          </p:nvCxnSpPr>
          <p:spPr>
            <a:xfrm>
              <a:off x="2066579" y="1350335"/>
              <a:ext cx="24614" cy="39533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B560302-BD18-574C-8A3A-8576395A9D30}"/>
                </a:ext>
              </a:extLst>
            </p:cNvPr>
            <p:cNvCxnSpPr>
              <a:cxnSpLocks/>
            </p:cNvCxnSpPr>
            <p:nvPr/>
          </p:nvCxnSpPr>
          <p:spPr>
            <a:xfrm>
              <a:off x="2091193" y="5303686"/>
              <a:ext cx="58821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FA51013A-8E1C-30FF-1F3D-4EAB18E212C7}"/>
              </a:ext>
            </a:extLst>
          </p:cNvPr>
          <p:cNvSpPr txBox="1"/>
          <p:nvPr/>
        </p:nvSpPr>
        <p:spPr>
          <a:xfrm>
            <a:off x="1003299" y="1051426"/>
            <a:ext cx="7137399" cy="4755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Diversity Blueprint Goals</a:t>
            </a:r>
          </a:p>
          <a:p>
            <a:pPr>
              <a:spcAft>
                <a:spcPts val="1800"/>
              </a:spcAft>
            </a:pPr>
            <a:r>
              <a:rPr lang="en-US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1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Cultivate an Accessible, Inclusive, and Equitable Climate</a:t>
            </a:r>
          </a:p>
          <a:p>
            <a:pPr>
              <a:spcAft>
                <a:spcPts val="1800"/>
              </a:spcAft>
            </a:pPr>
            <a:r>
              <a:rPr lang="en-US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2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Attract, Retain, and Graduate a Diverse and Excellent Student Body</a:t>
            </a:r>
          </a:p>
          <a:p>
            <a:pPr>
              <a:spcAft>
                <a:spcPts val="1800"/>
              </a:spcAft>
            </a:pPr>
            <a:r>
              <a:rPr lang="en-US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3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Attract and Retain Diverse Academic Personnel</a:t>
            </a:r>
          </a:p>
          <a:p>
            <a:pPr>
              <a:spcAft>
                <a:spcPts val="1800"/>
              </a:spcAft>
            </a:pPr>
            <a:r>
              <a:rPr lang="en-US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4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Attract and Retain Diverse Staff</a:t>
            </a:r>
          </a:p>
          <a:p>
            <a:pPr>
              <a:spcAft>
                <a:spcPts val="1800"/>
              </a:spcAft>
            </a:pPr>
            <a:r>
              <a:rPr lang="en-US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5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Develop Place-Based Education and Engagement to Advance Access, Equity, and Inclusion</a:t>
            </a:r>
          </a:p>
          <a:p>
            <a:pPr>
              <a:spcAft>
                <a:spcPts val="1800"/>
              </a:spcAft>
            </a:pPr>
            <a:r>
              <a:rPr lang="en-US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6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Improve Accountability and Transparency at All Levels</a:t>
            </a:r>
          </a:p>
          <a:p>
            <a:pPr>
              <a:spcAft>
                <a:spcPts val="1800"/>
              </a:spcAft>
            </a:pPr>
            <a:r>
              <a:rPr lang="en-US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https://www.washington.edu/diversity/diversity-blueprint/resources/</a:t>
            </a:r>
            <a:r>
              <a:rPr lang="en-US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41024-9BBF-7301-C1A0-23C22D9D40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LobbyGov</a:t>
            </a:r>
            <a:r>
              <a:rPr lang="en-US" dirty="0"/>
              <a:t> Review Example</a:t>
            </a:r>
          </a:p>
        </p:txBody>
      </p:sp>
    </p:spTree>
    <p:extLst>
      <p:ext uri="{BB962C8B-B14F-4D97-AF65-F5344CB8AC3E}">
        <p14:creationId xmlns:p14="http://schemas.microsoft.com/office/powerpoint/2010/main" val="33424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LobbyGov Portal">
            <a:extLst>
              <a:ext uri="{FF2B5EF4-FFF2-40B4-BE49-F238E27FC236}">
                <a16:creationId xmlns:a16="http://schemas.microsoft.com/office/drawing/2014/main" id="{3F67DE99-1CB2-89C4-9C81-1F5753E4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6" y="0"/>
            <a:ext cx="793326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900C5C-C61D-B316-541E-7292398D2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4288" y="514837"/>
            <a:ext cx="3923414" cy="352470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87559-A3D9-82C3-0E8A-D3BCC328E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670" y="3639165"/>
            <a:ext cx="3516031" cy="167291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1D7E5E-A7D7-7879-C1F8-0C9CBE91E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3572" y="2198889"/>
            <a:ext cx="585012" cy="333371"/>
            <a:chOff x="1893791" y="4330874"/>
            <a:chExt cx="927299" cy="565742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C7EC29F-3FD1-32B0-CF40-E71AFD618D11}"/>
                </a:ext>
              </a:extLst>
            </p:cNvPr>
            <p:cNvSpPr/>
            <p:nvPr/>
          </p:nvSpPr>
          <p:spPr>
            <a:xfrm rot="21105238">
              <a:off x="2496163" y="4330874"/>
              <a:ext cx="324927" cy="265482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26889F51-D765-E280-0266-932BA73E1898}"/>
                </a:ext>
              </a:extLst>
            </p:cNvPr>
            <p:cNvSpPr/>
            <p:nvPr/>
          </p:nvSpPr>
          <p:spPr>
            <a:xfrm rot="21105238">
              <a:off x="1893791" y="4631134"/>
              <a:ext cx="324927" cy="265482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B2481EAB-73CE-B629-1CA6-E31AFAA1EE8D}"/>
                </a:ext>
              </a:extLst>
            </p:cNvPr>
            <p:cNvSpPr/>
            <p:nvPr/>
          </p:nvSpPr>
          <p:spPr>
            <a:xfrm rot="21105238">
              <a:off x="2208115" y="4481004"/>
              <a:ext cx="324927" cy="265482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2A389A-CFBF-E3ED-A1AD-7C291CBD0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169370" y="2421940"/>
            <a:ext cx="495299" cy="249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79E8E1-1774-2DF6-34B0-27ECBA4A8659}"/>
              </a:ext>
            </a:extLst>
          </p:cNvPr>
          <p:cNvSpPr txBox="1"/>
          <p:nvPr/>
        </p:nvSpPr>
        <p:spPr>
          <a:xfrm>
            <a:off x="1054634" y="2636058"/>
            <a:ext cx="1333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amendments are extremely helpful!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FCDB69-5D25-BF21-4E05-DFF455D0B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314966" y="6110044"/>
            <a:ext cx="4495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4F1D5E-9C1E-AD67-68F6-E362EAE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149098" y="6569460"/>
            <a:ext cx="4495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F24663E-AE1E-8493-E085-95FD482E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3891" y="657800"/>
            <a:ext cx="2062658" cy="379976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1E518-275B-5AFB-D9FB-A29313719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7054" y="1163583"/>
            <a:ext cx="1846462" cy="352470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BA518-9FCC-1C99-051D-EFC54E8C1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6286" y="1263667"/>
            <a:ext cx="3870768" cy="249865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CF6709-A366-03D4-6674-AF06C552A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3891" y="3788772"/>
            <a:ext cx="3774500" cy="167290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4D6987-B1A8-BC58-4288-44EBA1B45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9964" y="5323386"/>
            <a:ext cx="3691469" cy="249864"/>
          </a:xfrm>
          <a:prstGeom prst="rect">
            <a:avLst/>
          </a:prstGeom>
          <a:solidFill>
            <a:srgbClr val="00B05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FCB16-28DD-A83E-094A-A969C67677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LobbyGov</a:t>
            </a:r>
            <a:r>
              <a:rPr lang="en-US" dirty="0"/>
              <a:t> Review Example 2</a:t>
            </a:r>
          </a:p>
        </p:txBody>
      </p:sp>
    </p:spTree>
    <p:extLst>
      <p:ext uri="{BB962C8B-B14F-4D97-AF65-F5344CB8AC3E}">
        <p14:creationId xmlns:p14="http://schemas.microsoft.com/office/powerpoint/2010/main" val="346097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ample of LobbyGov Portal">
            <a:extLst>
              <a:ext uri="{FF2B5EF4-FFF2-40B4-BE49-F238E27FC236}">
                <a16:creationId xmlns:a16="http://schemas.microsoft.com/office/drawing/2014/main" id="{E41DF710-79D7-60DA-9F88-A6AD6170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552450"/>
            <a:ext cx="8867775" cy="5753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2430E2-4307-D447-D0D5-807B10836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4443" y="2288830"/>
            <a:ext cx="2793018" cy="177923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A2D74-E6A9-5166-66A3-8280B159E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3010" y="5397081"/>
            <a:ext cx="588533" cy="259439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C7476-6B65-C05B-1CD7-B6AD1BDC0E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LobbyGov</a:t>
            </a:r>
            <a:r>
              <a:rPr lang="en-US" dirty="0"/>
              <a:t> Review Example 3</a:t>
            </a:r>
          </a:p>
        </p:txBody>
      </p:sp>
    </p:spTree>
    <p:extLst>
      <p:ext uri="{BB962C8B-B14F-4D97-AF65-F5344CB8AC3E}">
        <p14:creationId xmlns:p14="http://schemas.microsoft.com/office/powerpoint/2010/main" val="91638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FPB POLICY, PLANNING &amp; STATE OPERATIONS (PPSO) TEAM CONTACTS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05043" y="1685800"/>
            <a:ext cx="6835434" cy="3887596"/>
          </a:xfrm>
        </p:spPr>
        <p:txBody>
          <a:bodyPr lIns="91440" tIns="45720" rIns="91440" bIns="45720" numCol="2" anchor="ctr"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000" b="1" dirty="0">
                <a:solidFill>
                  <a:srgbClr val="33006F"/>
                </a:solidFill>
                <a:ea typeface="Open Sans Light"/>
              </a:rPr>
              <a:t>Jed Bradley</a:t>
            </a:r>
          </a:p>
          <a:p>
            <a:pPr marL="0" lv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bg2">
                    <a:lumMod val="49000"/>
                  </a:schemeClr>
                </a:solidFill>
                <a:ea typeface="Open Sans Light"/>
              </a:rPr>
              <a:t>jedbrad@uw.edu</a:t>
            </a:r>
          </a:p>
          <a:p>
            <a:pPr marL="0" lv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bg2">
                    <a:lumMod val="49000"/>
                  </a:schemeClr>
                </a:solidFill>
                <a:ea typeface="Open Sans Light"/>
              </a:rPr>
              <a:t>(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a typeface="Open Sans Light"/>
              </a:rPr>
              <a:t>206) 616.4684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a typeface="Open Sans Ligh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endParaRPr lang="en-US" sz="20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000" b="1" dirty="0">
                <a:solidFill>
                  <a:schemeClr val="tx1"/>
                </a:solidFill>
                <a:ea typeface="Open Sans Light"/>
              </a:rPr>
              <a:t>Christine Leibbrand</a:t>
            </a:r>
            <a:endParaRPr lang="en-US" sz="20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a typeface="Open Sans Light"/>
              </a:rPr>
              <a:t>cleibb@uw.edu</a:t>
            </a: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a typeface="Open Sans Light"/>
              </a:rPr>
              <a:t>(425) 647.5101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endParaRPr lang="en-US" sz="20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000" b="1" dirty="0">
                <a:solidFill>
                  <a:schemeClr val="tx1"/>
                </a:solidFill>
                <a:ea typeface="Open Sans Light"/>
              </a:rPr>
              <a:t>Teja Raichur</a:t>
            </a: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a typeface="Open Sans Light"/>
              </a:rPr>
              <a:t>tejar@uw.edu</a:t>
            </a: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a typeface="Open Sans Light"/>
              </a:rPr>
              <a:t>(student intern)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ea typeface="Open Sans Ligh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000" b="1" dirty="0">
                <a:solidFill>
                  <a:schemeClr val="tx1"/>
                </a:solidFill>
                <a:ea typeface="Open Sans Light"/>
              </a:rPr>
              <a:t>Lauren Hatchett</a:t>
            </a: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a typeface="Open Sans Light"/>
              </a:rPr>
              <a:t>lehatch@uw.edu</a:t>
            </a: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a typeface="Open Sans Light"/>
              </a:rPr>
              <a:t>(206) 616.7203</a:t>
            </a: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000" b="1" dirty="0">
                <a:solidFill>
                  <a:schemeClr val="tx1"/>
                </a:solidFill>
                <a:ea typeface="Open Sans Light"/>
              </a:rPr>
              <a:t>Alexandre Beard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1800" dirty="0">
                <a:solidFill>
                  <a:schemeClr val="bg2">
                    <a:lumMod val="49000"/>
                  </a:schemeClr>
                </a:solidFill>
                <a:ea typeface="Open Sans Light"/>
              </a:rPr>
              <a:t>ajbeard2@uw.edu</a:t>
            </a: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endParaRPr lang="en-US" sz="1800" dirty="0">
              <a:solidFill>
                <a:schemeClr val="bg2">
                  <a:lumMod val="49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0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LobbyGov Portal">
            <a:extLst>
              <a:ext uri="{FF2B5EF4-FFF2-40B4-BE49-F238E27FC236}">
                <a16:creationId xmlns:a16="http://schemas.microsoft.com/office/drawing/2014/main" id="{A783662D-C3E9-AD4B-2D87-80AD0876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1795462"/>
            <a:ext cx="8067675" cy="32670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FD5800-4E1C-49E5-905B-A47A09DC5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4099" y="3694488"/>
            <a:ext cx="764088" cy="6037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F1E97C-1EC8-4874-9421-CB99A5665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6206" y="4435153"/>
            <a:ext cx="764088" cy="60124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6579F-2346-4182-8381-19C0C325F09E}"/>
              </a:ext>
            </a:extLst>
          </p:cNvPr>
          <p:cNvSpPr txBox="1"/>
          <p:nvPr/>
        </p:nvSpPr>
        <p:spPr>
          <a:xfrm>
            <a:off x="1698030" y="5287398"/>
            <a:ext cx="328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forget to select “Yes” and “Save” when your review is complete.</a:t>
            </a: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4BE77E97-ED4C-4B69-B7EA-514AF2213E4E}"/>
              </a:ext>
            </a:extLst>
          </p:cNvPr>
          <p:cNvSpPr txBox="1"/>
          <p:nvPr/>
        </p:nvSpPr>
        <p:spPr>
          <a:xfrm>
            <a:off x="5480137" y="739604"/>
            <a:ext cx="328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Guidance for selecting a position/priority can be found in our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Tracking Overview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B708C-7D39-4204-59D5-7FA2FD7CE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/>
              <a:t>LobbyGov</a:t>
            </a:r>
            <a:r>
              <a:rPr lang="en-US" dirty="0"/>
              <a:t> Review Example 4</a:t>
            </a:r>
          </a:p>
        </p:txBody>
      </p:sp>
    </p:spTree>
    <p:extLst>
      <p:ext uri="{BB962C8B-B14F-4D97-AF65-F5344CB8AC3E}">
        <p14:creationId xmlns:p14="http://schemas.microsoft.com/office/powerpoint/2010/main" val="70835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QUESTIONS TO CONSIDER: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614806"/>
            <a:ext cx="8196210" cy="439768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What does this bill add/remove from existing law?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Would this have a fiscal impact? (e.g., additional staff, materials, travel)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Would it have a programmatic impact? (e.g., time from a PI)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Would it have an operational impact (facilities, sustainability?)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What amendments would you recommend? (i.e., what improvements could be made to the bill in its current form?)</a:t>
            </a:r>
          </a:p>
        </p:txBody>
      </p:sp>
    </p:spTree>
    <p:extLst>
      <p:ext uri="{BB962C8B-B14F-4D97-AF65-F5344CB8AC3E}">
        <p14:creationId xmlns:p14="http://schemas.microsoft.com/office/powerpoint/2010/main" val="317281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HELPFUL REMINDERS…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9580" y="1510701"/>
            <a:ext cx="8196211" cy="4304883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Be clear and concise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Note any areas of confusion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Provide some education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Give us a sense of importance &amp; scale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Pay attention to the version of the bill you are responding to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And please…. </a:t>
            </a:r>
          </a:p>
          <a:p>
            <a:r>
              <a:rPr lang="en-US" b="1" dirty="0">
                <a:solidFill>
                  <a:schemeClr val="tx1"/>
                </a:solidFill>
              </a:rPr>
              <a:t>Respond as soon as possible!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97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ll Tracking and Legislative Resources page on FPB website.">
            <a:extLst>
              <a:ext uri="{FF2B5EF4-FFF2-40B4-BE49-F238E27FC236}">
                <a16:creationId xmlns:a16="http://schemas.microsoft.com/office/drawing/2014/main" id="{8D042439-6AF8-210B-B661-489CCBF3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111"/>
          <a:stretch>
            <a:fillRect/>
          </a:stretch>
        </p:blipFill>
        <p:spPr>
          <a:xfrm>
            <a:off x="841248" y="1682295"/>
            <a:ext cx="8302752" cy="41881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LEGISLATIVE RESOURCES</a:t>
            </a:r>
          </a:p>
        </p:txBody>
      </p:sp>
      <p:sp>
        <p:nvSpPr>
          <p:cNvPr id="5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5437" y="3054096"/>
            <a:ext cx="1239012" cy="4663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71A77E-B5A6-119F-2EE7-6A10E963F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60637" y="1874520"/>
            <a:ext cx="0" cy="5664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7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1311191"/>
            <a:ext cx="6972300" cy="26417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5409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6" y="1443318"/>
            <a:ext cx="8035825" cy="27495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FISCAL NOTE UPDATES AND REMINDERS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756" y="4326645"/>
            <a:ext cx="5500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8D3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Christine Leibbrand-Lapinsky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E8D3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Assistant Director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Finance, Planning &amp; Budgeting</a:t>
            </a:r>
          </a:p>
        </p:txBody>
      </p:sp>
    </p:spTree>
    <p:extLst>
      <p:ext uri="{BB962C8B-B14F-4D97-AF65-F5344CB8AC3E}">
        <p14:creationId xmlns:p14="http://schemas.microsoft.com/office/powerpoint/2010/main" val="1216020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788670"/>
            <a:ext cx="8184662" cy="574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WHAT IS A FISCAL NOTE?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estimate of a bill’s fiscal impact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6-year projection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Least expensive way to reasonably implement the bill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Tied to a specific version of a bill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Helps legislators evaluate a bill’s costs and merits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Informs legislative staff, journalists, lobbyists, etc.</a:t>
            </a:r>
          </a:p>
        </p:txBody>
      </p:sp>
    </p:spTree>
    <p:extLst>
      <p:ext uri="{BB962C8B-B14F-4D97-AF65-F5344CB8AC3E}">
        <p14:creationId xmlns:p14="http://schemas.microsoft.com/office/powerpoint/2010/main" val="182763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-5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WHY SHOULD YOU CARE ABOUT FISCAL NOTES?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282814" cy="4015497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are important because: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inform legislative decisions that impact the UW</a:t>
            </a:r>
          </a:p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… so, we need to be responsive and accurate.</a:t>
            </a: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are tricky because: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have less than 72 hours to respond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cover a huge variety of topics</a:t>
            </a:r>
          </a:p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… so, we need </a:t>
            </a:r>
            <a:r>
              <a:rPr lang="en-US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help!</a:t>
            </a:r>
          </a:p>
        </p:txBody>
      </p:sp>
    </p:spTree>
    <p:extLst>
      <p:ext uri="{BB962C8B-B14F-4D97-AF65-F5344CB8AC3E}">
        <p14:creationId xmlns:p14="http://schemas.microsoft.com/office/powerpoint/2010/main" val="1205347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741214"/>
            <a:ext cx="8184662" cy="6222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THE FISCAL NOTE PROCESS</a:t>
            </a:r>
          </a:p>
        </p:txBody>
      </p:sp>
      <p:graphicFrame>
        <p:nvGraphicFramePr>
          <p:cNvPr id="4" name="Diagram 3" descr="Fiscal Note Timeline"/>
          <p:cNvGraphicFramePr/>
          <p:nvPr>
            <p:extLst>
              <p:ext uri="{D42A27DB-BD31-4B8C-83A1-F6EECF244321}">
                <p14:modId xmlns:p14="http://schemas.microsoft.com/office/powerpoint/2010/main" val="3096131068"/>
              </p:ext>
            </p:extLst>
          </p:nvPr>
        </p:nvGraphicFramePr>
        <p:xfrm>
          <a:off x="671757" y="1552863"/>
          <a:ext cx="7485108" cy="441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V="1">
            <a:off x="798757" y="6116784"/>
            <a:ext cx="7240343" cy="1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oval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4137312" y="4488053"/>
            <a:ext cx="553998" cy="3811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 72 Hours</a:t>
            </a:r>
          </a:p>
        </p:txBody>
      </p:sp>
    </p:spTree>
    <p:extLst>
      <p:ext uri="{BB962C8B-B14F-4D97-AF65-F5344CB8AC3E}">
        <p14:creationId xmlns:p14="http://schemas.microsoft.com/office/powerpoint/2010/main" val="2381943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-8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TO RESPOND TO A FISCAL NOTE REQUEST…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421251"/>
            <a:ext cx="8196210" cy="4015497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Read the email from your FPB Analyst, note the due date, respond to let us know you’re on it</a:t>
            </a: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Read the bill for how it impacts the UW</a:t>
            </a: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Coordinate your response with and loop in others as needed (Bothell and Tacoma campuses, other units)</a:t>
            </a: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use SharePoint for drafting FNs</a:t>
            </a: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Fill out the calculation and narrative on </a:t>
            </a:r>
            <a:r>
              <a:rPr lang="en-US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SharePoint 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templates</a:t>
            </a: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Use the </a:t>
            </a:r>
            <a:r>
              <a:rPr lang="en-US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function in SharePoint or respond to the e-mail to let us know you are done!</a:t>
            </a: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8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AD31C-64D0-4EDB-A4DE-7E99115045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6" y="1329806"/>
            <a:ext cx="7679763" cy="26417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LEGISLATIVE PROCESS, BILL ANALYSIS, &amp; LOBBYGOV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E7DF3-30D5-4493-B386-1FDD2ECF9774}"/>
              </a:ext>
            </a:extLst>
          </p:cNvPr>
          <p:cNvSpPr/>
          <p:nvPr/>
        </p:nvSpPr>
        <p:spPr>
          <a:xfrm>
            <a:off x="671757" y="4234608"/>
            <a:ext cx="6263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Lauren Hatchett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Policy Analyst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E8D3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Finance, Planning &amp; Budgeting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59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830422"/>
            <a:ext cx="8184662" cy="5330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PLEASE FILL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618939"/>
            <a:ext cx="8196210" cy="4408638"/>
          </a:xfrm>
        </p:spPr>
        <p:txBody>
          <a:bodyPr/>
          <a:lstStyle/>
          <a:p>
            <a:pPr lvl="0"/>
            <a:r>
              <a:rPr lang="en-US" b="1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Summary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overview of how the bill would impact the UW (or why it wouldn’t)</a:t>
            </a:r>
          </a:p>
          <a:p>
            <a:pPr>
              <a:spcAft>
                <a:spcPts val="600"/>
              </a:spcAft>
              <a:buClr>
                <a:srgbClr val="39275B"/>
              </a:buCl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 or more of the following areas of impact:</a:t>
            </a:r>
          </a:p>
          <a:p>
            <a:pPr lvl="0"/>
            <a:r>
              <a:rPr lang="en-US" b="1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Cash Receipts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estimated tax or fee collections</a:t>
            </a:r>
          </a:p>
          <a:p>
            <a:pPr lvl="0"/>
            <a:r>
              <a:rPr lang="en-US" b="1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Expenditures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estimated costs to implement the bill, assumptions made  </a:t>
            </a:r>
          </a:p>
          <a:p>
            <a:pPr lvl="1"/>
            <a:r>
              <a:rPr lang="en-US" b="1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FTEs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additional staff time needed </a:t>
            </a:r>
          </a:p>
          <a:p>
            <a:pPr lvl="0"/>
            <a:r>
              <a:rPr lang="en-US" b="1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Capital</a:t>
            </a:r>
            <a:r>
              <a:rPr lang="en-US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expenditures and FTEs, plus predesign/design, construction, grants/loans, staff, and other costs</a:t>
            </a:r>
          </a:p>
        </p:txBody>
      </p:sp>
    </p:spTree>
    <p:extLst>
      <p:ext uri="{BB962C8B-B14F-4D97-AF65-F5344CB8AC3E}">
        <p14:creationId xmlns:p14="http://schemas.microsoft.com/office/powerpoint/2010/main" val="2291914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NARRATIVE</a:t>
            </a:r>
          </a:p>
        </p:txBody>
      </p:sp>
      <p:pic>
        <p:nvPicPr>
          <p:cNvPr id="4" name="Picture 3" descr="Fiscal Note Narrative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" y="1077129"/>
            <a:ext cx="8431547" cy="5780871"/>
          </a:xfrm>
          <a:prstGeom prst="rect">
            <a:avLst/>
          </a:prstGeom>
        </p:spPr>
      </p:pic>
      <p:sp>
        <p:nvSpPr>
          <p:cNvPr id="5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257" y="918309"/>
            <a:ext cx="1334843" cy="5715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257" y="2195428"/>
            <a:ext cx="1639643" cy="5715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514" y="2395408"/>
            <a:ext cx="650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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drivers by section, assumptions, subtotals and total by FY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600" y="1077129"/>
            <a:ext cx="486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 Brief overview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06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788670"/>
            <a:ext cx="8184662" cy="574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CALCULATIONS </a:t>
            </a:r>
          </a:p>
        </p:txBody>
      </p:sp>
      <p:pic>
        <p:nvPicPr>
          <p:cNvPr id="3" name="Picture 2" descr="Fiscal Note Expenditures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4" y="1552926"/>
            <a:ext cx="7415012" cy="42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8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WHAT IF THERE ARE TOO MANY UNKNOWNS?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7360"/>
            <a:ext cx="8196210" cy="4472940"/>
          </a:xfrm>
        </p:spPr>
        <p:txBody>
          <a:bodyPr/>
          <a:lstStyle/>
          <a:p>
            <a:pPr marL="350838">
              <a:spcBef>
                <a:spcPts val="0"/>
              </a:spcBef>
              <a:spcAft>
                <a:spcPts val="1200"/>
              </a:spcAft>
              <a:buClr>
                <a:srgbClr val="421E5B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Talk to your assigned analyst (sooner than later) to discuss unknowns, options for scalability, options for identifying some determinate impacts. </a:t>
            </a:r>
          </a:p>
          <a:p>
            <a:pPr marL="350838">
              <a:spcBef>
                <a:spcPts val="0"/>
              </a:spcBef>
              <a:spcAft>
                <a:spcPts val="1200"/>
              </a:spcAft>
              <a:buClr>
                <a:srgbClr val="421E5B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Give us your best estimate.</a:t>
            </a:r>
          </a:p>
          <a:p>
            <a:pPr marL="350838">
              <a:spcBef>
                <a:spcPts val="0"/>
              </a:spcBef>
              <a:spcAft>
                <a:spcPts val="1200"/>
              </a:spcAft>
              <a:buClr>
                <a:srgbClr val="421E5B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“Indeterminate” fiscal notes </a:t>
            </a:r>
            <a:r>
              <a:rPr lang="en-US" sz="2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rarely</a:t>
            </a:r>
            <a:r>
              <a:rPr lang="en-US" sz="2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get funding!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39275B"/>
              </a:buClr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53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777240"/>
            <a:ext cx="8184662" cy="5862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TIPS &amp; REMINDERS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4" y="1524000"/>
            <a:ext cx="8334383" cy="5334000"/>
          </a:xfrm>
        </p:spPr>
        <p:txBody>
          <a:bodyPr/>
          <a:lstStyle/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Fiscal notes take priority over general bill analysis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Respond as soon as possible! 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Loop others in as needed (e.g. other staff and units, Bothell and Tacoma campuses)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Avoid “indeterminate” responses; explain why if “no impact”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for a general audience: avoid jargon, spell out acronyms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and explain all assumptions. Calculations - repeatable, logic - clear</a:t>
            </a:r>
            <a:endParaRPr lang="en-US" sz="18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Report the bill’s </a:t>
            </a:r>
            <a:r>
              <a:rPr lang="en-US" sz="1800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incremental </a:t>
            </a: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 over current law (</a:t>
            </a:r>
            <a:r>
              <a:rPr lang="en-US" sz="1800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</a:t>
            </a: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costs/impacts)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costs/receipts as one-time or on-going (current dollars, no inflation)</a:t>
            </a:r>
            <a:endParaRPr lang="en-US" sz="18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Consider implementation dates—what fiscal years are affected?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</a:t>
            </a:r>
            <a:r>
              <a:rPr lang="en-US" sz="1800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additional staff/time</a:t>
            </a: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we need title, full-time annual salary, benefits rate/classification, and percent FTE</a:t>
            </a:r>
          </a:p>
          <a:p>
            <a:pPr marL="338138" indent="-330200">
              <a:spcAft>
                <a:spcPts val="6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Remember, we just need estimates and your best guesses! </a:t>
            </a:r>
          </a:p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39275B"/>
              </a:buClr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39275B"/>
              </a:buClr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26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scal Note page on the FPB website">
            <a:extLst>
              <a:ext uri="{FF2B5EF4-FFF2-40B4-BE49-F238E27FC236}">
                <a16:creationId xmlns:a16="http://schemas.microsoft.com/office/drawing/2014/main" id="{466D0C66-E33F-E866-890C-97B555F4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097"/>
          <a:stretch>
            <a:fillRect/>
          </a:stretch>
        </p:blipFill>
        <p:spPr>
          <a:xfrm>
            <a:off x="671757" y="1661529"/>
            <a:ext cx="8450086" cy="402603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832104"/>
            <a:ext cx="8184662" cy="53140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RESOURCES</a:t>
            </a:r>
          </a:p>
        </p:txBody>
      </p:sp>
      <p:sp>
        <p:nvSpPr>
          <p:cNvPr id="3" name="Ova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8345" y="3372449"/>
            <a:ext cx="1000948" cy="378599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C5051A-55E3-E427-D7AD-44E8413E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01656" y="1890313"/>
            <a:ext cx="0" cy="5664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48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019926"/>
            <a:ext cx="6972300" cy="9286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5584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707922" y="1371601"/>
            <a:ext cx="8204662" cy="2586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2026 LEGISLATIVE SESSION &amp; BUDGETS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922" y="4267199"/>
            <a:ext cx="46845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Christine Leibbrand-Lapinsky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Assistant Director </a:t>
            </a:r>
            <a:endParaRPr lang="en-US">
              <a:solidFill>
                <a:srgbClr val="E8D3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Finance, Planning &amp; Budgeting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75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65226" y="809244"/>
            <a:ext cx="8196092" cy="5576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SUPPLEMENTAL SESSIONS &amp; BUDGETS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 Normal Black"/>
              <a:ea typeface="+mn-ea"/>
              <a:cs typeface="Encode Sans Normal Blac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solidFill>
                  <a:schemeClr val="tx1"/>
                </a:solidFill>
              </a:rPr>
              <a:t>“Short” sessions last 60 days, with the possibility of one or more 30-day special sessions (January 12 – March 12)</a:t>
            </a:r>
            <a:endParaRPr lang="en-US" dirty="0">
              <a:solidFill>
                <a:schemeClr val="tx1"/>
              </a:solidFill>
              <a:ea typeface="Open Sans Light"/>
            </a:endParaRPr>
          </a:p>
          <a:p>
            <a:r>
              <a:rPr lang="en-US" dirty="0">
                <a:solidFill>
                  <a:schemeClr val="tx1"/>
                </a:solidFill>
              </a:rPr>
              <a:t>Supplemental budgets are </a:t>
            </a:r>
            <a:r>
              <a:rPr lang="en-US" i="1" dirty="0">
                <a:solidFill>
                  <a:schemeClr val="tx1"/>
                </a:solidFill>
              </a:rPr>
              <a:t>usually </a:t>
            </a:r>
            <a:r>
              <a:rPr lang="en-US" dirty="0">
                <a:solidFill>
                  <a:schemeClr val="tx1"/>
                </a:solidFill>
              </a:rPr>
              <a:t>our opportunity to course-correct based on changing revenue forecasts, cashflows, and caseloads.</a:t>
            </a:r>
            <a:endParaRPr lang="en-US" dirty="0">
              <a:solidFill>
                <a:schemeClr val="tx1"/>
              </a:solidFill>
              <a:ea typeface="Open Sans Light"/>
            </a:endParaRPr>
          </a:p>
          <a:p>
            <a:pPr lvl="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Bill introductions recommence starting with a numerical progression from the end of the 2025 session. </a:t>
            </a:r>
          </a:p>
          <a:p>
            <a:pPr lvl="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‘Zombie Bills’ from last year are still alive</a:t>
            </a:r>
          </a:p>
        </p:txBody>
      </p:sp>
    </p:spTree>
    <p:extLst>
      <p:ext uri="{BB962C8B-B14F-4D97-AF65-F5344CB8AC3E}">
        <p14:creationId xmlns:p14="http://schemas.microsoft.com/office/powerpoint/2010/main" val="500459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2026 SESSION – REVENUE FORECAST &amp; BUDGET OUTLOOK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6384" y="1783620"/>
            <a:ext cx="8034652" cy="381008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rgbClr val="33006F"/>
                </a:solidFill>
              </a:rPr>
              <a:t>​The Economic and Revenue Forecast Council (ERFC) November revenue forecast: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33006F"/>
                </a:solidFill>
              </a:rPr>
              <a:t>Total state revenue projections were increased by $105.4 million in the current biennium (2025-27) and decreased by $184.9 million in the next biennium (2027-29). These are minor changes from past forecasts, but even minor changes are tough given last year’s budget deficit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33006F"/>
                </a:solidFill>
              </a:rPr>
              <a:t>Between changing caseloads and the shift in the revenue forecast, the current budget deficit is now estimated at $2.3 billion</a:t>
            </a:r>
            <a:endParaRPr lang="en-US" sz="1600" dirty="0">
              <a:solidFill>
                <a:srgbClr val="33006F"/>
              </a:solidFill>
              <a:ea typeface="Open Sans Light"/>
            </a:endParaRPr>
          </a:p>
          <a:p>
            <a:endParaRPr lang="en-US" sz="2000" dirty="0">
              <a:solidFill>
                <a:srgbClr val="33006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006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5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WHY DOES IT MATTER?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0144" y="1243241"/>
            <a:ext cx="8465371" cy="4377271"/>
          </a:xfrm>
        </p:spPr>
        <p:txBody>
          <a:bodyPr anchor="ctr"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Legislative decisions impact: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/>
                </a:solidFill>
              </a:rPr>
              <a:t>Higher ed. policy </a:t>
            </a:r>
            <a:r>
              <a:rPr lang="en-US" dirty="0">
                <a:solidFill>
                  <a:schemeClr val="tx2"/>
                </a:solidFill>
              </a:rPr>
              <a:t>(tuition &amp; financial aid, access, preparedness, curriculum, enrollment).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/>
                </a:solidFill>
              </a:rPr>
              <a:t>UW operations </a:t>
            </a:r>
            <a:r>
              <a:rPr lang="en-US" dirty="0">
                <a:solidFill>
                  <a:schemeClr val="tx2"/>
                </a:solidFill>
              </a:rPr>
              <a:t>(budget, sustainability, transportation, real estate).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/>
                </a:solidFill>
              </a:rPr>
              <a:t>Health care policy </a:t>
            </a:r>
            <a:r>
              <a:rPr lang="en-US" dirty="0">
                <a:solidFill>
                  <a:schemeClr val="tx2"/>
                </a:solidFill>
              </a:rPr>
              <a:t>affecting UW Medicine.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2"/>
                </a:solidFill>
              </a:rPr>
              <a:t>Lots of other things </a:t>
            </a:r>
            <a:r>
              <a:rPr lang="en-US" dirty="0">
                <a:solidFill>
                  <a:schemeClr val="tx2"/>
                </a:solidFill>
              </a:rPr>
              <a:t>(research, land use, forest lands, etc.)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8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GOVERNOR FERGUSON’S PROPOSED 2026 SUPPLEMENTAL BUDGETS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ncode Sans Normal Black"/>
              <a:ea typeface="+mn-ea"/>
              <a:cs typeface="Encode Sans Normal Black"/>
            </a:endParaRPr>
          </a:p>
        </p:txBody>
      </p:sp>
      <p:sp>
        <p:nvSpPr>
          <p:cNvPr id="5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71757" y="1447729"/>
            <a:ext cx="8407866" cy="51035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solidFill>
                <a:srgbClr val="33006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5DDA0-F1C0-4D8A-9C95-FEC30B9B4603}"/>
              </a:ext>
            </a:extLst>
          </p:cNvPr>
          <p:cNvSpPr/>
          <p:nvPr/>
        </p:nvSpPr>
        <p:spPr>
          <a:xfrm>
            <a:off x="479669" y="1707181"/>
            <a:ext cx="8184662" cy="535607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indent="-342900">
              <a:spcBef>
                <a:spcPct val="20000"/>
              </a:spcBef>
              <a:buFont typeface="Lucida Grande,Sans-Serif"/>
              <a:buChar char="&gt;"/>
            </a:pPr>
            <a:r>
              <a:rPr lang="en-US" sz="2000" dirty="0">
                <a:solidFill>
                  <a:srgbClr val="33006F"/>
                </a:solidFill>
                <a:latin typeface="Open Sans Light"/>
                <a:cs typeface="Open Sans Light"/>
              </a:rPr>
              <a:t>Governor Ferguson used the November forecast as a basis for his proposed 2026 supplemental operating and capital budgets. At a high level, these proposals would:</a:t>
            </a:r>
            <a:endParaRPr lang="en-US" sz="2000" dirty="0">
              <a:solidFill>
                <a:srgbClr val="33006F"/>
              </a:solidFill>
              <a:latin typeface="Open Sans Light"/>
              <a:ea typeface="Open Sans Light"/>
              <a:cs typeface="Open Sans Light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Lucida Grande,Sans-Serif"/>
              <a:buChar char="&gt;"/>
            </a:pPr>
            <a:r>
              <a:rPr lang="en-US" sz="2000" dirty="0">
                <a:solidFill>
                  <a:srgbClr val="33006F"/>
                </a:solidFill>
                <a:latin typeface="Open Sans Light"/>
                <a:cs typeface="Open Sans Light"/>
              </a:rPr>
              <a:t>Cut base state funding to the UW by 3% or $15.8 million per year starting in FY27</a:t>
            </a:r>
            <a:endParaRPr lang="en-US" sz="2000" dirty="0">
              <a:solidFill>
                <a:srgbClr val="33006F"/>
              </a:solidFill>
              <a:latin typeface="Open Sans Light"/>
              <a:ea typeface="Open Sans Light"/>
              <a:cs typeface="Open Sans Light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Lucida Grande,Sans-Serif"/>
              <a:buChar char="&gt;"/>
            </a:pPr>
            <a:r>
              <a:rPr lang="en-US" sz="2000" dirty="0">
                <a:solidFill>
                  <a:srgbClr val="33006F"/>
                </a:solidFill>
                <a:latin typeface="Open Sans Light"/>
                <a:cs typeface="Open Sans Light"/>
              </a:rPr>
              <a:t>Cut administrative spending by $3.5 million beginning in FY27</a:t>
            </a:r>
            <a:endParaRPr lang="en-US" sz="2000" dirty="0">
              <a:solidFill>
                <a:srgbClr val="33006F"/>
              </a:solidFill>
              <a:latin typeface="Open Sans Light"/>
              <a:ea typeface="Open Sans Light"/>
              <a:cs typeface="Open Sans Light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Lucida Grande,Sans-Serif"/>
              <a:buChar char="&gt;"/>
            </a:pPr>
            <a:r>
              <a:rPr lang="en-US" sz="2000" dirty="0">
                <a:solidFill>
                  <a:srgbClr val="33006F"/>
                </a:solidFill>
                <a:latin typeface="Open Sans Light"/>
                <a:cs typeface="Open Sans Light"/>
              </a:rPr>
              <a:t>Include ongoing funding for the Center for Behavioral Health and Learning, though provide no other policy-level funding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Lucida Grande,Sans-Serif"/>
              <a:buChar char="&gt;"/>
            </a:pPr>
            <a:r>
              <a:rPr lang="en-US" sz="2000" dirty="0">
                <a:solidFill>
                  <a:srgbClr val="33006F"/>
                </a:solidFill>
                <a:latin typeface="Open Sans Light"/>
                <a:cs typeface="Open Sans Light"/>
              </a:rPr>
              <a:t>Capital budget: no funding for the Power Plant Electrification and Hot Water Loop – Phase 1 project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Lucida Grande,Sans-Serif"/>
              <a:buChar char="&gt;"/>
            </a:pPr>
            <a:r>
              <a:rPr lang="en-US" sz="2000" dirty="0">
                <a:solidFill>
                  <a:srgbClr val="33006F"/>
                </a:solidFill>
                <a:latin typeface="Open Sans Light"/>
                <a:cs typeface="Open Sans Light"/>
              </a:rPr>
              <a:t>Would not change authorized salary increases of 2% in FY27 in the underlying biennial budget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Lucida Grande,Sans-Serif"/>
              <a:buChar char="&gt;"/>
            </a:pPr>
            <a:endParaRPr lang="en-US" sz="2000" dirty="0">
              <a:solidFill>
                <a:srgbClr val="33006F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3342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PB Blog page on FPB Website">
            <a:extLst>
              <a:ext uri="{FF2B5EF4-FFF2-40B4-BE49-F238E27FC236}">
                <a16:creationId xmlns:a16="http://schemas.microsoft.com/office/drawing/2014/main" id="{DFD4FC49-3C76-15B1-0E01-2F012EEB2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7" y="4654371"/>
            <a:ext cx="8493905" cy="22036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AS A REMINDER…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58368" y="1605012"/>
            <a:ext cx="8196210" cy="41121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Leadership in the House and Senate will release their own budget proposals over the course of session.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-US" sz="2000">
                <a:solidFill>
                  <a:srgbClr val="33006F"/>
                </a:solidFill>
              </a:rPr>
              <a:t>FPB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 will review budgets as they are released and will produce budget briefs for all major budget proposals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Open Sans Light"/>
              <a:ea typeface="Open Sans Light"/>
              <a:cs typeface="Open Sans Ligh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Stay tuned to session related emails and the </a:t>
            </a:r>
            <a:r>
              <a:rPr lang="en-US" sz="2000" err="1">
                <a:solidFill>
                  <a:srgbClr val="33006F"/>
                </a:solidFill>
              </a:rPr>
              <a:t>FPBlog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 </a:t>
            </a:r>
            <a:r>
              <a:rPr lang="en-US" sz="2000">
                <a:solidFill>
                  <a:srgbClr val="33006F"/>
                </a:solidFill>
              </a:rPr>
              <a:t>(</a:t>
            </a:r>
            <a:r>
              <a:rPr lang="en-US" sz="2000" u="sng">
                <a:solidFill>
                  <a:srgbClr val="33006F"/>
                </a:solidFill>
                <a:hlinkClick r:id="rId4"/>
              </a:rPr>
              <a:t>https://finance.uw.edu/blog</a:t>
            </a:r>
            <a:r>
              <a:rPr lang="en-US" sz="2000" u="sng">
                <a:solidFill>
                  <a:srgbClr val="33006F"/>
                </a:solidFill>
              </a:rPr>
              <a:t>) </a:t>
            </a:r>
            <a:r>
              <a:rPr lang="en-US" sz="2000">
                <a:solidFill>
                  <a:srgbClr val="33006F"/>
                </a:solidFill>
              </a:rPr>
              <a:t>for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updates regarding: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Open Sans Light"/>
              <a:ea typeface="Open Sans Light"/>
              <a:cs typeface="Open Sans Light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Budget proposals 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Open Sans Light"/>
              <a:ea typeface="Open Sans Light"/>
              <a:cs typeface="Open Sans Light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Revenue forecasts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Open Sans Light"/>
              <a:ea typeface="Open Sans Light"/>
              <a:cs typeface="Open Sans Light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cxnSp>
        <p:nvCxnSpPr>
          <p:cNvPr id="13" name="Straight Arrow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8803" y="5770178"/>
            <a:ext cx="5106" cy="377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38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6" y="1360169"/>
            <a:ext cx="8243643" cy="25982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TIPS  FOR  EFFECTIVE LEGISLATIVE  ADVOCACY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757" y="42073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Sans"/>
                <a:ea typeface="ＭＳ Ｐゴシック" pitchFamily="-104" charset="-128"/>
                <a:cs typeface="Sans"/>
              </a:rPr>
              <a:t>Morgan Hickel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Sans"/>
                <a:ea typeface="ＭＳ Ｐゴシック" pitchFamily="-104" charset="-128"/>
                <a:cs typeface="Sans"/>
              </a:rPr>
              <a:t>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Sans"/>
                <a:ea typeface="ＭＳ Ｐゴシック" pitchFamily="-104" charset="-128"/>
                <a:cs typeface="Sans"/>
              </a:rPr>
              <a:t>Office of State Relations</a:t>
            </a:r>
          </a:p>
        </p:txBody>
      </p:sp>
    </p:spTree>
    <p:extLst>
      <p:ext uri="{BB962C8B-B14F-4D97-AF65-F5344CB8AC3E}">
        <p14:creationId xmlns:p14="http://schemas.microsoft.com/office/powerpoint/2010/main" val="3223803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35B07-608C-97F7-6DFE-FFAB554D1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DAA9C-11DE-2958-98F7-A7289FB743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WHAT IS LOBBYING – WA STATE?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8F890-CD0C-E526-30CF-9E4EAE9B40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5149"/>
            <a:ext cx="8196210" cy="40154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Involves making an ask.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 for action or inaction on policy and/or funding.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Advocacy with state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elected officials </a:t>
            </a:r>
            <a:r>
              <a:rPr lang="en-US" sz="2000" b="1" u="sng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their staff.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 modalities: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In-person, virtual, testimony.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Regulated and enforced by the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Washington State Public Disclosure Commission (PDC).</a:t>
            </a:r>
            <a:endParaRPr lang="en-US" sz="1500" b="1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Administrative Policy Statement 1.3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governs UW employee engagement with elected officials.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5C94AB-4A39-C1AF-4F36-C1CFF1FE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9" y="1363508"/>
            <a:ext cx="1077390" cy="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20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ＭＳ Ｐゴシック" pitchFamily="-104" charset="-128"/>
                <a:cs typeface="ＭＳ Ｐゴシック" pitchFamily="-104" charset="-128"/>
              </a:rPr>
              <a:t>YES, YOU CAN: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95149"/>
            <a:ext cx="8196210" cy="40154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 in the political process as a private individual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personal time using personal resources.</a:t>
            </a:r>
          </a:p>
          <a:p>
            <a:pPr lvl="1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may use your UW affiliation if it’s clear you’re not speaking on behalf of the UW.</a:t>
            </a: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Educate state officials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University work/programs or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serve as an expert on policy.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 to direct requests for information.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Lobby on behalf of the UW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University resources in coordination with the UW Office of State Relations.</a:t>
            </a:r>
            <a:endParaRPr lang="en-US" sz="16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Notify the UW Office of State Relations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if you’re engaging or want to engage with state officials.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9" y="1363508"/>
            <a:ext cx="1077390" cy="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9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C15E4-2866-6068-F1FD-4538E670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CB3836-146D-49B9-0672-FBB17CFEBC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ＭＳ Ｐゴシック" pitchFamily="-104" charset="-128"/>
                <a:cs typeface="ＭＳ Ｐゴシック" pitchFamily="-104" charset="-128"/>
              </a:rPr>
              <a:t>LOBBYING ON BEHALF OF THE UW: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1F9B5-1FD0-56DE-A555-8611D965BA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5149"/>
            <a:ext cx="8196210" cy="40154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is a public agency.</a:t>
            </a:r>
          </a:p>
          <a:p>
            <a:pPr lvl="1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Advocacy with public funds is strictly governed and must be reported.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Advocate only on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official UW business.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agenda and official policy positions.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lobbying activity and expenditures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quarterly to the PDC via the UW Office of State Relations.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employees are individually responsible for reporting. Failure to report may result in personal penalties.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with the UW Office of State Relations.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ensure compliance with state laws, advocacy is aligned, and impactful engagement.</a:t>
            </a: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6725D8-75AC-B0F4-30E0-EEB1F194B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9" y="1363508"/>
            <a:ext cx="1077390" cy="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03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79432-5636-FC18-8EA6-8A5102314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84EF7-6A23-B76E-23D2-3AD26A1A3C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ＭＳ Ｐゴシック" pitchFamily="-104" charset="-128"/>
                <a:cs typeface="ＭＳ Ｐゴシック" pitchFamily="-104" charset="-128"/>
              </a:rPr>
              <a:t>CONNECTING WITH LEGISLATORS: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Encode Sans Normal Black"/>
              <a:ea typeface="+mn-ea"/>
              <a:cs typeface="Encode Sans Normal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2582-6BCE-3EB3-B528-75FDBF869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95149"/>
            <a:ext cx="8196210" cy="40154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early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things move quickly during session.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flexible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schedules change often.</a:t>
            </a:r>
            <a:endParaRPr lang="en-US" sz="2000" b="1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gracious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thank them for their time and do not disparage other advocacy groups, legislators, or political parties.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prepared and concise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time is precious and cognitive bandwidth is limited.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concrete examples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connects policy and funding to the needs of the state and its residents.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don’t know the answer, that’s ok,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we’ll find it together and follow up.</a:t>
            </a:r>
            <a:endParaRPr lang="en-US" sz="2000" b="1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9B9B8B-C7F3-513C-45E1-0B068CB5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9" y="1363508"/>
            <a:ext cx="1077390" cy="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75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ＭＳ Ｐゴシック" pitchFamily="-104" charset="-128"/>
                <a:cs typeface="ＭＳ Ｐゴシック" pitchFamily="-104" charset="-128"/>
              </a:rPr>
              <a:t>NO, YOU CAN’T: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06956"/>
            <a:ext cx="8196210" cy="401549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UW resources for: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Grassroots lobbying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Indirect lobbying that aims to influence government or public decisions. Typically includes a coordinated </a:t>
            </a:r>
            <a:r>
              <a:rPr lang="en-US" sz="1600" i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to action</a:t>
            </a: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support or oppose specific policy or budget issues.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 campaigns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Ballot measures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(e.g., initiative)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Unofficial UW business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Includes direct and indirect UW resources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such as: facilities, technology, UW emails and contact lists, UW branding and letterhead, time on the clock.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9" y="1363508"/>
            <a:ext cx="1077390" cy="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42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82450" y="1371601"/>
            <a:ext cx="7616724" cy="25841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2026 SESSION &amp; LEGISLATIVE AGENDA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2450" y="42124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Sans"/>
                <a:ea typeface="ＭＳ Ｐゴシック" pitchFamily="-104" charset="-128"/>
                <a:cs typeface="Sans"/>
              </a:rPr>
              <a:t>Morgan Hickel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Sans"/>
                <a:ea typeface="ＭＳ Ｐゴシック" pitchFamily="-104" charset="-128"/>
                <a:cs typeface="Sans"/>
              </a:rPr>
              <a:t>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Sans"/>
                <a:ea typeface="ＭＳ Ｐゴシック" pitchFamily="-104" charset="-128"/>
                <a:cs typeface="Sans"/>
              </a:rPr>
              <a:t>Office of State Relations</a:t>
            </a:r>
          </a:p>
        </p:txBody>
      </p:sp>
    </p:spTree>
    <p:extLst>
      <p:ext uri="{BB962C8B-B14F-4D97-AF65-F5344CB8AC3E}">
        <p14:creationId xmlns:p14="http://schemas.microsoft.com/office/powerpoint/2010/main" val="3706348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ＭＳ Ｐゴシック" pitchFamily="-104" charset="-128"/>
                <a:cs typeface="ＭＳ Ｐゴシック" pitchFamily="-104" charset="-128"/>
              </a:rPr>
              <a:t>2026 SESSION AT A GLANCE: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612039"/>
            <a:ext cx="8196210" cy="4015497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“Democratic Trifecta”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exists in Olympia.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Governor Bob Ferguson.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 majorities in the House and Senate.</a:t>
            </a: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60-day (short) session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starting Jan. 12.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focus will be on the 2026 supplemental budgets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(operating, capital, and transportation).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Supplemental budgets adjust or apply fixes to the biennial budgets.</a:t>
            </a:r>
            <a:endParaRPr lang="en-US" sz="14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again, the state faces a 4-year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operating budget shortfall. </a:t>
            </a: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Gov. Ferguson released his supplemental budget proposals in mid-December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House and Senate budget proposals will be unveiled after the state’s next revenue forecast in mid-February.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9" y="1363508"/>
            <a:ext cx="1077390" cy="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LEGISLATIVE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39275B"/>
              </a:buClr>
            </a:pPr>
            <a:r>
              <a:rPr lang="en-US" sz="20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“House of Origin” or “First House”: </a:t>
            </a:r>
            <a:r>
              <a:rPr lang="en-US" sz="2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chamber in which a piece of legislation originates (can be House or Senate)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39275B"/>
              </a:buClr>
            </a:pPr>
            <a:r>
              <a:rPr lang="en-US" sz="20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“Opposite House” or “Second House”: </a:t>
            </a:r>
            <a:r>
              <a:rPr lang="en-US" sz="2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second chamber through which a piece of legislation moves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39275B"/>
              </a:buClr>
            </a:pPr>
            <a:r>
              <a:rPr lang="en-US" sz="20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Substitute bill: </a:t>
            </a:r>
            <a:r>
              <a:rPr lang="en-US" sz="2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(SSB or SHB) a new version of a bill that completely replaces the original bill 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39275B"/>
              </a:buClr>
            </a:pPr>
            <a:r>
              <a:rPr lang="en-US" sz="20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“Striking amendment” or “striker”: </a:t>
            </a:r>
            <a:r>
              <a:rPr lang="en-US" sz="2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amendment that removes everything and inserts a new bill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39275B"/>
              </a:buClr>
            </a:pPr>
            <a:r>
              <a:rPr lang="en-US" sz="20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Engrossed: </a:t>
            </a:r>
            <a:r>
              <a:rPr lang="en-US" sz="2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(E2SHB) legislation into which one or more amendments have been incorporated, and has passed a chamber</a:t>
            </a:r>
          </a:p>
        </p:txBody>
      </p:sp>
    </p:spTree>
    <p:extLst>
      <p:ext uri="{BB962C8B-B14F-4D97-AF65-F5344CB8AC3E}">
        <p14:creationId xmlns:p14="http://schemas.microsoft.com/office/powerpoint/2010/main" val="1149383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61499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UW 2026 LEGISLATIVE 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532357"/>
            <a:ext cx="8411075" cy="510593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Operating Budget:</a:t>
            </a:r>
            <a:endParaRPr lang="en-US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Recognizing the state is entering a difficult budget year,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UW is not advancing new requests.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Instead, the UW seeks to </a:t>
            </a: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stabilize funding for core operations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mitigate new cuts.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new: Center for Behavioral Health &amp; Learning operating costs ($18.34M ongoing)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state’s 75 long-term civil commitment beds.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Continues one-time funding provided in FY25 and FY26.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00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9AE72-AC14-492A-0579-239C2E94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D8101-081D-43D8-A9BE-6D786F2B1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61499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UW 2026 LEGISLATIVE AGENDA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7CCCC-B342-EFFB-27BE-06739F3FD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7" y="1532357"/>
            <a:ext cx="8411075" cy="510593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 Budget:</a:t>
            </a:r>
            <a:endParaRPr lang="en-US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$47.5M (CCA) for UW Seattle Power Plant Electrification &amp; Campus Hot Water Loop – Phase 1</a:t>
            </a:r>
            <a:endParaRPr lang="en-US" sz="16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Immediately reduces greenhouse gas emissions and supports compliance with the Climate Commitment Act and Clean Building Performance Standard.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US" sz="20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27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ＭＳ Ｐゴシック" pitchFamily="-104" charset="-128"/>
                <a:cs typeface="ＭＳ Ｐゴシック" pitchFamily="-104" charset="-128"/>
              </a:rPr>
              <a:t>PLEASE AND THANK YOU: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95149"/>
            <a:ext cx="8196210" cy="4015497"/>
          </a:xfrm>
        </p:spPr>
        <p:txBody>
          <a:bodyPr/>
          <a:lstStyle/>
          <a:p>
            <a:pPr lvl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legislative analysis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asked.</a:t>
            </a:r>
            <a:endParaRPr lang="en-US" sz="9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your fiscal notes in on time.</a:t>
            </a:r>
            <a:endParaRPr lang="en-US" sz="900" b="1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 problem solver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remember we’re all on one team.</a:t>
            </a:r>
            <a:endParaRPr lang="en-US" sz="900" dirty="0">
              <a:solidFill>
                <a:srgbClr val="3300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responsive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session doesn’t stop after 5pm, on the weekends, or for holidays.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with us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plan to visit Olympia or engage with an elected official.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or text if you need us ASAP. </a:t>
            </a:r>
            <a:r>
              <a:rPr lang="en-US" sz="2000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can’t get in touch with me, don’t panic – call Kevin or Jordan. </a:t>
            </a:r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9" y="1363508"/>
            <a:ext cx="1077390" cy="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20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3895" y="2299566"/>
            <a:ext cx="8196210" cy="4196935"/>
          </a:xfrm>
        </p:spPr>
        <p:txBody>
          <a:bodyPr/>
          <a:lstStyle/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r>
              <a:rPr lang="en-US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Morgan Hickel</a:t>
            </a:r>
          </a:p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mhickel@uw.edu  I  206-303-8864</a:t>
            </a:r>
          </a:p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endParaRPr lang="en-US" sz="16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r>
              <a:rPr lang="en-US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Kevin Chang</a:t>
            </a:r>
          </a:p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kchang28@uw.edu  I  206-681-7313</a:t>
            </a:r>
          </a:p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endParaRPr lang="en-US" sz="16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r>
              <a:rPr lang="en-US" b="1" dirty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Jordan Caron</a:t>
            </a:r>
          </a:p>
          <a:p>
            <a:pPr marL="225425" indent="-225425" algn="ctr" defTabSz="914400">
              <a:spcBef>
                <a:spcPct val="0"/>
              </a:spcBef>
              <a:spcAft>
                <a:spcPts val="600"/>
              </a:spcAft>
              <a:buClr>
                <a:srgbClr val="39275B"/>
              </a:buClr>
              <a:buSzPct val="8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jvcaron@uw.edu  I  253-304-2277</a:t>
            </a:r>
          </a:p>
        </p:txBody>
      </p:sp>
      <p:pic>
        <p:nvPicPr>
          <p:cNvPr id="1026" name="Picture 2" descr="Joe Dacca Head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3" y="2539287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61499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en-US" b="1" dirty="0"/>
              <a:t>STATE RELATIONS TEAM CONTACT INFO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2B3F14-0265-EC82-54DB-56160118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3" y="2447847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dshot of Jordan Caron">
            <a:extLst>
              <a:ext uri="{FF2B5EF4-FFF2-40B4-BE49-F238E27FC236}">
                <a16:creationId xmlns:a16="http://schemas.microsoft.com/office/drawing/2014/main" id="{40F08311-4B6A-0D3E-9AAF-9FCC2793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3" y="4984633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le photo of Kevin D Chang">
            <a:extLst>
              <a:ext uri="{FF2B5EF4-FFF2-40B4-BE49-F238E27FC236}">
                <a16:creationId xmlns:a16="http://schemas.microsoft.com/office/drawing/2014/main" id="{1B670BD8-A7F6-A0AF-197B-8D8BE54E2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r="26628" b="60077"/>
          <a:stretch>
            <a:fillRect/>
          </a:stretch>
        </p:blipFill>
        <p:spPr bwMode="auto">
          <a:xfrm>
            <a:off x="856569" y="3739100"/>
            <a:ext cx="109517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28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7" y="3056020"/>
            <a:ext cx="6972300" cy="892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1252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LEGISLATIVE PROCESS</a:t>
            </a:r>
          </a:p>
        </p:txBody>
      </p:sp>
      <p:graphicFrame>
        <p:nvGraphicFramePr>
          <p:cNvPr id="5" name="Diagram 4" descr="Timeline of legislative process"/>
          <p:cNvGraphicFramePr/>
          <p:nvPr>
            <p:extLst>
              <p:ext uri="{D42A27DB-BD31-4B8C-83A1-F6EECF244321}">
                <p14:modId xmlns:p14="http://schemas.microsoft.com/office/powerpoint/2010/main" val="3356106091"/>
              </p:ext>
            </p:extLst>
          </p:nvPr>
        </p:nvGraphicFramePr>
        <p:xfrm>
          <a:off x="1" y="1322624"/>
          <a:ext cx="9144000" cy="4435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807029" y="4522941"/>
            <a:ext cx="449944" cy="348347"/>
          </a:xfrm>
          <a:prstGeom prst="downArrow">
            <a:avLst/>
          </a:prstGeom>
          <a:gradFill>
            <a:gsLst>
              <a:gs pos="10000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27" y="4886485"/>
            <a:ext cx="2296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feedback here!</a:t>
            </a:r>
          </a:p>
        </p:txBody>
      </p:sp>
      <p:sp>
        <p:nvSpPr>
          <p:cNvPr id="9" name="Curved Up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371600" y="1285553"/>
            <a:ext cx="5132802" cy="1208054"/>
          </a:xfrm>
          <a:prstGeom prst="curvedUpArrow">
            <a:avLst>
              <a:gd name="adj1" fmla="val 49798"/>
              <a:gd name="adj2" fmla="val 95192"/>
              <a:gd name="adj3" fmla="val 25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ll information page on Washington state legislature's website">
            <a:extLst>
              <a:ext uri="{FF2B5EF4-FFF2-40B4-BE49-F238E27FC236}">
                <a16:creationId xmlns:a16="http://schemas.microsoft.com/office/drawing/2014/main" id="{75047CE2-1FB2-4361-99CA-2DF24777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9" y="1782157"/>
            <a:ext cx="7133468" cy="43283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685800" y="747478"/>
            <a:ext cx="8170620" cy="6160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STEP 1: READ THE BILL</a:t>
            </a:r>
          </a:p>
        </p:txBody>
      </p:sp>
      <p:sp>
        <p:nvSpPr>
          <p:cNvPr id="2" name="Down Arrow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3974" y="4668997"/>
            <a:ext cx="299088" cy="1273116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953" y="4299665"/>
            <a:ext cx="132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Scroll Down</a:t>
            </a:r>
          </a:p>
        </p:txBody>
      </p:sp>
    </p:spTree>
    <p:extLst>
      <p:ext uri="{BB962C8B-B14F-4D97-AF65-F5344CB8AC3E}">
        <p14:creationId xmlns:p14="http://schemas.microsoft.com/office/powerpoint/2010/main" val="351619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l information page on Washington state legislature's website">
            <a:extLst>
              <a:ext uri="{FF2B5EF4-FFF2-40B4-BE49-F238E27FC236}">
                <a16:creationId xmlns:a16="http://schemas.microsoft.com/office/drawing/2014/main" id="{5DEF0AFC-AFE6-4553-98C3-C60EC5F6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29" y="1775416"/>
            <a:ext cx="7817116" cy="2698766"/>
          </a:xfrm>
          <a:prstGeom prst="rect">
            <a:avLst/>
          </a:prstGeom>
        </p:spPr>
      </p:pic>
      <p:sp>
        <p:nvSpPr>
          <p:cNvPr id="5" name="Curved Right Arrow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517" y="1546182"/>
            <a:ext cx="739112" cy="2406982"/>
          </a:xfrm>
          <a:prstGeom prst="curv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90640"/>
            <a:ext cx="422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sure you’re reading the right version! Most recent will be last.</a:t>
            </a:r>
          </a:p>
        </p:txBody>
      </p:sp>
      <p:sp>
        <p:nvSpPr>
          <p:cNvPr id="10" name="Right Arrow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793750" y="4332311"/>
            <a:ext cx="487364" cy="37174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965" y="4810112"/>
            <a:ext cx="2426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Bill reports can provide helpful context but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not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replacement for reading the bill!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582F0-DE22-656E-2EA0-54F03BAF35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Available Documents</a:t>
            </a:r>
          </a:p>
        </p:txBody>
      </p:sp>
    </p:spTree>
    <p:extLst>
      <p:ext uri="{BB962C8B-B14F-4D97-AF65-F5344CB8AC3E}">
        <p14:creationId xmlns:p14="http://schemas.microsoft.com/office/powerpoint/2010/main" val="320235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 bill text">
            <a:extLst>
              <a:ext uri="{FF2B5EF4-FFF2-40B4-BE49-F238E27FC236}">
                <a16:creationId xmlns:a16="http://schemas.microsoft.com/office/drawing/2014/main" id="{EB907D80-BFBC-CB74-1BFA-1D2627AD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143"/>
            <a:ext cx="9144000" cy="52800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4563" y="5563180"/>
            <a:ext cx="471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“NEW SECTION”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 is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new</a:t>
            </a:r>
            <a:r>
              <a: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is not underlined. Please read carefully!</a:t>
            </a:r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433" y="1895070"/>
            <a:ext cx="1667982" cy="39052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F51E2E-8918-3FE1-3890-490A96F4D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14563" y="4543425"/>
            <a:ext cx="59436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95EE83-08DF-97D2-8CAC-D6C93247F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1" y="4838700"/>
            <a:ext cx="7891462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97F63A-06E2-9FBD-2C4E-8348BCB9A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2451" y="5138736"/>
            <a:ext cx="5548312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E70C32-04E6-C4D6-732C-590CCF72E4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Bill Text Example</a:t>
            </a:r>
          </a:p>
        </p:txBody>
      </p:sp>
    </p:spTree>
    <p:extLst>
      <p:ext uri="{BB962C8B-B14F-4D97-AF65-F5344CB8AC3E}">
        <p14:creationId xmlns:p14="http://schemas.microsoft.com/office/powerpoint/2010/main" val="33279863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1591d0-bd19-4bac-aa0f-0f8912fad35f">
      <Terms xmlns="http://schemas.microsoft.com/office/infopath/2007/PartnerControls"/>
    </lcf76f155ced4ddcb4097134ff3c332f>
    <TaxCatchAll xmlns="9f41efe1-45dd-4fbd-91ef-1584d95a7a56" xsi:nil="true"/>
    <SharedWithUsers xmlns="9f41efe1-45dd-4fbd-91ef-1584d95a7a56">
      <UserInfo>
        <DisplayName>Jed Bradley</DisplayName>
        <AccountId>24</AccountId>
        <AccountType/>
      </UserInfo>
      <UserInfo>
        <DisplayName>Charlotte Shannon</DisplayName>
        <AccountId>16</AccountId>
        <AccountType/>
      </UserInfo>
      <UserInfo>
        <DisplayName>Michael Lantz</DisplayName>
        <AccountId>83</AccountId>
        <AccountType/>
      </UserInfo>
      <UserInfo>
        <DisplayName>Evans Kaame</DisplayName>
        <AccountId>40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858CA48360342B5EBB6F0C866F264" ma:contentTypeVersion="15" ma:contentTypeDescription="Create a new document." ma:contentTypeScope="" ma:versionID="e4af4c590a31d71442587f7fc60e0eb4">
  <xsd:schema xmlns:xsd="http://www.w3.org/2001/XMLSchema" xmlns:xs="http://www.w3.org/2001/XMLSchema" xmlns:p="http://schemas.microsoft.com/office/2006/metadata/properties" xmlns:ns2="5d1591d0-bd19-4bac-aa0f-0f8912fad35f" xmlns:ns3="9f41efe1-45dd-4fbd-91ef-1584d95a7a56" targetNamespace="http://schemas.microsoft.com/office/2006/metadata/properties" ma:root="true" ma:fieldsID="e041d2e676ced6aaa728f5dea3430e3b" ns2:_="" ns3:_="">
    <xsd:import namespace="5d1591d0-bd19-4bac-aa0f-0f8912fad35f"/>
    <xsd:import namespace="9f41efe1-45dd-4fbd-91ef-1584d95a7a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591d0-bd19-4bac-aa0f-0f8912fad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1efe1-45dd-4fbd-91ef-1584d95a7a5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fecb165-a1b5-4352-9bba-85e98d976c27}" ma:internalName="TaxCatchAll" ma:showField="CatchAllData" ma:web="9f41efe1-45dd-4fbd-91ef-1584d95a7a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DA586E-B8F6-4CEB-B0A6-3B8FFDEB4919}">
  <ds:schemaRefs>
    <ds:schemaRef ds:uri="http://schemas.microsoft.com/office/2006/documentManagement/types"/>
    <ds:schemaRef ds:uri="9f41efe1-45dd-4fbd-91ef-1584d95a7a56"/>
    <ds:schemaRef ds:uri="http://purl.org/dc/dcmitype/"/>
    <ds:schemaRef ds:uri="http://purl.org/dc/elements/1.1/"/>
    <ds:schemaRef ds:uri="5d1591d0-bd19-4bac-aa0f-0f8912fad35f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1A22A1-BE4A-42A5-A788-5026E7541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5A3BF-8601-4138-808C-C94AD35BD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591d0-bd19-4bac-aa0f-0f8912fad35f"/>
    <ds:schemaRef ds:uri="9f41efe1-45dd-4fbd-91ef-1584d95a7a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2513</Words>
  <Application>Microsoft Office PowerPoint</Application>
  <PresentationFormat>On-screen Show (4:3)</PresentationFormat>
  <Paragraphs>336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54</vt:i4>
      </vt:variant>
    </vt:vector>
  </HeadingPairs>
  <TitlesOfParts>
    <vt:vector size="74" baseType="lpstr">
      <vt:lpstr>ＭＳ Ｐゴシック</vt:lpstr>
      <vt:lpstr>Arial</vt:lpstr>
      <vt:lpstr>Calibri</vt:lpstr>
      <vt:lpstr>Encode Sans Normal Black</vt:lpstr>
      <vt:lpstr>Lucida Grande</vt:lpstr>
      <vt:lpstr>Lucida Grande,Sans-Serif</vt:lpstr>
      <vt:lpstr>Open Sans</vt:lpstr>
      <vt:lpstr>Open Sans Extrabold</vt:lpstr>
      <vt:lpstr>Open Sans Light</vt:lpstr>
      <vt:lpstr>Sans</vt:lpstr>
      <vt:lpstr>Times New Roman</vt:lpstr>
      <vt:lpstr>Uni Sans Regular</vt:lpstr>
      <vt:lpstr>Wingdings</vt:lpstr>
      <vt:lpstr>Custom Design</vt:lpstr>
      <vt:lpstr>1_Custom Design</vt:lpstr>
      <vt:lpstr>2_Custom Design</vt:lpstr>
      <vt:lpstr>4_Custom Design</vt:lpstr>
      <vt:lpstr>3_Custom Design</vt:lpstr>
      <vt:lpstr>5_Custom Design</vt:lpstr>
      <vt:lpstr>6_Custom Design</vt:lpstr>
      <vt:lpstr>LEGISLATIVE KICK-OFF 2026</vt:lpstr>
      <vt:lpstr>FPB POLICY, PLANNING &amp; STATE OPERATIONS (PPSO) TEAM CONTACTS</vt:lpstr>
      <vt:lpstr>LEGISLATIVE PROCESS, BILL ANALYSIS, &amp; LOBBYGOV</vt:lpstr>
      <vt:lpstr>WHY DOES IT MATTER?</vt:lpstr>
      <vt:lpstr>LEGISLATIVE TERMS</vt:lpstr>
      <vt:lpstr>LEGISLATIVE PROCESS</vt:lpstr>
      <vt:lpstr>STEP 1: READ THE BILL</vt:lpstr>
      <vt:lpstr>Available Documents</vt:lpstr>
      <vt:lpstr>Bill Text Example</vt:lpstr>
      <vt:lpstr>Bill Text Example 2</vt:lpstr>
      <vt:lpstr>Dubs</vt:lpstr>
      <vt:lpstr>WHAT IS LOBBYGOV?</vt:lpstr>
      <vt:lpstr>REVIEWER VIEW OF LOBBYGOV</vt:lpstr>
      <vt:lpstr>REVIEWER VIEW CONT.</vt:lpstr>
      <vt:lpstr>LobbyGov Review</vt:lpstr>
      <vt:lpstr>PROVIDING ASSESSMENTS</vt:lpstr>
      <vt:lpstr>LobbyGov Review Example</vt:lpstr>
      <vt:lpstr>LobbyGov Review Example 2</vt:lpstr>
      <vt:lpstr>LobbyGov Review Example 3</vt:lpstr>
      <vt:lpstr>LobbyGov Review Example 4</vt:lpstr>
      <vt:lpstr>QUESTIONS TO CONSIDER:</vt:lpstr>
      <vt:lpstr>HELPFUL REMINDERS…</vt:lpstr>
      <vt:lpstr>LEGISLATIVE RESOURCES</vt:lpstr>
      <vt:lpstr>QUESTIONS?</vt:lpstr>
      <vt:lpstr>FISCAL NOTE UPDATES AND REMINDERS</vt:lpstr>
      <vt:lpstr>WHAT IS A FISCAL NOTE? </vt:lpstr>
      <vt:lpstr>WHY SHOULD YOU CARE ABOUT FISCAL NOTES? </vt:lpstr>
      <vt:lpstr>THE FISCAL NOTE PROCESS</vt:lpstr>
      <vt:lpstr>TO RESPOND TO A FISCAL NOTE REQUEST…</vt:lpstr>
      <vt:lpstr>PLEASE FILL OUT</vt:lpstr>
      <vt:lpstr>NARRATIVE</vt:lpstr>
      <vt:lpstr>CALCULATIONS </vt:lpstr>
      <vt:lpstr>WHAT IF THERE ARE TOO MANY UNKNOWNS?</vt:lpstr>
      <vt:lpstr>TIPS &amp; REMINDERS</vt:lpstr>
      <vt:lpstr>RESOURCES</vt:lpstr>
      <vt:lpstr>QUESTIONS?</vt:lpstr>
      <vt:lpstr>2026 LEGISLATIVE SESSION &amp; BUDGETS</vt:lpstr>
      <vt:lpstr>SUPPLEMENTAL SESSIONS &amp; BUDGETS</vt:lpstr>
      <vt:lpstr>2026 SESSION – REVENUE FORECAST &amp; BUDGET OUTLOOK</vt:lpstr>
      <vt:lpstr>GOVERNOR FERGUSON’S PROPOSED 2026 SUPPLEMENTAL BUDGETS</vt:lpstr>
      <vt:lpstr>AS A REMINDER…</vt:lpstr>
      <vt:lpstr>TIPS  FOR  EFFECTIVE LEGISLATIVE  ADVOCACY</vt:lpstr>
      <vt:lpstr>WHAT IS LOBBYING – WA STATE?</vt:lpstr>
      <vt:lpstr>YES, YOU CAN:</vt:lpstr>
      <vt:lpstr>LOBBYING ON BEHALF OF THE UW:</vt:lpstr>
      <vt:lpstr>CONNECTING WITH LEGISLATORS:</vt:lpstr>
      <vt:lpstr>NO, YOU CAN’T:</vt:lpstr>
      <vt:lpstr>2026 SESSION &amp; LEGISLATIVE AGENDA</vt:lpstr>
      <vt:lpstr>2026 SESSION AT A GLANCE:</vt:lpstr>
      <vt:lpstr>UW 2026 LEGISLATIVE AGENDA</vt:lpstr>
      <vt:lpstr>UW 2026 LEGISLATIVE AGENDA CONT.</vt:lpstr>
      <vt:lpstr>PLEASE AND THANK YOU:</vt:lpstr>
      <vt:lpstr>STATE RELATIONS TEAM CONTACT INFO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Legislative Kick-Off - For Web</dc:title>
  <dc:creator>Alanya Cannon</dc:creator>
  <cp:lastModifiedBy>Lauren Hatchett</cp:lastModifiedBy>
  <cp:revision>1</cp:revision>
  <cp:lastPrinted>2018-01-04T02:00:48Z</cp:lastPrinted>
  <dcterms:created xsi:type="dcterms:W3CDTF">2014-10-14T00:51:43Z</dcterms:created>
  <dcterms:modified xsi:type="dcterms:W3CDTF">2026-03-18T21:31:51Z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0x010100A04858CA48360342B5EBB6F0C866F264</vt:lpwstr>
  </property>
  <property fmtid="{D5CDD505-2E9C-101B-9397-08002B2CF9AE}" pid="3" name="MediaServiceImageTags">
    <vt:lpwstr/>
  </property>
</Properties>
</file>