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74" r:id="rId4"/>
  </p:sldMasterIdLst>
  <p:notesMasterIdLst>
    <p:notesMasterId r:id="rId23"/>
  </p:notesMasterIdLst>
  <p:sldIdLst>
    <p:sldId id="259" r:id="rId5"/>
    <p:sldId id="257" r:id="rId6"/>
    <p:sldId id="284" r:id="rId7"/>
    <p:sldId id="300" r:id="rId8"/>
    <p:sldId id="272" r:id="rId9"/>
    <p:sldId id="297" r:id="rId10"/>
    <p:sldId id="294" r:id="rId11"/>
    <p:sldId id="295" r:id="rId12"/>
    <p:sldId id="296" r:id="rId13"/>
    <p:sldId id="298" r:id="rId14"/>
    <p:sldId id="299" r:id="rId15"/>
    <p:sldId id="285" r:id="rId16"/>
    <p:sldId id="286" r:id="rId17"/>
    <p:sldId id="301" r:id="rId18"/>
    <p:sldId id="289" r:id="rId19"/>
    <p:sldId id="302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CD5E21-2A17-F073-ABE1-0DFC3C6D8064}" name="Monica Acevedo-Soto" initials="MA" userId="S::monica25@uw.edu::e27f5bdf-8f65-40b5-86c1-6924f82ec6d8" providerId="AD"/>
  <p188:author id="{F58BC79D-B0BD-76E7-1F24-6E7B262EAD00}" name="Brianna Divine" initials="BD" userId="S::bdivine@uw.edu::a92eaa45-b7bd-4acb-b979-494ba1e303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3220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310" y="72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216E6-B1BF-4049-90B0-0BF50CD63A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A2EB0-84D1-4CBD-AE8F-2EEB4F83F5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are now part of the Procurement Services team within Financial Planning &amp; Budgeting (FPB)</a:t>
          </a:r>
        </a:p>
      </dgm:t>
    </dgm:pt>
    <dgm:pt modelId="{971D1756-E162-40CA-BA83-2FF0467A45D5}" type="parTrans" cxnId="{FFC4C7AC-C1F1-4B48-8517-CBB9140B519A}">
      <dgm:prSet/>
      <dgm:spPr/>
      <dgm:t>
        <a:bodyPr/>
        <a:lstStyle/>
        <a:p>
          <a:endParaRPr lang="en-US"/>
        </a:p>
      </dgm:t>
    </dgm:pt>
    <dgm:pt modelId="{30A3B76B-C9E0-4E5D-8B60-E215573DBCD5}" type="sibTrans" cxnId="{FFC4C7AC-C1F1-4B48-8517-CBB9140B519A}">
      <dgm:prSet/>
      <dgm:spPr/>
      <dgm:t>
        <a:bodyPr/>
        <a:lstStyle/>
        <a:p>
          <a:endParaRPr lang="en-US"/>
        </a:p>
      </dgm:t>
    </dgm:pt>
    <dgm:pt modelId="{A36ABBE5-FA60-48DC-A710-0CC2B9D8FB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provide specialized support to Facilities units, which in turn, support projects and operations across campus. </a:t>
          </a:r>
        </a:p>
      </dgm:t>
    </dgm:pt>
    <dgm:pt modelId="{C7F6EF16-845A-4114-B0C0-1CBD8ABFE009}" type="parTrans" cxnId="{56DA7024-8CC2-4942-8AB1-64D5E40C9B86}">
      <dgm:prSet/>
      <dgm:spPr/>
      <dgm:t>
        <a:bodyPr/>
        <a:lstStyle/>
        <a:p>
          <a:endParaRPr lang="en-US"/>
        </a:p>
      </dgm:t>
    </dgm:pt>
    <dgm:pt modelId="{FA854B06-6CDD-4C42-B4BD-A1AE736845F4}" type="sibTrans" cxnId="{56DA7024-8CC2-4942-8AB1-64D5E40C9B86}">
      <dgm:prSet/>
      <dgm:spPr/>
      <dgm:t>
        <a:bodyPr/>
        <a:lstStyle/>
        <a:p>
          <a:endParaRPr lang="en-US"/>
        </a:p>
      </dgm:t>
    </dgm:pt>
    <dgm:pt modelId="{9B520F23-E724-43AC-8688-18AABAE80DD9}" type="pres">
      <dgm:prSet presAssocID="{E98216E6-B1BF-4049-90B0-0BF50CD63A68}" presName="root" presStyleCnt="0">
        <dgm:presLayoutVars>
          <dgm:dir/>
          <dgm:resizeHandles val="exact"/>
        </dgm:presLayoutVars>
      </dgm:prSet>
      <dgm:spPr/>
    </dgm:pt>
    <dgm:pt modelId="{39646FB2-1A83-4B6B-A947-89F5E14D5001}" type="pres">
      <dgm:prSet presAssocID="{1A7A2EB0-84D1-4CBD-AE8F-2EEB4F83F5C3}" presName="compNode" presStyleCnt="0"/>
      <dgm:spPr/>
    </dgm:pt>
    <dgm:pt modelId="{87A09801-16EC-4169-B0A7-C9234298CD00}" type="pres">
      <dgm:prSet presAssocID="{1A7A2EB0-84D1-4CBD-AE8F-2EEB4F83F5C3}" presName="bgRect" presStyleLbl="bgShp" presStyleIdx="0" presStyleCnt="2"/>
      <dgm:spPr/>
    </dgm:pt>
    <dgm:pt modelId="{0DF022E1-B348-4915-81FB-BCEA030DB9FB}" type="pres">
      <dgm:prSet presAssocID="{1A7A2EB0-84D1-4CBD-AE8F-2EEB4F83F5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F6FEF34-9344-4B15-BCD1-BA64ECE448C2}" type="pres">
      <dgm:prSet presAssocID="{1A7A2EB0-84D1-4CBD-AE8F-2EEB4F83F5C3}" presName="spaceRect" presStyleCnt="0"/>
      <dgm:spPr/>
    </dgm:pt>
    <dgm:pt modelId="{9B4EB871-BC97-4DF6-B099-08CA662A4607}" type="pres">
      <dgm:prSet presAssocID="{1A7A2EB0-84D1-4CBD-AE8F-2EEB4F83F5C3}" presName="parTx" presStyleLbl="revTx" presStyleIdx="0" presStyleCnt="2">
        <dgm:presLayoutVars>
          <dgm:chMax val="0"/>
          <dgm:chPref val="0"/>
        </dgm:presLayoutVars>
      </dgm:prSet>
      <dgm:spPr/>
    </dgm:pt>
    <dgm:pt modelId="{8AC3B499-AE4E-467D-AF1E-B49C9F9B45AE}" type="pres">
      <dgm:prSet presAssocID="{30A3B76B-C9E0-4E5D-8B60-E215573DBCD5}" presName="sibTrans" presStyleCnt="0"/>
      <dgm:spPr/>
    </dgm:pt>
    <dgm:pt modelId="{1BE0BC53-2E86-451E-9245-90D5963D8C95}" type="pres">
      <dgm:prSet presAssocID="{A36ABBE5-FA60-48DC-A710-0CC2B9D8FBF1}" presName="compNode" presStyleCnt="0"/>
      <dgm:spPr/>
    </dgm:pt>
    <dgm:pt modelId="{970B68A1-2549-403D-AA87-62E3B43D9878}" type="pres">
      <dgm:prSet presAssocID="{A36ABBE5-FA60-48DC-A710-0CC2B9D8FBF1}" presName="bgRect" presStyleLbl="bgShp" presStyleIdx="1" presStyleCnt="2"/>
      <dgm:spPr/>
    </dgm:pt>
    <dgm:pt modelId="{D9C7AD4A-7316-4F32-A60C-02D0A4F89336}" type="pres">
      <dgm:prSet presAssocID="{A36ABBE5-FA60-48DC-A710-0CC2B9D8FB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C33AE78-46F0-4039-878B-6015F5F56B0E}" type="pres">
      <dgm:prSet presAssocID="{A36ABBE5-FA60-48DC-A710-0CC2B9D8FBF1}" presName="spaceRect" presStyleCnt="0"/>
      <dgm:spPr/>
    </dgm:pt>
    <dgm:pt modelId="{5ABE908A-3463-47E5-A23C-064BD0224D20}" type="pres">
      <dgm:prSet presAssocID="{A36ABBE5-FA60-48DC-A710-0CC2B9D8FBF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DA7024-8CC2-4942-8AB1-64D5E40C9B86}" srcId="{E98216E6-B1BF-4049-90B0-0BF50CD63A68}" destId="{A36ABBE5-FA60-48DC-A710-0CC2B9D8FBF1}" srcOrd="1" destOrd="0" parTransId="{C7F6EF16-845A-4114-B0C0-1CBD8ABFE009}" sibTransId="{FA854B06-6CDD-4C42-B4BD-A1AE736845F4}"/>
    <dgm:cxn modelId="{1100AD95-4CB3-4B57-B4A7-E538B0E80F3D}" type="presOf" srcId="{E98216E6-B1BF-4049-90B0-0BF50CD63A68}" destId="{9B520F23-E724-43AC-8688-18AABAE80DD9}" srcOrd="0" destOrd="0" presId="urn:microsoft.com/office/officeart/2018/2/layout/IconVerticalSolidList"/>
    <dgm:cxn modelId="{FFC4C7AC-C1F1-4B48-8517-CBB9140B519A}" srcId="{E98216E6-B1BF-4049-90B0-0BF50CD63A68}" destId="{1A7A2EB0-84D1-4CBD-AE8F-2EEB4F83F5C3}" srcOrd="0" destOrd="0" parTransId="{971D1756-E162-40CA-BA83-2FF0467A45D5}" sibTransId="{30A3B76B-C9E0-4E5D-8B60-E215573DBCD5}"/>
    <dgm:cxn modelId="{EE35BEB5-CE12-43FB-8AA4-DD2820FCE1FF}" type="presOf" srcId="{1A7A2EB0-84D1-4CBD-AE8F-2EEB4F83F5C3}" destId="{9B4EB871-BC97-4DF6-B099-08CA662A4607}" srcOrd="0" destOrd="0" presId="urn:microsoft.com/office/officeart/2018/2/layout/IconVerticalSolidList"/>
    <dgm:cxn modelId="{D3CFB6E0-BD4C-4FBB-A3ED-24FC0ECF4D3E}" type="presOf" srcId="{A36ABBE5-FA60-48DC-A710-0CC2B9D8FBF1}" destId="{5ABE908A-3463-47E5-A23C-064BD0224D20}" srcOrd="0" destOrd="0" presId="urn:microsoft.com/office/officeart/2018/2/layout/IconVerticalSolidList"/>
    <dgm:cxn modelId="{719DB876-AA03-40AE-B331-B9D274F37419}" type="presParOf" srcId="{9B520F23-E724-43AC-8688-18AABAE80DD9}" destId="{39646FB2-1A83-4B6B-A947-89F5E14D5001}" srcOrd="0" destOrd="0" presId="urn:microsoft.com/office/officeart/2018/2/layout/IconVerticalSolidList"/>
    <dgm:cxn modelId="{35C5A3ED-D43B-4E9E-9694-DE3DDEBE822F}" type="presParOf" srcId="{39646FB2-1A83-4B6B-A947-89F5E14D5001}" destId="{87A09801-16EC-4169-B0A7-C9234298CD00}" srcOrd="0" destOrd="0" presId="urn:microsoft.com/office/officeart/2018/2/layout/IconVerticalSolidList"/>
    <dgm:cxn modelId="{36214F8A-0144-4CD3-B93C-5FAE2896BC73}" type="presParOf" srcId="{39646FB2-1A83-4B6B-A947-89F5E14D5001}" destId="{0DF022E1-B348-4915-81FB-BCEA030DB9FB}" srcOrd="1" destOrd="0" presId="urn:microsoft.com/office/officeart/2018/2/layout/IconVerticalSolidList"/>
    <dgm:cxn modelId="{D18F754F-561D-485D-8EAB-886D38F87848}" type="presParOf" srcId="{39646FB2-1A83-4B6B-A947-89F5E14D5001}" destId="{FF6FEF34-9344-4B15-BCD1-BA64ECE448C2}" srcOrd="2" destOrd="0" presId="urn:microsoft.com/office/officeart/2018/2/layout/IconVerticalSolidList"/>
    <dgm:cxn modelId="{4665E8EC-5311-4DA2-9A37-234FDA24B00D}" type="presParOf" srcId="{39646FB2-1A83-4B6B-A947-89F5E14D5001}" destId="{9B4EB871-BC97-4DF6-B099-08CA662A4607}" srcOrd="3" destOrd="0" presId="urn:microsoft.com/office/officeart/2018/2/layout/IconVerticalSolidList"/>
    <dgm:cxn modelId="{9443A9C6-A59A-4172-BA3F-D2789CFD4C16}" type="presParOf" srcId="{9B520F23-E724-43AC-8688-18AABAE80DD9}" destId="{8AC3B499-AE4E-467D-AF1E-B49C9F9B45AE}" srcOrd="1" destOrd="0" presId="urn:microsoft.com/office/officeart/2018/2/layout/IconVerticalSolidList"/>
    <dgm:cxn modelId="{75167CA1-4EA0-4291-BF68-13C80FEF3096}" type="presParOf" srcId="{9B520F23-E724-43AC-8688-18AABAE80DD9}" destId="{1BE0BC53-2E86-451E-9245-90D5963D8C95}" srcOrd="2" destOrd="0" presId="urn:microsoft.com/office/officeart/2018/2/layout/IconVerticalSolidList"/>
    <dgm:cxn modelId="{8B516A0B-4ECF-4F29-99A9-7A220EE05B7B}" type="presParOf" srcId="{1BE0BC53-2E86-451E-9245-90D5963D8C95}" destId="{970B68A1-2549-403D-AA87-62E3B43D9878}" srcOrd="0" destOrd="0" presId="urn:microsoft.com/office/officeart/2018/2/layout/IconVerticalSolidList"/>
    <dgm:cxn modelId="{336DDF7D-9CD7-4B89-BBE4-4FF8F4DB3594}" type="presParOf" srcId="{1BE0BC53-2E86-451E-9245-90D5963D8C95}" destId="{D9C7AD4A-7316-4F32-A60C-02D0A4F89336}" srcOrd="1" destOrd="0" presId="urn:microsoft.com/office/officeart/2018/2/layout/IconVerticalSolidList"/>
    <dgm:cxn modelId="{52441E84-53AD-4C9B-9231-3B691D655C60}" type="presParOf" srcId="{1BE0BC53-2E86-451E-9245-90D5963D8C95}" destId="{4C33AE78-46F0-4039-878B-6015F5F56B0E}" srcOrd="2" destOrd="0" presId="urn:microsoft.com/office/officeart/2018/2/layout/IconVerticalSolidList"/>
    <dgm:cxn modelId="{423E00A7-CCB4-4A0A-900F-F1F27398753B}" type="presParOf" srcId="{1BE0BC53-2E86-451E-9245-90D5963D8C95}" destId="{5ABE908A-3463-47E5-A23C-064BD0224D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287FE-CC97-4163-B8B3-AD40E3A372D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DF9E0-74EB-4FC3-813C-71C7C2CEF10F}">
      <dgm:prSet phldrT="[Text]" phldr="0"/>
      <dgm:spPr/>
      <dgm:t>
        <a:bodyPr/>
        <a:lstStyle/>
        <a:p>
          <a:r>
            <a:rPr lang="en-US" dirty="0"/>
            <a:t>Tricia Olsen Demarest</a:t>
          </a:r>
        </a:p>
      </dgm:t>
    </dgm:pt>
    <dgm:pt modelId="{6BDB7FC9-EFAE-4A3B-958E-6C8D9B57E66F}" type="parTrans" cxnId="{E8B5FACF-FB5C-42DD-A1E2-BF8AB9108C28}">
      <dgm:prSet/>
      <dgm:spPr/>
      <dgm:t>
        <a:bodyPr/>
        <a:lstStyle/>
        <a:p>
          <a:endParaRPr lang="en-US"/>
        </a:p>
      </dgm:t>
    </dgm:pt>
    <dgm:pt modelId="{B78ECCF2-60A3-418A-9150-8199F96C6238}" type="sibTrans" cxnId="{E8B5FACF-FB5C-42DD-A1E2-BF8AB9108C28}">
      <dgm:prSet/>
      <dgm:spPr/>
      <dgm:t>
        <a:bodyPr/>
        <a:lstStyle/>
        <a:p>
          <a:pPr algn="ctr"/>
          <a:r>
            <a:rPr lang="en-US" dirty="0"/>
            <a:t>Associate Director</a:t>
          </a:r>
        </a:p>
      </dgm:t>
    </dgm:pt>
    <dgm:pt modelId="{CBE993C1-A20E-4540-8F67-6BE9387EFDAF}">
      <dgm:prSet phldrT="[Text]" phldr="0"/>
      <dgm:spPr/>
      <dgm:t>
        <a:bodyPr/>
        <a:lstStyle/>
        <a:p>
          <a:r>
            <a:rPr lang="en-US" dirty="0"/>
            <a:t>Brianna Divine</a:t>
          </a:r>
        </a:p>
      </dgm:t>
    </dgm:pt>
    <dgm:pt modelId="{AB1EF3CD-4A78-42BE-9A43-68B1D9C29344}" type="parTrans" cxnId="{B15467C4-394A-428B-8653-8730448960D9}">
      <dgm:prSet/>
      <dgm:spPr/>
      <dgm:t>
        <a:bodyPr/>
        <a:lstStyle/>
        <a:p>
          <a:endParaRPr lang="en-US"/>
        </a:p>
      </dgm:t>
    </dgm:pt>
    <dgm:pt modelId="{18101D60-F537-403B-89C4-02EE0F8A9F97}" type="sibTrans" cxnId="{B15467C4-394A-428B-8653-8730448960D9}">
      <dgm:prSet/>
      <dgm:spPr/>
      <dgm:t>
        <a:bodyPr/>
        <a:lstStyle/>
        <a:p>
          <a:pPr algn="ctr"/>
          <a:r>
            <a:rPr lang="en-US" dirty="0"/>
            <a:t>Senior Contracts Manager</a:t>
          </a:r>
        </a:p>
      </dgm:t>
    </dgm:pt>
    <dgm:pt modelId="{61CF47FD-33EB-49CC-B8C0-0DAE2FF922F9}">
      <dgm:prSet phldrT="[Text]" phldr="0"/>
      <dgm:spPr/>
      <dgm:t>
        <a:bodyPr/>
        <a:lstStyle/>
        <a:p>
          <a:r>
            <a:rPr lang="en-US" dirty="0"/>
            <a:t>Shirley Yang</a:t>
          </a:r>
        </a:p>
      </dgm:t>
    </dgm:pt>
    <dgm:pt modelId="{0564A7A0-ED06-43F8-ADA5-9A998E577358}" type="parTrans" cxnId="{5C02EC53-2604-4811-AA09-17AC16A32738}">
      <dgm:prSet/>
      <dgm:spPr/>
      <dgm:t>
        <a:bodyPr/>
        <a:lstStyle/>
        <a:p>
          <a:endParaRPr lang="en-US"/>
        </a:p>
      </dgm:t>
    </dgm:pt>
    <dgm:pt modelId="{C035F6B3-BD6F-43F3-A168-E9E55A7CB990}" type="sibTrans" cxnId="{5C02EC53-2604-4811-AA09-17AC16A32738}">
      <dgm:prSet/>
      <dgm:spPr/>
      <dgm:t>
        <a:bodyPr/>
        <a:lstStyle/>
        <a:p>
          <a:pPr algn="ctr"/>
          <a:r>
            <a:rPr lang="en-US" dirty="0"/>
            <a:t>Senior Contracts Manager</a:t>
          </a:r>
        </a:p>
      </dgm:t>
    </dgm:pt>
    <dgm:pt modelId="{CCF80446-27B0-4E4E-99BF-8C1A5D8C1930}">
      <dgm:prSet phldrT="[Text]" phldr="0"/>
      <dgm:spPr/>
      <dgm:t>
        <a:bodyPr/>
        <a:lstStyle/>
        <a:p>
          <a:r>
            <a:rPr lang="en-US" dirty="0"/>
            <a:t>Michael Grumm Albert</a:t>
          </a:r>
        </a:p>
      </dgm:t>
    </dgm:pt>
    <dgm:pt modelId="{2929018D-E428-4F57-BB2E-D5C783602651}" type="parTrans" cxnId="{E29C1AE1-D03A-4C90-9EBC-5C16AC98DCCA}">
      <dgm:prSet/>
      <dgm:spPr/>
      <dgm:t>
        <a:bodyPr/>
        <a:lstStyle/>
        <a:p>
          <a:endParaRPr lang="en-US"/>
        </a:p>
      </dgm:t>
    </dgm:pt>
    <dgm:pt modelId="{873D533D-99AE-42F4-B72A-16C3656DC632}" type="sibTrans" cxnId="{E29C1AE1-D03A-4C90-9EBC-5C16AC98DCCA}">
      <dgm:prSet/>
      <dgm:spPr/>
      <dgm:t>
        <a:bodyPr/>
        <a:lstStyle/>
        <a:p>
          <a:pPr algn="ctr"/>
          <a:r>
            <a:rPr lang="en-US" dirty="0"/>
            <a:t>Procurement Specialist</a:t>
          </a:r>
        </a:p>
      </dgm:t>
    </dgm:pt>
    <dgm:pt modelId="{80475648-2B59-4121-9AFB-CAFB5AC2AC0B}">
      <dgm:prSet phldrT="[Text]" phldr="0"/>
      <dgm:spPr/>
      <dgm:t>
        <a:bodyPr/>
        <a:lstStyle/>
        <a:p>
          <a:r>
            <a:rPr lang="en-US"/>
            <a:t>Bryan Kapski</a:t>
          </a:r>
          <a:endParaRPr lang="en-US" dirty="0"/>
        </a:p>
      </dgm:t>
    </dgm:pt>
    <dgm:pt modelId="{01F48BB3-E413-4F2E-B436-459CE2541931}" type="parTrans" cxnId="{95423156-060E-462B-8E5E-8C6CE45B4621}">
      <dgm:prSet/>
      <dgm:spPr/>
      <dgm:t>
        <a:bodyPr/>
        <a:lstStyle/>
        <a:p>
          <a:endParaRPr lang="en-US"/>
        </a:p>
      </dgm:t>
    </dgm:pt>
    <dgm:pt modelId="{0BAA4F55-41CB-4BA0-B66D-9D09E719748F}" type="sibTrans" cxnId="{95423156-060E-462B-8E5E-8C6CE45B4621}">
      <dgm:prSet/>
      <dgm:spPr/>
      <dgm:t>
        <a:bodyPr/>
        <a:lstStyle/>
        <a:p>
          <a:pPr algn="ctr"/>
          <a:r>
            <a:rPr lang="en-US" dirty="0"/>
            <a:t>Procurement Specialist</a:t>
          </a:r>
        </a:p>
      </dgm:t>
    </dgm:pt>
    <dgm:pt modelId="{991AB56F-1B3B-435E-8E94-91819BD150F0}" type="pres">
      <dgm:prSet presAssocID="{47D287FE-CC97-4163-B8B3-AD40E3A3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C56209-15C5-4DD8-ADCD-1A12119ECB04}" type="pres">
      <dgm:prSet presAssocID="{D9BDF9E0-74EB-4FC3-813C-71C7C2CEF10F}" presName="hierRoot1" presStyleCnt="0">
        <dgm:presLayoutVars>
          <dgm:hierBranch val="init"/>
        </dgm:presLayoutVars>
      </dgm:prSet>
      <dgm:spPr/>
    </dgm:pt>
    <dgm:pt modelId="{F11040B0-F6BF-4CF5-942A-D00655F9C60A}" type="pres">
      <dgm:prSet presAssocID="{D9BDF9E0-74EB-4FC3-813C-71C7C2CEF10F}" presName="rootComposite1" presStyleCnt="0"/>
      <dgm:spPr/>
    </dgm:pt>
    <dgm:pt modelId="{5226EBF4-2E03-4F27-BC5A-895F2BCA4631}" type="pres">
      <dgm:prSet presAssocID="{D9BDF9E0-74EB-4FC3-813C-71C7C2CEF10F}" presName="rootText1" presStyleLbl="node0" presStyleIdx="0" presStyleCnt="1" custScaleX="144019" custScaleY="125546" custLinFactY="-29050" custLinFactNeighborY="-100000">
        <dgm:presLayoutVars>
          <dgm:chMax/>
          <dgm:chPref val="3"/>
        </dgm:presLayoutVars>
      </dgm:prSet>
      <dgm:spPr/>
    </dgm:pt>
    <dgm:pt modelId="{54555E27-C286-47D8-BF62-2049410E990C}" type="pres">
      <dgm:prSet presAssocID="{D9BDF9E0-74EB-4FC3-813C-71C7C2CEF10F}" presName="titleText1" presStyleLbl="fgAcc0" presStyleIdx="0" presStyleCnt="1" custScaleX="135270" custScaleY="110580" custLinFactY="-140465" custLinFactNeighborX="19392" custLinFactNeighborY="-200000">
        <dgm:presLayoutVars>
          <dgm:chMax val="0"/>
          <dgm:chPref val="0"/>
        </dgm:presLayoutVars>
      </dgm:prSet>
      <dgm:spPr/>
    </dgm:pt>
    <dgm:pt modelId="{F11CD7F6-EC3D-4047-AE6D-D40129CEB453}" type="pres">
      <dgm:prSet presAssocID="{D9BDF9E0-74EB-4FC3-813C-71C7C2CEF10F}" presName="rootConnector1" presStyleLbl="node1" presStyleIdx="0" presStyleCnt="4"/>
      <dgm:spPr/>
    </dgm:pt>
    <dgm:pt modelId="{F4A54FC1-D42B-4B71-B240-4E86B1E9E22A}" type="pres">
      <dgm:prSet presAssocID="{D9BDF9E0-74EB-4FC3-813C-71C7C2CEF10F}" presName="hierChild2" presStyleCnt="0"/>
      <dgm:spPr/>
    </dgm:pt>
    <dgm:pt modelId="{D112DBC0-7E03-49B6-8393-3745853469BB}" type="pres">
      <dgm:prSet presAssocID="{AB1EF3CD-4A78-42BE-9A43-68B1D9C29344}" presName="Name37" presStyleLbl="parChTrans1D2" presStyleIdx="0" presStyleCnt="4"/>
      <dgm:spPr/>
    </dgm:pt>
    <dgm:pt modelId="{C3B10BB4-8DB1-4954-A951-FEF1A6B224E9}" type="pres">
      <dgm:prSet presAssocID="{CBE993C1-A20E-4540-8F67-6BE9387EFDAF}" presName="hierRoot2" presStyleCnt="0">
        <dgm:presLayoutVars>
          <dgm:hierBranch val="init"/>
        </dgm:presLayoutVars>
      </dgm:prSet>
      <dgm:spPr/>
    </dgm:pt>
    <dgm:pt modelId="{59A880AD-6880-4A86-8E0C-5A42D42E5517}" type="pres">
      <dgm:prSet presAssocID="{CBE993C1-A20E-4540-8F67-6BE9387EFDAF}" presName="rootComposite" presStyleCnt="0"/>
      <dgm:spPr/>
    </dgm:pt>
    <dgm:pt modelId="{5B36E4F3-30D2-446C-8726-9A3807D06253}" type="pres">
      <dgm:prSet presAssocID="{CBE993C1-A20E-4540-8F67-6BE9387EFDAF}" presName="rootText" presStyleLbl="node1" presStyleIdx="0" presStyleCnt="4" custScaleX="88912" custScaleY="101620">
        <dgm:presLayoutVars>
          <dgm:chMax/>
          <dgm:chPref val="3"/>
        </dgm:presLayoutVars>
      </dgm:prSet>
      <dgm:spPr/>
    </dgm:pt>
    <dgm:pt modelId="{4B66C360-2E4D-4664-A5D3-8816F1DDB876}" type="pres">
      <dgm:prSet presAssocID="{CBE993C1-A20E-4540-8F67-6BE9387EFDAF}" presName="titleText2" presStyleLbl="fgAcc1" presStyleIdx="0" presStyleCnt="4" custScaleX="113991">
        <dgm:presLayoutVars>
          <dgm:chMax val="0"/>
          <dgm:chPref val="0"/>
        </dgm:presLayoutVars>
      </dgm:prSet>
      <dgm:spPr/>
    </dgm:pt>
    <dgm:pt modelId="{41DE0ED7-D655-4331-9663-5F3AC602CDBB}" type="pres">
      <dgm:prSet presAssocID="{CBE993C1-A20E-4540-8F67-6BE9387EFDAF}" presName="rootConnector" presStyleLbl="node2" presStyleIdx="0" presStyleCnt="0"/>
      <dgm:spPr/>
    </dgm:pt>
    <dgm:pt modelId="{1ECC3766-24F7-48F2-A19A-92E35719D4C0}" type="pres">
      <dgm:prSet presAssocID="{CBE993C1-A20E-4540-8F67-6BE9387EFDAF}" presName="hierChild4" presStyleCnt="0"/>
      <dgm:spPr/>
    </dgm:pt>
    <dgm:pt modelId="{CACEDF78-8F76-42EB-98F2-7174E0AD7B06}" type="pres">
      <dgm:prSet presAssocID="{CBE993C1-A20E-4540-8F67-6BE9387EFDAF}" presName="hierChild5" presStyleCnt="0"/>
      <dgm:spPr/>
    </dgm:pt>
    <dgm:pt modelId="{2E78F728-5184-4CE8-B6F7-127241F4494E}" type="pres">
      <dgm:prSet presAssocID="{0564A7A0-ED06-43F8-ADA5-9A998E577358}" presName="Name37" presStyleLbl="parChTrans1D2" presStyleIdx="1" presStyleCnt="4"/>
      <dgm:spPr/>
    </dgm:pt>
    <dgm:pt modelId="{D4485097-76BB-499D-A821-226B6B5EDB66}" type="pres">
      <dgm:prSet presAssocID="{61CF47FD-33EB-49CC-B8C0-0DAE2FF922F9}" presName="hierRoot2" presStyleCnt="0">
        <dgm:presLayoutVars>
          <dgm:hierBranch val="init"/>
        </dgm:presLayoutVars>
      </dgm:prSet>
      <dgm:spPr/>
    </dgm:pt>
    <dgm:pt modelId="{903B7C5D-24E6-4D12-9B51-EAD443E6498E}" type="pres">
      <dgm:prSet presAssocID="{61CF47FD-33EB-49CC-B8C0-0DAE2FF922F9}" presName="rootComposite" presStyleCnt="0"/>
      <dgm:spPr/>
    </dgm:pt>
    <dgm:pt modelId="{83F08BF1-4074-413A-9118-04906F27B630}" type="pres">
      <dgm:prSet presAssocID="{61CF47FD-33EB-49CC-B8C0-0DAE2FF922F9}" presName="rootText" presStyleLbl="node1" presStyleIdx="1" presStyleCnt="4">
        <dgm:presLayoutVars>
          <dgm:chMax/>
          <dgm:chPref val="3"/>
        </dgm:presLayoutVars>
      </dgm:prSet>
      <dgm:spPr/>
    </dgm:pt>
    <dgm:pt modelId="{626E332E-B439-443D-AFB8-43E8C372B401}" type="pres">
      <dgm:prSet presAssocID="{61CF47FD-33EB-49CC-B8C0-0DAE2FF922F9}" presName="titleText2" presStyleLbl="fgAcc1" presStyleIdx="1" presStyleCnt="4" custScaleX="108623">
        <dgm:presLayoutVars>
          <dgm:chMax val="0"/>
          <dgm:chPref val="0"/>
        </dgm:presLayoutVars>
      </dgm:prSet>
      <dgm:spPr/>
    </dgm:pt>
    <dgm:pt modelId="{1A8236B7-CDE0-4565-8A95-AC2BB79FCC32}" type="pres">
      <dgm:prSet presAssocID="{61CF47FD-33EB-49CC-B8C0-0DAE2FF922F9}" presName="rootConnector" presStyleLbl="node2" presStyleIdx="0" presStyleCnt="0"/>
      <dgm:spPr/>
    </dgm:pt>
    <dgm:pt modelId="{9BBC258A-B3A6-42C0-B4A1-A165EC23201C}" type="pres">
      <dgm:prSet presAssocID="{61CF47FD-33EB-49CC-B8C0-0DAE2FF922F9}" presName="hierChild4" presStyleCnt="0"/>
      <dgm:spPr/>
    </dgm:pt>
    <dgm:pt modelId="{6BEED4BD-C850-488F-83F8-5ECEAE594EEF}" type="pres">
      <dgm:prSet presAssocID="{61CF47FD-33EB-49CC-B8C0-0DAE2FF922F9}" presName="hierChild5" presStyleCnt="0"/>
      <dgm:spPr/>
    </dgm:pt>
    <dgm:pt modelId="{99AF64F5-70FA-4567-9E63-B54ED5DA2811}" type="pres">
      <dgm:prSet presAssocID="{2929018D-E428-4F57-BB2E-D5C783602651}" presName="Name37" presStyleLbl="parChTrans1D2" presStyleIdx="2" presStyleCnt="4"/>
      <dgm:spPr/>
    </dgm:pt>
    <dgm:pt modelId="{55860641-22A7-4387-91BC-B678D44B9D27}" type="pres">
      <dgm:prSet presAssocID="{CCF80446-27B0-4E4E-99BF-8C1A5D8C1930}" presName="hierRoot2" presStyleCnt="0">
        <dgm:presLayoutVars>
          <dgm:hierBranch val="init"/>
        </dgm:presLayoutVars>
      </dgm:prSet>
      <dgm:spPr/>
    </dgm:pt>
    <dgm:pt modelId="{FF6251C8-567F-4499-B773-8C39FE02E2C4}" type="pres">
      <dgm:prSet presAssocID="{CCF80446-27B0-4E4E-99BF-8C1A5D8C1930}" presName="rootComposite" presStyleCnt="0"/>
      <dgm:spPr/>
    </dgm:pt>
    <dgm:pt modelId="{C4749849-94AE-4232-9213-5B2A993A525A}" type="pres">
      <dgm:prSet presAssocID="{CCF80446-27B0-4E4E-99BF-8C1A5D8C1930}" presName="rootText" presStyleLbl="node1" presStyleIdx="2" presStyleCnt="4">
        <dgm:presLayoutVars>
          <dgm:chMax/>
          <dgm:chPref val="3"/>
        </dgm:presLayoutVars>
      </dgm:prSet>
      <dgm:spPr/>
    </dgm:pt>
    <dgm:pt modelId="{E69CA7AC-9F0E-4CAB-80B7-3613E218AD5C}" type="pres">
      <dgm:prSet presAssocID="{CCF80446-27B0-4E4E-99BF-8C1A5D8C1930}" presName="titleText2" presStyleLbl="fgAcc1" presStyleIdx="2" presStyleCnt="4">
        <dgm:presLayoutVars>
          <dgm:chMax val="0"/>
          <dgm:chPref val="0"/>
        </dgm:presLayoutVars>
      </dgm:prSet>
      <dgm:spPr/>
    </dgm:pt>
    <dgm:pt modelId="{11898E7C-BC61-4486-8302-A028D2BF878F}" type="pres">
      <dgm:prSet presAssocID="{CCF80446-27B0-4E4E-99BF-8C1A5D8C1930}" presName="rootConnector" presStyleLbl="node2" presStyleIdx="0" presStyleCnt="0"/>
      <dgm:spPr/>
    </dgm:pt>
    <dgm:pt modelId="{737C1DC7-2BE7-4250-BFC1-F699D2651E69}" type="pres">
      <dgm:prSet presAssocID="{CCF80446-27B0-4E4E-99BF-8C1A5D8C1930}" presName="hierChild4" presStyleCnt="0"/>
      <dgm:spPr/>
    </dgm:pt>
    <dgm:pt modelId="{F003C4E5-4B0B-4DDC-9274-1A5072F89BF3}" type="pres">
      <dgm:prSet presAssocID="{CCF80446-27B0-4E4E-99BF-8C1A5D8C1930}" presName="hierChild5" presStyleCnt="0"/>
      <dgm:spPr/>
    </dgm:pt>
    <dgm:pt modelId="{60B6DE02-5A29-484A-B2F8-67F0FA2507D7}" type="pres">
      <dgm:prSet presAssocID="{01F48BB3-E413-4F2E-B436-459CE2541931}" presName="Name37" presStyleLbl="parChTrans1D2" presStyleIdx="3" presStyleCnt="4"/>
      <dgm:spPr/>
    </dgm:pt>
    <dgm:pt modelId="{B7803ACB-A584-47B7-8DAD-82E49D1A22BD}" type="pres">
      <dgm:prSet presAssocID="{80475648-2B59-4121-9AFB-CAFB5AC2AC0B}" presName="hierRoot2" presStyleCnt="0">
        <dgm:presLayoutVars>
          <dgm:hierBranch val="init"/>
        </dgm:presLayoutVars>
      </dgm:prSet>
      <dgm:spPr/>
    </dgm:pt>
    <dgm:pt modelId="{6D50F699-2AD2-453B-A6AA-671E168BBAF9}" type="pres">
      <dgm:prSet presAssocID="{80475648-2B59-4121-9AFB-CAFB5AC2AC0B}" presName="rootComposite" presStyleCnt="0"/>
      <dgm:spPr/>
    </dgm:pt>
    <dgm:pt modelId="{A745F217-5469-4844-9993-23C9A54B0D95}" type="pres">
      <dgm:prSet presAssocID="{80475648-2B59-4121-9AFB-CAFB5AC2AC0B}" presName="rootText" presStyleLbl="node1" presStyleIdx="3" presStyleCnt="4">
        <dgm:presLayoutVars>
          <dgm:chMax/>
          <dgm:chPref val="3"/>
        </dgm:presLayoutVars>
      </dgm:prSet>
      <dgm:spPr/>
    </dgm:pt>
    <dgm:pt modelId="{BBB5A114-A9AD-46DC-87F0-0DDF5E41802B}" type="pres">
      <dgm:prSet presAssocID="{80475648-2B59-4121-9AFB-CAFB5AC2AC0B}" presName="titleText2" presStyleLbl="fgAcc1" presStyleIdx="3" presStyleCnt="4">
        <dgm:presLayoutVars>
          <dgm:chMax val="0"/>
          <dgm:chPref val="0"/>
        </dgm:presLayoutVars>
      </dgm:prSet>
      <dgm:spPr/>
    </dgm:pt>
    <dgm:pt modelId="{44AFE2D7-9F65-4FFC-8C9C-5B8995505A4C}" type="pres">
      <dgm:prSet presAssocID="{80475648-2B59-4121-9AFB-CAFB5AC2AC0B}" presName="rootConnector" presStyleLbl="node2" presStyleIdx="0" presStyleCnt="0"/>
      <dgm:spPr/>
    </dgm:pt>
    <dgm:pt modelId="{8AFD8005-0ED5-4B9B-A939-166735C45B4A}" type="pres">
      <dgm:prSet presAssocID="{80475648-2B59-4121-9AFB-CAFB5AC2AC0B}" presName="hierChild4" presStyleCnt="0"/>
      <dgm:spPr/>
    </dgm:pt>
    <dgm:pt modelId="{EB8D380E-84DE-4FA9-AE24-F16A2CE0FA92}" type="pres">
      <dgm:prSet presAssocID="{80475648-2B59-4121-9AFB-CAFB5AC2AC0B}" presName="hierChild5" presStyleCnt="0"/>
      <dgm:spPr/>
    </dgm:pt>
    <dgm:pt modelId="{3ACE5474-1FC2-4D1C-9E36-5CF00EDBF683}" type="pres">
      <dgm:prSet presAssocID="{D9BDF9E0-74EB-4FC3-813C-71C7C2CEF10F}" presName="hierChild3" presStyleCnt="0"/>
      <dgm:spPr/>
    </dgm:pt>
  </dgm:ptLst>
  <dgm:cxnLst>
    <dgm:cxn modelId="{B4725B06-C5A8-43B8-9417-08E74F4252E2}" type="presOf" srcId="{61CF47FD-33EB-49CC-B8C0-0DAE2FF922F9}" destId="{83F08BF1-4074-413A-9118-04906F27B630}" srcOrd="0" destOrd="0" presId="urn:microsoft.com/office/officeart/2008/layout/NameandTitleOrganizationalChart"/>
    <dgm:cxn modelId="{71E18E2C-7F87-4156-93B9-F3D5FAC9619D}" type="presOf" srcId="{61CF47FD-33EB-49CC-B8C0-0DAE2FF922F9}" destId="{1A8236B7-CDE0-4565-8A95-AC2BB79FCC32}" srcOrd="1" destOrd="0" presId="urn:microsoft.com/office/officeart/2008/layout/NameandTitleOrganizationalChart"/>
    <dgm:cxn modelId="{FCD39430-0333-4647-B66A-9C03A47571B9}" type="presOf" srcId="{B78ECCF2-60A3-418A-9150-8199F96C6238}" destId="{54555E27-C286-47D8-BF62-2049410E990C}" srcOrd="0" destOrd="0" presId="urn:microsoft.com/office/officeart/2008/layout/NameandTitleOrganizationalChart"/>
    <dgm:cxn modelId="{93596560-67F9-4337-AE1C-ED7D0EBF4127}" type="presOf" srcId="{CCF80446-27B0-4E4E-99BF-8C1A5D8C1930}" destId="{C4749849-94AE-4232-9213-5B2A993A525A}" srcOrd="0" destOrd="0" presId="urn:microsoft.com/office/officeart/2008/layout/NameandTitleOrganizationalChart"/>
    <dgm:cxn modelId="{6B4E9464-3BAC-400E-A2C7-AF0CF08CAF77}" type="presOf" srcId="{01F48BB3-E413-4F2E-B436-459CE2541931}" destId="{60B6DE02-5A29-484A-B2F8-67F0FA2507D7}" srcOrd="0" destOrd="0" presId="urn:microsoft.com/office/officeart/2008/layout/NameandTitleOrganizationalChart"/>
    <dgm:cxn modelId="{21FBB467-B66E-4B5B-A002-CE4110228093}" type="presOf" srcId="{AB1EF3CD-4A78-42BE-9A43-68B1D9C29344}" destId="{D112DBC0-7E03-49B6-8393-3745853469BB}" srcOrd="0" destOrd="0" presId="urn:microsoft.com/office/officeart/2008/layout/NameandTitleOrganizationalChart"/>
    <dgm:cxn modelId="{C37D3748-57BC-44A2-A837-4BF3EF5DEE1F}" type="presOf" srcId="{18101D60-F537-403B-89C4-02EE0F8A9F97}" destId="{4B66C360-2E4D-4664-A5D3-8816F1DDB876}" srcOrd="0" destOrd="0" presId="urn:microsoft.com/office/officeart/2008/layout/NameandTitleOrganizationalChart"/>
    <dgm:cxn modelId="{D921FA72-6EDC-44D1-B38C-18D0BA3B8A23}" type="presOf" srcId="{D9BDF9E0-74EB-4FC3-813C-71C7C2CEF10F}" destId="{5226EBF4-2E03-4F27-BC5A-895F2BCA4631}" srcOrd="0" destOrd="0" presId="urn:microsoft.com/office/officeart/2008/layout/NameandTitleOrganizationalChart"/>
    <dgm:cxn modelId="{F09DE453-05B2-41E2-973C-6E72555BA6D4}" type="presOf" srcId="{80475648-2B59-4121-9AFB-CAFB5AC2AC0B}" destId="{A745F217-5469-4844-9993-23C9A54B0D95}" srcOrd="0" destOrd="0" presId="urn:microsoft.com/office/officeart/2008/layout/NameandTitleOrganizationalChart"/>
    <dgm:cxn modelId="{5C02EC53-2604-4811-AA09-17AC16A32738}" srcId="{D9BDF9E0-74EB-4FC3-813C-71C7C2CEF10F}" destId="{61CF47FD-33EB-49CC-B8C0-0DAE2FF922F9}" srcOrd="1" destOrd="0" parTransId="{0564A7A0-ED06-43F8-ADA5-9A998E577358}" sibTransId="{C035F6B3-BD6F-43F3-A168-E9E55A7CB990}"/>
    <dgm:cxn modelId="{95423156-060E-462B-8E5E-8C6CE45B4621}" srcId="{D9BDF9E0-74EB-4FC3-813C-71C7C2CEF10F}" destId="{80475648-2B59-4121-9AFB-CAFB5AC2AC0B}" srcOrd="3" destOrd="0" parTransId="{01F48BB3-E413-4F2E-B436-459CE2541931}" sibTransId="{0BAA4F55-41CB-4BA0-B66D-9D09E719748F}"/>
    <dgm:cxn modelId="{72B6B691-E484-4DAD-B81F-CCBD6BE3F8A9}" type="presOf" srcId="{873D533D-99AE-42F4-B72A-16C3656DC632}" destId="{E69CA7AC-9F0E-4CAB-80B7-3613E218AD5C}" srcOrd="0" destOrd="0" presId="urn:microsoft.com/office/officeart/2008/layout/NameandTitleOrganizationalChart"/>
    <dgm:cxn modelId="{E59CC79E-2F5C-4F96-9A9F-21DE109980A6}" type="presOf" srcId="{C035F6B3-BD6F-43F3-A168-E9E55A7CB990}" destId="{626E332E-B439-443D-AFB8-43E8C372B401}" srcOrd="0" destOrd="0" presId="urn:microsoft.com/office/officeart/2008/layout/NameandTitleOrganizationalChart"/>
    <dgm:cxn modelId="{4ABE809F-BD92-4D9D-ACBE-6ED8EC9FFD97}" type="presOf" srcId="{CBE993C1-A20E-4540-8F67-6BE9387EFDAF}" destId="{41DE0ED7-D655-4331-9663-5F3AC602CDBB}" srcOrd="1" destOrd="0" presId="urn:microsoft.com/office/officeart/2008/layout/NameandTitleOrganizationalChart"/>
    <dgm:cxn modelId="{CA5E58A0-CEA1-42E0-ADAD-652299EA3CE9}" type="presOf" srcId="{0BAA4F55-41CB-4BA0-B66D-9D09E719748F}" destId="{BBB5A114-A9AD-46DC-87F0-0DDF5E41802B}" srcOrd="0" destOrd="0" presId="urn:microsoft.com/office/officeart/2008/layout/NameandTitleOrganizationalChart"/>
    <dgm:cxn modelId="{B15467C4-394A-428B-8653-8730448960D9}" srcId="{D9BDF9E0-74EB-4FC3-813C-71C7C2CEF10F}" destId="{CBE993C1-A20E-4540-8F67-6BE9387EFDAF}" srcOrd="0" destOrd="0" parTransId="{AB1EF3CD-4A78-42BE-9A43-68B1D9C29344}" sibTransId="{18101D60-F537-403B-89C4-02EE0F8A9F97}"/>
    <dgm:cxn modelId="{FA2BF5C9-6C29-4CE5-815D-B8A602A185D1}" type="presOf" srcId="{80475648-2B59-4121-9AFB-CAFB5AC2AC0B}" destId="{44AFE2D7-9F65-4FFC-8C9C-5B8995505A4C}" srcOrd="1" destOrd="0" presId="urn:microsoft.com/office/officeart/2008/layout/NameandTitleOrganizationalChart"/>
    <dgm:cxn modelId="{91084FCC-BB01-4F7C-AF0F-5CA4A3D63DA1}" type="presOf" srcId="{47D287FE-CC97-4163-B8B3-AD40E3A372D4}" destId="{991AB56F-1B3B-435E-8E94-91819BD150F0}" srcOrd="0" destOrd="0" presId="urn:microsoft.com/office/officeart/2008/layout/NameandTitleOrganizationalChart"/>
    <dgm:cxn modelId="{E8B5FACF-FB5C-42DD-A1E2-BF8AB9108C28}" srcId="{47D287FE-CC97-4163-B8B3-AD40E3A372D4}" destId="{D9BDF9E0-74EB-4FC3-813C-71C7C2CEF10F}" srcOrd="0" destOrd="0" parTransId="{6BDB7FC9-EFAE-4A3B-958E-6C8D9B57E66F}" sibTransId="{B78ECCF2-60A3-418A-9150-8199F96C6238}"/>
    <dgm:cxn modelId="{55C0F3DB-0BF5-4C18-BCA7-C7B645DAA66C}" type="presOf" srcId="{CBE993C1-A20E-4540-8F67-6BE9387EFDAF}" destId="{5B36E4F3-30D2-446C-8726-9A3807D06253}" srcOrd="0" destOrd="0" presId="urn:microsoft.com/office/officeart/2008/layout/NameandTitleOrganizationalChart"/>
    <dgm:cxn modelId="{E29C1AE1-D03A-4C90-9EBC-5C16AC98DCCA}" srcId="{D9BDF9E0-74EB-4FC3-813C-71C7C2CEF10F}" destId="{CCF80446-27B0-4E4E-99BF-8C1A5D8C1930}" srcOrd="2" destOrd="0" parTransId="{2929018D-E428-4F57-BB2E-D5C783602651}" sibTransId="{873D533D-99AE-42F4-B72A-16C3656DC632}"/>
    <dgm:cxn modelId="{AA1A43E3-0CD6-4103-AE7D-513D60C07BFD}" type="presOf" srcId="{2929018D-E428-4F57-BB2E-D5C783602651}" destId="{99AF64F5-70FA-4567-9E63-B54ED5DA2811}" srcOrd="0" destOrd="0" presId="urn:microsoft.com/office/officeart/2008/layout/NameandTitleOrganizationalChart"/>
    <dgm:cxn modelId="{802FD1E4-A7B4-4003-A89C-5123E78F807D}" type="presOf" srcId="{0564A7A0-ED06-43F8-ADA5-9A998E577358}" destId="{2E78F728-5184-4CE8-B6F7-127241F4494E}" srcOrd="0" destOrd="0" presId="urn:microsoft.com/office/officeart/2008/layout/NameandTitleOrganizationalChart"/>
    <dgm:cxn modelId="{3EC6BAEE-F2E3-418F-BB31-6374596ADEB4}" type="presOf" srcId="{D9BDF9E0-74EB-4FC3-813C-71C7C2CEF10F}" destId="{F11CD7F6-EC3D-4047-AE6D-D40129CEB453}" srcOrd="1" destOrd="0" presId="urn:microsoft.com/office/officeart/2008/layout/NameandTitleOrganizationalChart"/>
    <dgm:cxn modelId="{BCC201F1-EF44-4526-A237-11F81838C729}" type="presOf" srcId="{CCF80446-27B0-4E4E-99BF-8C1A5D8C1930}" destId="{11898E7C-BC61-4486-8302-A028D2BF878F}" srcOrd="1" destOrd="0" presId="urn:microsoft.com/office/officeart/2008/layout/NameandTitleOrganizationalChart"/>
    <dgm:cxn modelId="{B51913A8-D89C-49DA-8A2C-AA577772BB9D}" type="presParOf" srcId="{991AB56F-1B3B-435E-8E94-91819BD150F0}" destId="{17C56209-15C5-4DD8-ADCD-1A12119ECB04}" srcOrd="0" destOrd="0" presId="urn:microsoft.com/office/officeart/2008/layout/NameandTitleOrganizationalChart"/>
    <dgm:cxn modelId="{CA491463-3113-43CA-B5B3-28D1A63E2178}" type="presParOf" srcId="{17C56209-15C5-4DD8-ADCD-1A12119ECB04}" destId="{F11040B0-F6BF-4CF5-942A-D00655F9C60A}" srcOrd="0" destOrd="0" presId="urn:microsoft.com/office/officeart/2008/layout/NameandTitleOrganizationalChart"/>
    <dgm:cxn modelId="{76DC0F86-D5F1-47B6-86B0-CB17A051CF85}" type="presParOf" srcId="{F11040B0-F6BF-4CF5-942A-D00655F9C60A}" destId="{5226EBF4-2E03-4F27-BC5A-895F2BCA4631}" srcOrd="0" destOrd="0" presId="urn:microsoft.com/office/officeart/2008/layout/NameandTitleOrganizationalChart"/>
    <dgm:cxn modelId="{A852F660-6BC5-487E-8E32-AD9A8A4B88FF}" type="presParOf" srcId="{F11040B0-F6BF-4CF5-942A-D00655F9C60A}" destId="{54555E27-C286-47D8-BF62-2049410E990C}" srcOrd="1" destOrd="0" presId="urn:microsoft.com/office/officeart/2008/layout/NameandTitleOrganizationalChart"/>
    <dgm:cxn modelId="{E553B0E6-CC31-4D9E-A0B3-F12313A22E56}" type="presParOf" srcId="{F11040B0-F6BF-4CF5-942A-D00655F9C60A}" destId="{F11CD7F6-EC3D-4047-AE6D-D40129CEB453}" srcOrd="2" destOrd="0" presId="urn:microsoft.com/office/officeart/2008/layout/NameandTitleOrganizationalChart"/>
    <dgm:cxn modelId="{BFA72C39-8417-4F39-B325-7183D3445591}" type="presParOf" srcId="{17C56209-15C5-4DD8-ADCD-1A12119ECB04}" destId="{F4A54FC1-D42B-4B71-B240-4E86B1E9E22A}" srcOrd="1" destOrd="0" presId="urn:microsoft.com/office/officeart/2008/layout/NameandTitleOrganizationalChart"/>
    <dgm:cxn modelId="{222D3A2A-C879-4DDF-AA25-76841A9E1185}" type="presParOf" srcId="{F4A54FC1-D42B-4B71-B240-4E86B1E9E22A}" destId="{D112DBC0-7E03-49B6-8393-3745853469BB}" srcOrd="0" destOrd="0" presId="urn:microsoft.com/office/officeart/2008/layout/NameandTitleOrganizationalChart"/>
    <dgm:cxn modelId="{2268D698-291D-4FE6-974D-E081D37F9E79}" type="presParOf" srcId="{F4A54FC1-D42B-4B71-B240-4E86B1E9E22A}" destId="{C3B10BB4-8DB1-4954-A951-FEF1A6B224E9}" srcOrd="1" destOrd="0" presId="urn:microsoft.com/office/officeart/2008/layout/NameandTitleOrganizationalChart"/>
    <dgm:cxn modelId="{265FAE3B-ADF5-4622-9482-D5D57604647B}" type="presParOf" srcId="{C3B10BB4-8DB1-4954-A951-FEF1A6B224E9}" destId="{59A880AD-6880-4A86-8E0C-5A42D42E5517}" srcOrd="0" destOrd="0" presId="urn:microsoft.com/office/officeart/2008/layout/NameandTitleOrganizationalChart"/>
    <dgm:cxn modelId="{05F6C955-57A6-44E3-92E2-4A5907253A99}" type="presParOf" srcId="{59A880AD-6880-4A86-8E0C-5A42D42E5517}" destId="{5B36E4F3-30D2-446C-8726-9A3807D06253}" srcOrd="0" destOrd="0" presId="urn:microsoft.com/office/officeart/2008/layout/NameandTitleOrganizationalChart"/>
    <dgm:cxn modelId="{4ED3005A-C147-4D73-85F3-E3C269F73197}" type="presParOf" srcId="{59A880AD-6880-4A86-8E0C-5A42D42E5517}" destId="{4B66C360-2E4D-4664-A5D3-8816F1DDB876}" srcOrd="1" destOrd="0" presId="urn:microsoft.com/office/officeart/2008/layout/NameandTitleOrganizationalChart"/>
    <dgm:cxn modelId="{8A72428A-619C-430C-A495-0037F5E07C47}" type="presParOf" srcId="{59A880AD-6880-4A86-8E0C-5A42D42E5517}" destId="{41DE0ED7-D655-4331-9663-5F3AC602CDBB}" srcOrd="2" destOrd="0" presId="urn:microsoft.com/office/officeart/2008/layout/NameandTitleOrganizationalChart"/>
    <dgm:cxn modelId="{3BDB2DE5-395C-4401-B23A-586EF1C5C300}" type="presParOf" srcId="{C3B10BB4-8DB1-4954-A951-FEF1A6B224E9}" destId="{1ECC3766-24F7-48F2-A19A-92E35719D4C0}" srcOrd="1" destOrd="0" presId="urn:microsoft.com/office/officeart/2008/layout/NameandTitleOrganizationalChart"/>
    <dgm:cxn modelId="{A11F7E6F-1A62-429C-859B-7F097B962681}" type="presParOf" srcId="{C3B10BB4-8DB1-4954-A951-FEF1A6B224E9}" destId="{CACEDF78-8F76-42EB-98F2-7174E0AD7B06}" srcOrd="2" destOrd="0" presId="urn:microsoft.com/office/officeart/2008/layout/NameandTitleOrganizationalChart"/>
    <dgm:cxn modelId="{69A3A70B-5833-4B87-A841-03CA4F698E3A}" type="presParOf" srcId="{F4A54FC1-D42B-4B71-B240-4E86B1E9E22A}" destId="{2E78F728-5184-4CE8-B6F7-127241F4494E}" srcOrd="2" destOrd="0" presId="urn:microsoft.com/office/officeart/2008/layout/NameandTitleOrganizationalChart"/>
    <dgm:cxn modelId="{51891818-51B2-4DDA-8A39-9A583BCE0EC5}" type="presParOf" srcId="{F4A54FC1-D42B-4B71-B240-4E86B1E9E22A}" destId="{D4485097-76BB-499D-A821-226B6B5EDB66}" srcOrd="3" destOrd="0" presId="urn:microsoft.com/office/officeart/2008/layout/NameandTitleOrganizationalChart"/>
    <dgm:cxn modelId="{05C03E58-FF67-45DE-9B4B-77AFB156814F}" type="presParOf" srcId="{D4485097-76BB-499D-A821-226B6B5EDB66}" destId="{903B7C5D-24E6-4D12-9B51-EAD443E6498E}" srcOrd="0" destOrd="0" presId="urn:microsoft.com/office/officeart/2008/layout/NameandTitleOrganizationalChart"/>
    <dgm:cxn modelId="{B1894F80-7A00-49F2-8812-B9C0912F51CF}" type="presParOf" srcId="{903B7C5D-24E6-4D12-9B51-EAD443E6498E}" destId="{83F08BF1-4074-413A-9118-04906F27B630}" srcOrd="0" destOrd="0" presId="urn:microsoft.com/office/officeart/2008/layout/NameandTitleOrganizationalChart"/>
    <dgm:cxn modelId="{4D69D698-8115-475C-BDB1-98696266091A}" type="presParOf" srcId="{903B7C5D-24E6-4D12-9B51-EAD443E6498E}" destId="{626E332E-B439-443D-AFB8-43E8C372B401}" srcOrd="1" destOrd="0" presId="urn:microsoft.com/office/officeart/2008/layout/NameandTitleOrganizationalChart"/>
    <dgm:cxn modelId="{49FFE2A7-9E77-4417-90BF-0D2A75EFBA9A}" type="presParOf" srcId="{903B7C5D-24E6-4D12-9B51-EAD443E6498E}" destId="{1A8236B7-CDE0-4565-8A95-AC2BB79FCC32}" srcOrd="2" destOrd="0" presId="urn:microsoft.com/office/officeart/2008/layout/NameandTitleOrganizationalChart"/>
    <dgm:cxn modelId="{C783147C-7B96-4A21-927A-10CD1317CEDB}" type="presParOf" srcId="{D4485097-76BB-499D-A821-226B6B5EDB66}" destId="{9BBC258A-B3A6-42C0-B4A1-A165EC23201C}" srcOrd="1" destOrd="0" presId="urn:microsoft.com/office/officeart/2008/layout/NameandTitleOrganizationalChart"/>
    <dgm:cxn modelId="{58E8013E-3121-43F5-B5E6-76F71DB31EF8}" type="presParOf" srcId="{D4485097-76BB-499D-A821-226B6B5EDB66}" destId="{6BEED4BD-C850-488F-83F8-5ECEAE594EEF}" srcOrd="2" destOrd="0" presId="urn:microsoft.com/office/officeart/2008/layout/NameandTitleOrganizationalChart"/>
    <dgm:cxn modelId="{2B922EF5-E0BD-4823-A453-29A057339467}" type="presParOf" srcId="{F4A54FC1-D42B-4B71-B240-4E86B1E9E22A}" destId="{99AF64F5-70FA-4567-9E63-B54ED5DA2811}" srcOrd="4" destOrd="0" presId="urn:microsoft.com/office/officeart/2008/layout/NameandTitleOrganizationalChart"/>
    <dgm:cxn modelId="{57651D6B-5167-45EE-9DF7-3FA56BDDE294}" type="presParOf" srcId="{F4A54FC1-D42B-4B71-B240-4E86B1E9E22A}" destId="{55860641-22A7-4387-91BC-B678D44B9D27}" srcOrd="5" destOrd="0" presId="urn:microsoft.com/office/officeart/2008/layout/NameandTitleOrganizationalChart"/>
    <dgm:cxn modelId="{F14CF12B-03F5-4114-BB71-B53A6C476EEE}" type="presParOf" srcId="{55860641-22A7-4387-91BC-B678D44B9D27}" destId="{FF6251C8-567F-4499-B773-8C39FE02E2C4}" srcOrd="0" destOrd="0" presId="urn:microsoft.com/office/officeart/2008/layout/NameandTitleOrganizationalChart"/>
    <dgm:cxn modelId="{9BD6BF80-4307-494D-A91B-B73C4053DE84}" type="presParOf" srcId="{FF6251C8-567F-4499-B773-8C39FE02E2C4}" destId="{C4749849-94AE-4232-9213-5B2A993A525A}" srcOrd="0" destOrd="0" presId="urn:microsoft.com/office/officeart/2008/layout/NameandTitleOrganizationalChart"/>
    <dgm:cxn modelId="{C28CDDBC-8408-4180-A10F-86320BAB86CD}" type="presParOf" srcId="{FF6251C8-567F-4499-B773-8C39FE02E2C4}" destId="{E69CA7AC-9F0E-4CAB-80B7-3613E218AD5C}" srcOrd="1" destOrd="0" presId="urn:microsoft.com/office/officeart/2008/layout/NameandTitleOrganizationalChart"/>
    <dgm:cxn modelId="{418B59CE-BFCF-407B-B159-443FAF5C066B}" type="presParOf" srcId="{FF6251C8-567F-4499-B773-8C39FE02E2C4}" destId="{11898E7C-BC61-4486-8302-A028D2BF878F}" srcOrd="2" destOrd="0" presId="urn:microsoft.com/office/officeart/2008/layout/NameandTitleOrganizationalChart"/>
    <dgm:cxn modelId="{2B3D388A-7A8F-4F7F-8799-5A8FC1438CC5}" type="presParOf" srcId="{55860641-22A7-4387-91BC-B678D44B9D27}" destId="{737C1DC7-2BE7-4250-BFC1-F699D2651E69}" srcOrd="1" destOrd="0" presId="urn:microsoft.com/office/officeart/2008/layout/NameandTitleOrganizationalChart"/>
    <dgm:cxn modelId="{3766D47A-22A3-49E9-B059-B0B292C1CF82}" type="presParOf" srcId="{55860641-22A7-4387-91BC-B678D44B9D27}" destId="{F003C4E5-4B0B-4DDC-9274-1A5072F89BF3}" srcOrd="2" destOrd="0" presId="urn:microsoft.com/office/officeart/2008/layout/NameandTitleOrganizationalChart"/>
    <dgm:cxn modelId="{64AD62ED-014E-4688-B8AF-7FA57AD5FED8}" type="presParOf" srcId="{F4A54FC1-D42B-4B71-B240-4E86B1E9E22A}" destId="{60B6DE02-5A29-484A-B2F8-67F0FA2507D7}" srcOrd="6" destOrd="0" presId="urn:microsoft.com/office/officeart/2008/layout/NameandTitleOrganizationalChart"/>
    <dgm:cxn modelId="{DD38B365-9C3C-4513-B6DB-84A7AA925502}" type="presParOf" srcId="{F4A54FC1-D42B-4B71-B240-4E86B1E9E22A}" destId="{B7803ACB-A584-47B7-8DAD-82E49D1A22BD}" srcOrd="7" destOrd="0" presId="urn:microsoft.com/office/officeart/2008/layout/NameandTitleOrganizationalChart"/>
    <dgm:cxn modelId="{CFB8D253-F698-4737-813E-E9A9AD065894}" type="presParOf" srcId="{B7803ACB-A584-47B7-8DAD-82E49D1A22BD}" destId="{6D50F699-2AD2-453B-A6AA-671E168BBAF9}" srcOrd="0" destOrd="0" presId="urn:microsoft.com/office/officeart/2008/layout/NameandTitleOrganizationalChart"/>
    <dgm:cxn modelId="{622A8A1B-3255-4E00-86C4-3B3C0586B056}" type="presParOf" srcId="{6D50F699-2AD2-453B-A6AA-671E168BBAF9}" destId="{A745F217-5469-4844-9993-23C9A54B0D95}" srcOrd="0" destOrd="0" presId="urn:microsoft.com/office/officeart/2008/layout/NameandTitleOrganizationalChart"/>
    <dgm:cxn modelId="{71A555E6-8F54-4CF1-A81E-9A7DE1E40158}" type="presParOf" srcId="{6D50F699-2AD2-453B-A6AA-671E168BBAF9}" destId="{BBB5A114-A9AD-46DC-87F0-0DDF5E41802B}" srcOrd="1" destOrd="0" presId="urn:microsoft.com/office/officeart/2008/layout/NameandTitleOrganizationalChart"/>
    <dgm:cxn modelId="{3ACF16D2-E025-4FB1-AD49-94663CF0E66A}" type="presParOf" srcId="{6D50F699-2AD2-453B-A6AA-671E168BBAF9}" destId="{44AFE2D7-9F65-4FFC-8C9C-5B8995505A4C}" srcOrd="2" destOrd="0" presId="urn:microsoft.com/office/officeart/2008/layout/NameandTitleOrganizationalChart"/>
    <dgm:cxn modelId="{77FE8AD4-A1A5-4214-93EB-700657F3BC02}" type="presParOf" srcId="{B7803ACB-A584-47B7-8DAD-82E49D1A22BD}" destId="{8AFD8005-0ED5-4B9B-A939-166735C45B4A}" srcOrd="1" destOrd="0" presId="urn:microsoft.com/office/officeart/2008/layout/NameandTitleOrganizationalChart"/>
    <dgm:cxn modelId="{F820A4D6-707B-4A1F-9166-D918D546C286}" type="presParOf" srcId="{B7803ACB-A584-47B7-8DAD-82E49D1A22BD}" destId="{EB8D380E-84DE-4FA9-AE24-F16A2CE0FA92}" srcOrd="2" destOrd="0" presId="urn:microsoft.com/office/officeart/2008/layout/NameandTitleOrganizationalChart"/>
    <dgm:cxn modelId="{2ED63E9B-7712-4522-98F1-7957E215A07C}" type="presParOf" srcId="{17C56209-15C5-4DD8-ADCD-1A12119ECB04}" destId="{3ACE5474-1FC2-4D1C-9E36-5CF00EDBF68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F6B6E-57F9-4EAF-8C76-CF9A6BA6747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706CB-C4AF-4212-BAD9-093BF26218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Real Estate</a:t>
          </a:r>
          <a:r>
            <a:rPr lang="en-US" b="0" i="0" baseline="0"/>
            <a:t> </a:t>
          </a:r>
          <a:endParaRPr lang="en-US"/>
        </a:p>
      </dgm:t>
    </dgm:pt>
    <dgm:pt modelId="{475369DA-B424-4E19-9739-5B61C5676007}" type="parTrans" cxnId="{07CD941E-C7EF-4D7C-AF0A-647F8D40BC59}">
      <dgm:prSet/>
      <dgm:spPr/>
      <dgm:t>
        <a:bodyPr/>
        <a:lstStyle/>
        <a:p>
          <a:endParaRPr lang="en-US"/>
        </a:p>
      </dgm:t>
    </dgm:pt>
    <dgm:pt modelId="{91CB0E92-5F14-44FE-8D16-4F10D2F506EC}" type="sibTrans" cxnId="{07CD941E-C7EF-4D7C-AF0A-647F8D40BC59}">
      <dgm:prSet/>
      <dgm:spPr/>
      <dgm:t>
        <a:bodyPr/>
        <a:lstStyle/>
        <a:p>
          <a:endParaRPr lang="en-US"/>
        </a:p>
      </dgm:t>
    </dgm:pt>
    <dgm:pt modelId="{2CE817CC-7547-48F6-80E0-DC4B829174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Asset Management </a:t>
          </a:r>
          <a:endParaRPr lang="en-US"/>
        </a:p>
      </dgm:t>
    </dgm:pt>
    <dgm:pt modelId="{0A3850A3-254C-4485-BE1B-3E4EB2F195B1}" type="parTrans" cxnId="{4EC7C14A-B8B5-4560-AF40-7E742DD4320D}">
      <dgm:prSet/>
      <dgm:spPr/>
      <dgm:t>
        <a:bodyPr/>
        <a:lstStyle/>
        <a:p>
          <a:endParaRPr lang="en-US"/>
        </a:p>
      </dgm:t>
    </dgm:pt>
    <dgm:pt modelId="{33E5785F-E6E4-472C-9202-CCE908502D5D}" type="sibTrans" cxnId="{4EC7C14A-B8B5-4560-AF40-7E742DD4320D}">
      <dgm:prSet/>
      <dgm:spPr/>
      <dgm:t>
        <a:bodyPr/>
        <a:lstStyle/>
        <a:p>
          <a:endParaRPr lang="en-US"/>
        </a:p>
      </dgm:t>
    </dgm:pt>
    <dgm:pt modelId="{36A89740-55C3-4777-A0E2-0FB6A79981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Operations </a:t>
          </a:r>
          <a:endParaRPr lang="en-US"/>
        </a:p>
      </dgm:t>
    </dgm:pt>
    <dgm:pt modelId="{62E71466-8A43-4DE3-81EF-329CBD857A5F}" type="parTrans" cxnId="{608F6C9F-43D6-4BF0-9279-B7F2569BB5C7}">
      <dgm:prSet/>
      <dgm:spPr/>
      <dgm:t>
        <a:bodyPr/>
        <a:lstStyle/>
        <a:p>
          <a:endParaRPr lang="en-US"/>
        </a:p>
      </dgm:t>
    </dgm:pt>
    <dgm:pt modelId="{C95925CB-360D-4A77-8EE6-80391302B995}" type="sibTrans" cxnId="{608F6C9F-43D6-4BF0-9279-B7F2569BB5C7}">
      <dgm:prSet/>
      <dgm:spPr/>
      <dgm:t>
        <a:bodyPr/>
        <a:lstStyle/>
        <a:p>
          <a:endParaRPr lang="en-US"/>
        </a:p>
      </dgm:t>
    </dgm:pt>
    <dgm:pt modelId="{C7D208C1-4C3C-4B67-93EF-04899A2B0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Campus Energy </a:t>
          </a:r>
          <a:endParaRPr lang="en-US"/>
        </a:p>
      </dgm:t>
    </dgm:pt>
    <dgm:pt modelId="{76F36BBD-A20A-480A-968A-9E634482ABF0}" type="parTrans" cxnId="{F90FAC52-8962-432C-A919-F0D3CC00A141}">
      <dgm:prSet/>
      <dgm:spPr/>
      <dgm:t>
        <a:bodyPr/>
        <a:lstStyle/>
        <a:p>
          <a:endParaRPr lang="en-US"/>
        </a:p>
      </dgm:t>
    </dgm:pt>
    <dgm:pt modelId="{2AAABD9D-441C-48FC-B6A3-C4F91A28B6F4}" type="sibTrans" cxnId="{F90FAC52-8962-432C-A919-F0D3CC00A141}">
      <dgm:prSet/>
      <dgm:spPr/>
      <dgm:t>
        <a:bodyPr/>
        <a:lstStyle/>
        <a:p>
          <a:endParaRPr lang="en-US"/>
        </a:p>
      </dgm:t>
    </dgm:pt>
    <dgm:pt modelId="{311B4E47-FDA3-4C88-A128-FB5FDDFEAA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Business IT</a:t>
          </a:r>
          <a:endParaRPr lang="en-US"/>
        </a:p>
      </dgm:t>
    </dgm:pt>
    <dgm:pt modelId="{BDA86362-E9E0-461E-B8CB-1BF75DF44134}" type="parTrans" cxnId="{16F35289-6AC0-43FA-BCE2-D841BB9EB243}">
      <dgm:prSet/>
      <dgm:spPr/>
      <dgm:t>
        <a:bodyPr/>
        <a:lstStyle/>
        <a:p>
          <a:endParaRPr lang="en-US"/>
        </a:p>
      </dgm:t>
    </dgm:pt>
    <dgm:pt modelId="{357A92A9-ABB2-4B18-9712-73150F2872AE}" type="sibTrans" cxnId="{16F35289-6AC0-43FA-BCE2-D841BB9EB243}">
      <dgm:prSet/>
      <dgm:spPr/>
      <dgm:t>
        <a:bodyPr/>
        <a:lstStyle/>
        <a:p>
          <a:endParaRPr lang="en-US"/>
        </a:p>
      </dgm:t>
    </dgm:pt>
    <dgm:pt modelId="{952C6B57-EF8A-4EC2-8F86-004AA60A64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Finance</a:t>
          </a:r>
          <a:endParaRPr lang="en-US"/>
        </a:p>
      </dgm:t>
    </dgm:pt>
    <dgm:pt modelId="{5666CDF6-62F0-441F-B8F6-874A706116F0}" type="parTrans" cxnId="{8298804C-E759-48CC-8883-B1D4CF308B8C}">
      <dgm:prSet/>
      <dgm:spPr/>
      <dgm:t>
        <a:bodyPr/>
        <a:lstStyle/>
        <a:p>
          <a:endParaRPr lang="en-US"/>
        </a:p>
      </dgm:t>
    </dgm:pt>
    <dgm:pt modelId="{13F187A5-0569-4842-971E-6D4C4A3746CC}" type="sibTrans" cxnId="{8298804C-E759-48CC-8883-B1D4CF308B8C}">
      <dgm:prSet/>
      <dgm:spPr/>
      <dgm:t>
        <a:bodyPr/>
        <a:lstStyle/>
        <a:p>
          <a:endParaRPr lang="en-US"/>
        </a:p>
      </dgm:t>
    </dgm:pt>
    <dgm:pt modelId="{3EA7F1AD-4130-48AD-A9ED-A11B48BD81DA}" type="pres">
      <dgm:prSet presAssocID="{6F7F6B6E-57F9-4EAF-8C76-CF9A6BA6747C}" presName="root" presStyleCnt="0">
        <dgm:presLayoutVars>
          <dgm:dir/>
          <dgm:resizeHandles val="exact"/>
        </dgm:presLayoutVars>
      </dgm:prSet>
      <dgm:spPr/>
    </dgm:pt>
    <dgm:pt modelId="{5DED9A64-1A0A-4352-8353-D4BF86EB18F3}" type="pres">
      <dgm:prSet presAssocID="{3CD706CB-C4AF-4212-BAD9-093BF262189E}" presName="compNode" presStyleCnt="0"/>
      <dgm:spPr/>
    </dgm:pt>
    <dgm:pt modelId="{280D3CA8-7AD9-47C7-B874-D9E4814A4B0C}" type="pres">
      <dgm:prSet presAssocID="{3CD706CB-C4AF-4212-BAD9-093BF262189E}" presName="iconBgRect" presStyleLbl="bgShp" presStyleIdx="0" presStyleCnt="6"/>
      <dgm:spPr/>
    </dgm:pt>
    <dgm:pt modelId="{617B0F43-8E24-45B9-9819-5AC7C133F911}" type="pres">
      <dgm:prSet presAssocID="{3CD706CB-C4AF-4212-BAD9-093BF26218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39C73D44-8681-420B-8F93-EC6530F87852}" type="pres">
      <dgm:prSet presAssocID="{3CD706CB-C4AF-4212-BAD9-093BF262189E}" presName="spaceRect" presStyleCnt="0"/>
      <dgm:spPr/>
    </dgm:pt>
    <dgm:pt modelId="{BDBA8B1B-6ED7-4EB6-A186-CA151A0D2FC0}" type="pres">
      <dgm:prSet presAssocID="{3CD706CB-C4AF-4212-BAD9-093BF262189E}" presName="textRect" presStyleLbl="revTx" presStyleIdx="0" presStyleCnt="6">
        <dgm:presLayoutVars>
          <dgm:chMax val="1"/>
          <dgm:chPref val="1"/>
        </dgm:presLayoutVars>
      </dgm:prSet>
      <dgm:spPr/>
    </dgm:pt>
    <dgm:pt modelId="{14EA360C-E321-477F-83F1-7A3367ADD99D}" type="pres">
      <dgm:prSet presAssocID="{91CB0E92-5F14-44FE-8D16-4F10D2F506EC}" presName="sibTrans" presStyleCnt="0"/>
      <dgm:spPr/>
    </dgm:pt>
    <dgm:pt modelId="{10007D13-8194-47BC-AE32-098CBB77C72C}" type="pres">
      <dgm:prSet presAssocID="{2CE817CC-7547-48F6-80E0-DC4B8291742A}" presName="compNode" presStyleCnt="0"/>
      <dgm:spPr/>
    </dgm:pt>
    <dgm:pt modelId="{42DC2B00-FB23-407B-AC77-E296F43DB52B}" type="pres">
      <dgm:prSet presAssocID="{2CE817CC-7547-48F6-80E0-DC4B8291742A}" presName="iconBgRect" presStyleLbl="bgShp" presStyleIdx="1" presStyleCnt="6"/>
      <dgm:spPr/>
    </dgm:pt>
    <dgm:pt modelId="{C825A541-9901-4859-B88A-4F550CDB16F7}" type="pres">
      <dgm:prSet presAssocID="{2CE817CC-7547-48F6-80E0-DC4B8291742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DE273D6-CF88-413B-BEFD-17CDBDEC2F22}" type="pres">
      <dgm:prSet presAssocID="{2CE817CC-7547-48F6-80E0-DC4B8291742A}" presName="spaceRect" presStyleCnt="0"/>
      <dgm:spPr/>
    </dgm:pt>
    <dgm:pt modelId="{9AC6B8DC-FD42-4618-8CC2-F072F905C33F}" type="pres">
      <dgm:prSet presAssocID="{2CE817CC-7547-48F6-80E0-DC4B8291742A}" presName="textRect" presStyleLbl="revTx" presStyleIdx="1" presStyleCnt="6">
        <dgm:presLayoutVars>
          <dgm:chMax val="1"/>
          <dgm:chPref val="1"/>
        </dgm:presLayoutVars>
      </dgm:prSet>
      <dgm:spPr/>
    </dgm:pt>
    <dgm:pt modelId="{A7A496E8-F527-41D6-8A7A-1789EA3C8D7B}" type="pres">
      <dgm:prSet presAssocID="{33E5785F-E6E4-472C-9202-CCE908502D5D}" presName="sibTrans" presStyleCnt="0"/>
      <dgm:spPr/>
    </dgm:pt>
    <dgm:pt modelId="{E3DFD922-4118-443B-974B-14C2692D2744}" type="pres">
      <dgm:prSet presAssocID="{36A89740-55C3-4777-A0E2-0FB6A79981AC}" presName="compNode" presStyleCnt="0"/>
      <dgm:spPr/>
    </dgm:pt>
    <dgm:pt modelId="{6A09B521-1985-4A05-B924-AE1D1011548E}" type="pres">
      <dgm:prSet presAssocID="{36A89740-55C3-4777-A0E2-0FB6A79981AC}" presName="iconBgRect" presStyleLbl="bgShp" presStyleIdx="2" presStyleCnt="6"/>
      <dgm:spPr/>
    </dgm:pt>
    <dgm:pt modelId="{2AF116E1-1FB1-45CC-8DFB-D9586C124031}" type="pres">
      <dgm:prSet presAssocID="{36A89740-55C3-4777-A0E2-0FB6A79981A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9D65905-23A0-4A51-B3C6-C9A70D52012D}" type="pres">
      <dgm:prSet presAssocID="{36A89740-55C3-4777-A0E2-0FB6A79981AC}" presName="spaceRect" presStyleCnt="0"/>
      <dgm:spPr/>
    </dgm:pt>
    <dgm:pt modelId="{F93BFDC8-BB1B-4D2B-9DA1-BBFB2D20516E}" type="pres">
      <dgm:prSet presAssocID="{36A89740-55C3-4777-A0E2-0FB6A79981AC}" presName="textRect" presStyleLbl="revTx" presStyleIdx="2" presStyleCnt="6">
        <dgm:presLayoutVars>
          <dgm:chMax val="1"/>
          <dgm:chPref val="1"/>
        </dgm:presLayoutVars>
      </dgm:prSet>
      <dgm:spPr/>
    </dgm:pt>
    <dgm:pt modelId="{4655FCA7-2602-4D4B-AD25-31CA71693D3F}" type="pres">
      <dgm:prSet presAssocID="{C95925CB-360D-4A77-8EE6-80391302B995}" presName="sibTrans" presStyleCnt="0"/>
      <dgm:spPr/>
    </dgm:pt>
    <dgm:pt modelId="{AAFEDFEA-EEF2-4BA8-872C-608746923C46}" type="pres">
      <dgm:prSet presAssocID="{C7D208C1-4C3C-4B67-93EF-04899A2B08D7}" presName="compNode" presStyleCnt="0"/>
      <dgm:spPr/>
    </dgm:pt>
    <dgm:pt modelId="{7DAEEF53-6182-44E3-B932-CBBF6A4A3B25}" type="pres">
      <dgm:prSet presAssocID="{C7D208C1-4C3C-4B67-93EF-04899A2B08D7}" presName="iconBgRect" presStyleLbl="bgShp" presStyleIdx="3" presStyleCnt="6"/>
      <dgm:spPr/>
    </dgm:pt>
    <dgm:pt modelId="{C0D1356A-DEF5-42E0-BD15-5AB260D3A992}" type="pres">
      <dgm:prSet presAssocID="{C7D208C1-4C3C-4B67-93EF-04899A2B08D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8917D78-8545-427C-BEDE-A37B4017BF32}" type="pres">
      <dgm:prSet presAssocID="{C7D208C1-4C3C-4B67-93EF-04899A2B08D7}" presName="spaceRect" presStyleCnt="0"/>
      <dgm:spPr/>
    </dgm:pt>
    <dgm:pt modelId="{E80E7E87-4087-4F5D-8940-77FE60F90513}" type="pres">
      <dgm:prSet presAssocID="{C7D208C1-4C3C-4B67-93EF-04899A2B08D7}" presName="textRect" presStyleLbl="revTx" presStyleIdx="3" presStyleCnt="6">
        <dgm:presLayoutVars>
          <dgm:chMax val="1"/>
          <dgm:chPref val="1"/>
        </dgm:presLayoutVars>
      </dgm:prSet>
      <dgm:spPr/>
    </dgm:pt>
    <dgm:pt modelId="{33E4FDA6-8DDC-45DC-8BA7-92FE1772E273}" type="pres">
      <dgm:prSet presAssocID="{2AAABD9D-441C-48FC-B6A3-C4F91A28B6F4}" presName="sibTrans" presStyleCnt="0"/>
      <dgm:spPr/>
    </dgm:pt>
    <dgm:pt modelId="{E10418E9-4688-4935-96F8-A74ECE5AEB84}" type="pres">
      <dgm:prSet presAssocID="{311B4E47-FDA3-4C88-A128-FB5FDDFEAA9A}" presName="compNode" presStyleCnt="0"/>
      <dgm:spPr/>
    </dgm:pt>
    <dgm:pt modelId="{C9D471C7-0C04-45BA-8ED8-36DA00CD9201}" type="pres">
      <dgm:prSet presAssocID="{311B4E47-FDA3-4C88-A128-FB5FDDFEAA9A}" presName="iconBgRect" presStyleLbl="bgShp" presStyleIdx="4" presStyleCnt="6"/>
      <dgm:spPr/>
    </dgm:pt>
    <dgm:pt modelId="{6DD5A57D-E9CE-4F40-97F7-E53978C490F0}" type="pres">
      <dgm:prSet presAssocID="{311B4E47-FDA3-4C88-A128-FB5FDDFEAA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67B57A0-6B26-44D3-8030-F55917F1BD44}" type="pres">
      <dgm:prSet presAssocID="{311B4E47-FDA3-4C88-A128-FB5FDDFEAA9A}" presName="spaceRect" presStyleCnt="0"/>
      <dgm:spPr/>
    </dgm:pt>
    <dgm:pt modelId="{61569A26-E021-48AB-9DCD-762F84A1117A}" type="pres">
      <dgm:prSet presAssocID="{311B4E47-FDA3-4C88-A128-FB5FDDFEAA9A}" presName="textRect" presStyleLbl="revTx" presStyleIdx="4" presStyleCnt="6">
        <dgm:presLayoutVars>
          <dgm:chMax val="1"/>
          <dgm:chPref val="1"/>
        </dgm:presLayoutVars>
      </dgm:prSet>
      <dgm:spPr/>
    </dgm:pt>
    <dgm:pt modelId="{85F34EE5-52C8-4282-BB96-3E87BCE8AF09}" type="pres">
      <dgm:prSet presAssocID="{357A92A9-ABB2-4B18-9712-73150F2872AE}" presName="sibTrans" presStyleCnt="0"/>
      <dgm:spPr/>
    </dgm:pt>
    <dgm:pt modelId="{6DE17205-617F-4961-B493-69F21510A151}" type="pres">
      <dgm:prSet presAssocID="{952C6B57-EF8A-4EC2-8F86-004AA60A64E7}" presName="compNode" presStyleCnt="0"/>
      <dgm:spPr/>
    </dgm:pt>
    <dgm:pt modelId="{C31B3B67-3765-414C-9182-0027FDA8D240}" type="pres">
      <dgm:prSet presAssocID="{952C6B57-EF8A-4EC2-8F86-004AA60A64E7}" presName="iconBgRect" presStyleLbl="bgShp" presStyleIdx="5" presStyleCnt="6"/>
      <dgm:spPr/>
    </dgm:pt>
    <dgm:pt modelId="{E06A570C-44EE-4E83-9A52-7D7806EEFA35}" type="pres">
      <dgm:prSet presAssocID="{952C6B57-EF8A-4EC2-8F86-004AA60A64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157CD92-7165-45B7-8CAC-90FFE19B6094}" type="pres">
      <dgm:prSet presAssocID="{952C6B57-EF8A-4EC2-8F86-004AA60A64E7}" presName="spaceRect" presStyleCnt="0"/>
      <dgm:spPr/>
    </dgm:pt>
    <dgm:pt modelId="{CA471429-53D3-423B-A138-4AC36D2B67F3}" type="pres">
      <dgm:prSet presAssocID="{952C6B57-EF8A-4EC2-8F86-004AA60A64E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953311A-EA94-40E0-BB0E-2B685930F68A}" type="presOf" srcId="{2CE817CC-7547-48F6-80E0-DC4B8291742A}" destId="{9AC6B8DC-FD42-4618-8CC2-F072F905C33F}" srcOrd="0" destOrd="0" presId="urn:microsoft.com/office/officeart/2018/5/layout/IconCircleLabelList"/>
    <dgm:cxn modelId="{07CD941E-C7EF-4D7C-AF0A-647F8D40BC59}" srcId="{6F7F6B6E-57F9-4EAF-8C76-CF9A6BA6747C}" destId="{3CD706CB-C4AF-4212-BAD9-093BF262189E}" srcOrd="0" destOrd="0" parTransId="{475369DA-B424-4E19-9739-5B61C5676007}" sibTransId="{91CB0E92-5F14-44FE-8D16-4F10D2F506EC}"/>
    <dgm:cxn modelId="{49BCAD35-8FCD-4F27-B623-32E27BAEF370}" type="presOf" srcId="{952C6B57-EF8A-4EC2-8F86-004AA60A64E7}" destId="{CA471429-53D3-423B-A138-4AC36D2B67F3}" srcOrd="0" destOrd="0" presId="urn:microsoft.com/office/officeart/2018/5/layout/IconCircleLabelList"/>
    <dgm:cxn modelId="{7144E168-7E2B-42B6-8DAE-019993301C90}" type="presOf" srcId="{C7D208C1-4C3C-4B67-93EF-04899A2B08D7}" destId="{E80E7E87-4087-4F5D-8940-77FE60F90513}" srcOrd="0" destOrd="0" presId="urn:microsoft.com/office/officeart/2018/5/layout/IconCircleLabelList"/>
    <dgm:cxn modelId="{4EC7C14A-B8B5-4560-AF40-7E742DD4320D}" srcId="{6F7F6B6E-57F9-4EAF-8C76-CF9A6BA6747C}" destId="{2CE817CC-7547-48F6-80E0-DC4B8291742A}" srcOrd="1" destOrd="0" parTransId="{0A3850A3-254C-4485-BE1B-3E4EB2F195B1}" sibTransId="{33E5785F-E6E4-472C-9202-CCE908502D5D}"/>
    <dgm:cxn modelId="{8298804C-E759-48CC-8883-B1D4CF308B8C}" srcId="{6F7F6B6E-57F9-4EAF-8C76-CF9A6BA6747C}" destId="{952C6B57-EF8A-4EC2-8F86-004AA60A64E7}" srcOrd="5" destOrd="0" parTransId="{5666CDF6-62F0-441F-B8F6-874A706116F0}" sibTransId="{13F187A5-0569-4842-971E-6D4C4A3746CC}"/>
    <dgm:cxn modelId="{721D7852-775D-4E4B-98F2-F70CA09265F7}" type="presOf" srcId="{36A89740-55C3-4777-A0E2-0FB6A79981AC}" destId="{F93BFDC8-BB1B-4D2B-9DA1-BBFB2D20516E}" srcOrd="0" destOrd="0" presId="urn:microsoft.com/office/officeart/2018/5/layout/IconCircleLabelList"/>
    <dgm:cxn modelId="{F90FAC52-8962-432C-A919-F0D3CC00A141}" srcId="{6F7F6B6E-57F9-4EAF-8C76-CF9A6BA6747C}" destId="{C7D208C1-4C3C-4B67-93EF-04899A2B08D7}" srcOrd="3" destOrd="0" parTransId="{76F36BBD-A20A-480A-968A-9E634482ABF0}" sibTransId="{2AAABD9D-441C-48FC-B6A3-C4F91A28B6F4}"/>
    <dgm:cxn modelId="{20927553-ED14-4DB1-A4E7-4CBABE4D0682}" type="presOf" srcId="{3CD706CB-C4AF-4212-BAD9-093BF262189E}" destId="{BDBA8B1B-6ED7-4EB6-A186-CA151A0D2FC0}" srcOrd="0" destOrd="0" presId="urn:microsoft.com/office/officeart/2018/5/layout/IconCircleLabelList"/>
    <dgm:cxn modelId="{6B35687B-34E0-4B78-8DEB-EC9D7F9E5FE5}" type="presOf" srcId="{311B4E47-FDA3-4C88-A128-FB5FDDFEAA9A}" destId="{61569A26-E021-48AB-9DCD-762F84A1117A}" srcOrd="0" destOrd="0" presId="urn:microsoft.com/office/officeart/2018/5/layout/IconCircleLabelList"/>
    <dgm:cxn modelId="{16F35289-6AC0-43FA-BCE2-D841BB9EB243}" srcId="{6F7F6B6E-57F9-4EAF-8C76-CF9A6BA6747C}" destId="{311B4E47-FDA3-4C88-A128-FB5FDDFEAA9A}" srcOrd="4" destOrd="0" parTransId="{BDA86362-E9E0-461E-B8CB-1BF75DF44134}" sibTransId="{357A92A9-ABB2-4B18-9712-73150F2872AE}"/>
    <dgm:cxn modelId="{608F6C9F-43D6-4BF0-9279-B7F2569BB5C7}" srcId="{6F7F6B6E-57F9-4EAF-8C76-CF9A6BA6747C}" destId="{36A89740-55C3-4777-A0E2-0FB6A79981AC}" srcOrd="2" destOrd="0" parTransId="{62E71466-8A43-4DE3-81EF-329CBD857A5F}" sibTransId="{C95925CB-360D-4A77-8EE6-80391302B995}"/>
    <dgm:cxn modelId="{BE22C0FC-0071-4D16-9426-8B3E2622E9EC}" type="presOf" srcId="{6F7F6B6E-57F9-4EAF-8C76-CF9A6BA6747C}" destId="{3EA7F1AD-4130-48AD-A9ED-A11B48BD81DA}" srcOrd="0" destOrd="0" presId="urn:microsoft.com/office/officeart/2018/5/layout/IconCircleLabelList"/>
    <dgm:cxn modelId="{D626ED2B-DED9-4D6F-82B1-30936CD34C06}" type="presParOf" srcId="{3EA7F1AD-4130-48AD-A9ED-A11B48BD81DA}" destId="{5DED9A64-1A0A-4352-8353-D4BF86EB18F3}" srcOrd="0" destOrd="0" presId="urn:microsoft.com/office/officeart/2018/5/layout/IconCircleLabelList"/>
    <dgm:cxn modelId="{A1A041F3-61B9-471C-88A6-AF1AED1CCF16}" type="presParOf" srcId="{5DED9A64-1A0A-4352-8353-D4BF86EB18F3}" destId="{280D3CA8-7AD9-47C7-B874-D9E4814A4B0C}" srcOrd="0" destOrd="0" presId="urn:microsoft.com/office/officeart/2018/5/layout/IconCircleLabelList"/>
    <dgm:cxn modelId="{9B5D63DC-ECC0-401F-A3BF-81875AF0FBAD}" type="presParOf" srcId="{5DED9A64-1A0A-4352-8353-D4BF86EB18F3}" destId="{617B0F43-8E24-45B9-9819-5AC7C133F911}" srcOrd="1" destOrd="0" presId="urn:microsoft.com/office/officeart/2018/5/layout/IconCircleLabelList"/>
    <dgm:cxn modelId="{E5620918-231A-4868-B552-DB1061CA2C4E}" type="presParOf" srcId="{5DED9A64-1A0A-4352-8353-D4BF86EB18F3}" destId="{39C73D44-8681-420B-8F93-EC6530F87852}" srcOrd="2" destOrd="0" presId="urn:microsoft.com/office/officeart/2018/5/layout/IconCircleLabelList"/>
    <dgm:cxn modelId="{6FD09628-17AC-4C00-9CEF-439E972A6E75}" type="presParOf" srcId="{5DED9A64-1A0A-4352-8353-D4BF86EB18F3}" destId="{BDBA8B1B-6ED7-4EB6-A186-CA151A0D2FC0}" srcOrd="3" destOrd="0" presId="urn:microsoft.com/office/officeart/2018/5/layout/IconCircleLabelList"/>
    <dgm:cxn modelId="{5721E426-93F1-4D01-956C-6FBAD356D127}" type="presParOf" srcId="{3EA7F1AD-4130-48AD-A9ED-A11B48BD81DA}" destId="{14EA360C-E321-477F-83F1-7A3367ADD99D}" srcOrd="1" destOrd="0" presId="urn:microsoft.com/office/officeart/2018/5/layout/IconCircleLabelList"/>
    <dgm:cxn modelId="{EE2D2B92-9265-49A4-ADBB-3FC6ACA3F0F7}" type="presParOf" srcId="{3EA7F1AD-4130-48AD-A9ED-A11B48BD81DA}" destId="{10007D13-8194-47BC-AE32-098CBB77C72C}" srcOrd="2" destOrd="0" presId="urn:microsoft.com/office/officeart/2018/5/layout/IconCircleLabelList"/>
    <dgm:cxn modelId="{80F486AF-0B92-4F07-A018-5F380449D0B6}" type="presParOf" srcId="{10007D13-8194-47BC-AE32-098CBB77C72C}" destId="{42DC2B00-FB23-407B-AC77-E296F43DB52B}" srcOrd="0" destOrd="0" presId="urn:microsoft.com/office/officeart/2018/5/layout/IconCircleLabelList"/>
    <dgm:cxn modelId="{1BB902B1-8734-45D6-8E17-59A407C52B72}" type="presParOf" srcId="{10007D13-8194-47BC-AE32-098CBB77C72C}" destId="{C825A541-9901-4859-B88A-4F550CDB16F7}" srcOrd="1" destOrd="0" presId="urn:microsoft.com/office/officeart/2018/5/layout/IconCircleLabelList"/>
    <dgm:cxn modelId="{57AE0E93-FDBE-4802-826E-C06C41C1E88E}" type="presParOf" srcId="{10007D13-8194-47BC-AE32-098CBB77C72C}" destId="{3DE273D6-CF88-413B-BEFD-17CDBDEC2F22}" srcOrd="2" destOrd="0" presId="urn:microsoft.com/office/officeart/2018/5/layout/IconCircleLabelList"/>
    <dgm:cxn modelId="{202ACA69-6EC9-47B3-B4F9-569656549D3C}" type="presParOf" srcId="{10007D13-8194-47BC-AE32-098CBB77C72C}" destId="{9AC6B8DC-FD42-4618-8CC2-F072F905C33F}" srcOrd="3" destOrd="0" presId="urn:microsoft.com/office/officeart/2018/5/layout/IconCircleLabelList"/>
    <dgm:cxn modelId="{7601B4A3-1D42-4745-8B1C-47CE024B09A6}" type="presParOf" srcId="{3EA7F1AD-4130-48AD-A9ED-A11B48BD81DA}" destId="{A7A496E8-F527-41D6-8A7A-1789EA3C8D7B}" srcOrd="3" destOrd="0" presId="urn:microsoft.com/office/officeart/2018/5/layout/IconCircleLabelList"/>
    <dgm:cxn modelId="{76E2BC57-E637-4BD4-A9AD-4409B100E7F9}" type="presParOf" srcId="{3EA7F1AD-4130-48AD-A9ED-A11B48BD81DA}" destId="{E3DFD922-4118-443B-974B-14C2692D2744}" srcOrd="4" destOrd="0" presId="urn:microsoft.com/office/officeart/2018/5/layout/IconCircleLabelList"/>
    <dgm:cxn modelId="{B6DEDACC-D1F7-483A-8C71-8BD4DAC3D304}" type="presParOf" srcId="{E3DFD922-4118-443B-974B-14C2692D2744}" destId="{6A09B521-1985-4A05-B924-AE1D1011548E}" srcOrd="0" destOrd="0" presId="urn:microsoft.com/office/officeart/2018/5/layout/IconCircleLabelList"/>
    <dgm:cxn modelId="{86F6E4BA-2A24-453E-B475-E86A39A9ADD7}" type="presParOf" srcId="{E3DFD922-4118-443B-974B-14C2692D2744}" destId="{2AF116E1-1FB1-45CC-8DFB-D9586C124031}" srcOrd="1" destOrd="0" presId="urn:microsoft.com/office/officeart/2018/5/layout/IconCircleLabelList"/>
    <dgm:cxn modelId="{3C761FCC-E47B-435B-BBEA-337B0EFEAFE4}" type="presParOf" srcId="{E3DFD922-4118-443B-974B-14C2692D2744}" destId="{D9D65905-23A0-4A51-B3C6-C9A70D52012D}" srcOrd="2" destOrd="0" presId="urn:microsoft.com/office/officeart/2018/5/layout/IconCircleLabelList"/>
    <dgm:cxn modelId="{E07B73A9-D915-4BD1-97E3-FA99E9CCBEAA}" type="presParOf" srcId="{E3DFD922-4118-443B-974B-14C2692D2744}" destId="{F93BFDC8-BB1B-4D2B-9DA1-BBFB2D20516E}" srcOrd="3" destOrd="0" presId="urn:microsoft.com/office/officeart/2018/5/layout/IconCircleLabelList"/>
    <dgm:cxn modelId="{72E8D873-FF3D-412A-A4A5-0E1E96DD58F8}" type="presParOf" srcId="{3EA7F1AD-4130-48AD-A9ED-A11B48BD81DA}" destId="{4655FCA7-2602-4D4B-AD25-31CA71693D3F}" srcOrd="5" destOrd="0" presId="urn:microsoft.com/office/officeart/2018/5/layout/IconCircleLabelList"/>
    <dgm:cxn modelId="{1643939F-ADB4-4910-B7CF-A4D6489D435C}" type="presParOf" srcId="{3EA7F1AD-4130-48AD-A9ED-A11B48BD81DA}" destId="{AAFEDFEA-EEF2-4BA8-872C-608746923C46}" srcOrd="6" destOrd="0" presId="urn:microsoft.com/office/officeart/2018/5/layout/IconCircleLabelList"/>
    <dgm:cxn modelId="{A255ACDF-754C-4907-8B69-8FF52089AFF4}" type="presParOf" srcId="{AAFEDFEA-EEF2-4BA8-872C-608746923C46}" destId="{7DAEEF53-6182-44E3-B932-CBBF6A4A3B25}" srcOrd="0" destOrd="0" presId="urn:microsoft.com/office/officeart/2018/5/layout/IconCircleLabelList"/>
    <dgm:cxn modelId="{03845319-0A69-4511-BD4F-8FBC2EB3F526}" type="presParOf" srcId="{AAFEDFEA-EEF2-4BA8-872C-608746923C46}" destId="{C0D1356A-DEF5-42E0-BD15-5AB260D3A992}" srcOrd="1" destOrd="0" presId="urn:microsoft.com/office/officeart/2018/5/layout/IconCircleLabelList"/>
    <dgm:cxn modelId="{BF2AC637-8B81-4251-B3BD-9DE85CE80ED9}" type="presParOf" srcId="{AAFEDFEA-EEF2-4BA8-872C-608746923C46}" destId="{58917D78-8545-427C-BEDE-A37B4017BF32}" srcOrd="2" destOrd="0" presId="urn:microsoft.com/office/officeart/2018/5/layout/IconCircleLabelList"/>
    <dgm:cxn modelId="{01DFED52-EFAB-4181-B94F-2DA088F95190}" type="presParOf" srcId="{AAFEDFEA-EEF2-4BA8-872C-608746923C46}" destId="{E80E7E87-4087-4F5D-8940-77FE60F90513}" srcOrd="3" destOrd="0" presId="urn:microsoft.com/office/officeart/2018/5/layout/IconCircleLabelList"/>
    <dgm:cxn modelId="{F9BC0AC3-017F-4BC6-9340-570BD43CF253}" type="presParOf" srcId="{3EA7F1AD-4130-48AD-A9ED-A11B48BD81DA}" destId="{33E4FDA6-8DDC-45DC-8BA7-92FE1772E273}" srcOrd="7" destOrd="0" presId="urn:microsoft.com/office/officeart/2018/5/layout/IconCircleLabelList"/>
    <dgm:cxn modelId="{4B039C76-3553-4945-B157-90D4B0AB642A}" type="presParOf" srcId="{3EA7F1AD-4130-48AD-A9ED-A11B48BD81DA}" destId="{E10418E9-4688-4935-96F8-A74ECE5AEB84}" srcOrd="8" destOrd="0" presId="urn:microsoft.com/office/officeart/2018/5/layout/IconCircleLabelList"/>
    <dgm:cxn modelId="{5ECCAB4D-1331-4683-BE1E-829A6291DB09}" type="presParOf" srcId="{E10418E9-4688-4935-96F8-A74ECE5AEB84}" destId="{C9D471C7-0C04-45BA-8ED8-36DA00CD9201}" srcOrd="0" destOrd="0" presId="urn:microsoft.com/office/officeart/2018/5/layout/IconCircleLabelList"/>
    <dgm:cxn modelId="{0E36BDAF-CFB3-4929-846F-7D76FB65A83A}" type="presParOf" srcId="{E10418E9-4688-4935-96F8-A74ECE5AEB84}" destId="{6DD5A57D-E9CE-4F40-97F7-E53978C490F0}" srcOrd="1" destOrd="0" presId="urn:microsoft.com/office/officeart/2018/5/layout/IconCircleLabelList"/>
    <dgm:cxn modelId="{FEF0ECF4-B365-47AE-9E2D-D982FC92D0F7}" type="presParOf" srcId="{E10418E9-4688-4935-96F8-A74ECE5AEB84}" destId="{B67B57A0-6B26-44D3-8030-F55917F1BD44}" srcOrd="2" destOrd="0" presId="urn:microsoft.com/office/officeart/2018/5/layout/IconCircleLabelList"/>
    <dgm:cxn modelId="{6B0730ED-B281-4A44-9DEA-1ECBF0770A1A}" type="presParOf" srcId="{E10418E9-4688-4935-96F8-A74ECE5AEB84}" destId="{61569A26-E021-48AB-9DCD-762F84A1117A}" srcOrd="3" destOrd="0" presId="urn:microsoft.com/office/officeart/2018/5/layout/IconCircleLabelList"/>
    <dgm:cxn modelId="{DF1E2DAF-CAD9-4AAA-85AA-65ABE87C2572}" type="presParOf" srcId="{3EA7F1AD-4130-48AD-A9ED-A11B48BD81DA}" destId="{85F34EE5-52C8-4282-BB96-3E87BCE8AF09}" srcOrd="9" destOrd="0" presId="urn:microsoft.com/office/officeart/2018/5/layout/IconCircleLabelList"/>
    <dgm:cxn modelId="{E393E312-3893-432C-BD33-B737972CB93E}" type="presParOf" srcId="{3EA7F1AD-4130-48AD-A9ED-A11B48BD81DA}" destId="{6DE17205-617F-4961-B493-69F21510A151}" srcOrd="10" destOrd="0" presId="urn:microsoft.com/office/officeart/2018/5/layout/IconCircleLabelList"/>
    <dgm:cxn modelId="{27ABB6AE-9707-4ECF-97F5-B5F1AF6A6EA0}" type="presParOf" srcId="{6DE17205-617F-4961-B493-69F21510A151}" destId="{C31B3B67-3765-414C-9182-0027FDA8D240}" srcOrd="0" destOrd="0" presId="urn:microsoft.com/office/officeart/2018/5/layout/IconCircleLabelList"/>
    <dgm:cxn modelId="{011D7C84-9F4F-4799-BEEB-88B69BF0A9DA}" type="presParOf" srcId="{6DE17205-617F-4961-B493-69F21510A151}" destId="{E06A570C-44EE-4E83-9A52-7D7806EEFA35}" srcOrd="1" destOrd="0" presId="urn:microsoft.com/office/officeart/2018/5/layout/IconCircleLabelList"/>
    <dgm:cxn modelId="{A19C37DA-F8E9-451E-AD94-D8897A153956}" type="presParOf" srcId="{6DE17205-617F-4961-B493-69F21510A151}" destId="{C157CD92-7165-45B7-8CAC-90FFE19B6094}" srcOrd="2" destOrd="0" presId="urn:microsoft.com/office/officeart/2018/5/layout/IconCircleLabelList"/>
    <dgm:cxn modelId="{C6E62F6E-7A3A-4130-889B-A492B0FC3252}" type="presParOf" srcId="{6DE17205-617F-4961-B493-69F21510A151}" destId="{CA471429-53D3-423B-A138-4AC36D2B67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D07F1-4ED1-42BE-AE56-584006C4F3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BC6F64-A1CE-4199-8F24-9D59666D66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Day-to-Day Operations</a:t>
          </a:r>
        </a:p>
      </dgm:t>
    </dgm:pt>
    <dgm:pt modelId="{F2797D66-2E53-4537-AB79-889BA8F855B8}" type="parTrans" cxnId="{03954DAC-B3D4-41C1-833F-FAB28794DFEE}">
      <dgm:prSet/>
      <dgm:spPr/>
      <dgm:t>
        <a:bodyPr/>
        <a:lstStyle/>
        <a:p>
          <a:endParaRPr lang="en-US"/>
        </a:p>
      </dgm:t>
    </dgm:pt>
    <dgm:pt modelId="{8EB54642-E3DA-43FB-B620-64266D8CCED7}" type="sibTrans" cxnId="{03954DAC-B3D4-41C1-833F-FAB28794DFEE}">
      <dgm:prSet/>
      <dgm:spPr/>
      <dgm:t>
        <a:bodyPr/>
        <a:lstStyle/>
        <a:p>
          <a:endParaRPr lang="en-US"/>
        </a:p>
      </dgm:t>
    </dgm:pt>
    <dgm:pt modelId="{ABCE5B54-A63E-4DBB-B589-FAE66D0FEB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Maintenance</a:t>
          </a:r>
        </a:p>
      </dgm:t>
    </dgm:pt>
    <dgm:pt modelId="{C767C4D2-868F-40FD-B4AA-D02F6A7BBA32}" type="parTrans" cxnId="{6AD34624-B4FB-4DAC-97DF-439D8D2FAB8A}">
      <dgm:prSet/>
      <dgm:spPr/>
      <dgm:t>
        <a:bodyPr/>
        <a:lstStyle/>
        <a:p>
          <a:endParaRPr lang="en-US"/>
        </a:p>
      </dgm:t>
    </dgm:pt>
    <dgm:pt modelId="{DE7ACE21-8820-48BA-88D4-9E5492AEE8FF}" type="sibTrans" cxnId="{6AD34624-B4FB-4DAC-97DF-439D8D2FAB8A}">
      <dgm:prSet/>
      <dgm:spPr/>
      <dgm:t>
        <a:bodyPr/>
        <a:lstStyle/>
        <a:p>
          <a:endParaRPr lang="en-US"/>
        </a:p>
      </dgm:t>
    </dgm:pt>
    <dgm:pt modelId="{0077F032-7628-4CC5-B22D-C2FF771D99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Works: Renovations, Upgrades, New Buildings</a:t>
          </a:r>
        </a:p>
      </dgm:t>
    </dgm:pt>
    <dgm:pt modelId="{0B620F5B-F008-4F70-B22D-0EDB771ED4BA}" type="parTrans" cxnId="{2B604077-1673-4E55-AB0D-A12869D81306}">
      <dgm:prSet/>
      <dgm:spPr/>
      <dgm:t>
        <a:bodyPr/>
        <a:lstStyle/>
        <a:p>
          <a:endParaRPr lang="en-US"/>
        </a:p>
      </dgm:t>
    </dgm:pt>
    <dgm:pt modelId="{1E82FCB7-1883-4EFC-BA00-3CB491DD04E2}" type="sibTrans" cxnId="{2B604077-1673-4E55-AB0D-A12869D81306}">
      <dgm:prSet/>
      <dgm:spPr/>
      <dgm:t>
        <a:bodyPr/>
        <a:lstStyle/>
        <a:p>
          <a:endParaRPr lang="en-US"/>
        </a:p>
      </dgm:t>
    </dgm:pt>
    <dgm:pt modelId="{F461F914-E643-443F-8F27-44A85E647412}" type="pres">
      <dgm:prSet presAssocID="{EAAD07F1-4ED1-42BE-AE56-584006C4F307}" presName="root" presStyleCnt="0">
        <dgm:presLayoutVars>
          <dgm:dir/>
          <dgm:resizeHandles val="exact"/>
        </dgm:presLayoutVars>
      </dgm:prSet>
      <dgm:spPr/>
    </dgm:pt>
    <dgm:pt modelId="{EFE01446-E90F-46D9-90E0-8795C8968107}" type="pres">
      <dgm:prSet presAssocID="{E2BC6F64-A1CE-4199-8F24-9D59666D6696}" presName="compNode" presStyleCnt="0"/>
      <dgm:spPr/>
    </dgm:pt>
    <dgm:pt modelId="{984E409B-ECD8-483F-884A-1C4859C549E2}" type="pres">
      <dgm:prSet presAssocID="{E2BC6F64-A1CE-4199-8F24-9D59666D6696}" presName="bgRect" presStyleLbl="bgShp" presStyleIdx="0" presStyleCnt="3"/>
      <dgm:spPr/>
    </dgm:pt>
    <dgm:pt modelId="{7A21B19B-672E-43BD-878B-E7FDD9BDD5EC}" type="pres">
      <dgm:prSet presAssocID="{E2BC6F64-A1CE-4199-8F24-9D59666D66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28ACC96-BBEC-48B5-B75B-8D30191F9125}" type="pres">
      <dgm:prSet presAssocID="{E2BC6F64-A1CE-4199-8F24-9D59666D6696}" presName="spaceRect" presStyleCnt="0"/>
      <dgm:spPr/>
    </dgm:pt>
    <dgm:pt modelId="{335DF98C-1F54-42B4-B19F-7901ACF84D31}" type="pres">
      <dgm:prSet presAssocID="{E2BC6F64-A1CE-4199-8F24-9D59666D6696}" presName="parTx" presStyleLbl="revTx" presStyleIdx="0" presStyleCnt="3">
        <dgm:presLayoutVars>
          <dgm:chMax val="0"/>
          <dgm:chPref val="0"/>
        </dgm:presLayoutVars>
      </dgm:prSet>
      <dgm:spPr/>
    </dgm:pt>
    <dgm:pt modelId="{2F37CCDD-4735-4E0A-9544-B9696C3A7ACA}" type="pres">
      <dgm:prSet presAssocID="{8EB54642-E3DA-43FB-B620-64266D8CCED7}" presName="sibTrans" presStyleCnt="0"/>
      <dgm:spPr/>
    </dgm:pt>
    <dgm:pt modelId="{682B0F32-01CD-4C88-91B7-3B20B82522F1}" type="pres">
      <dgm:prSet presAssocID="{ABCE5B54-A63E-4DBB-B589-FAE66D0FEBDE}" presName="compNode" presStyleCnt="0"/>
      <dgm:spPr/>
    </dgm:pt>
    <dgm:pt modelId="{CCD9389C-72DD-499D-AC3D-AADAA29D0A88}" type="pres">
      <dgm:prSet presAssocID="{ABCE5B54-A63E-4DBB-B589-FAE66D0FEBDE}" presName="bgRect" presStyleLbl="bgShp" presStyleIdx="1" presStyleCnt="3"/>
      <dgm:spPr/>
    </dgm:pt>
    <dgm:pt modelId="{E0EDE084-B7F0-48BC-AE5C-0BC0D54200D7}" type="pres">
      <dgm:prSet presAssocID="{ABCE5B54-A63E-4DBB-B589-FAE66D0FEB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rewdriver"/>
        </a:ext>
      </dgm:extLst>
    </dgm:pt>
    <dgm:pt modelId="{693C9BE6-331A-4DC3-BEBF-55FC3B7BFE0F}" type="pres">
      <dgm:prSet presAssocID="{ABCE5B54-A63E-4DBB-B589-FAE66D0FEBDE}" presName="spaceRect" presStyleCnt="0"/>
      <dgm:spPr/>
    </dgm:pt>
    <dgm:pt modelId="{8511DD25-B8C2-45FD-AA69-DE9D8676A435}" type="pres">
      <dgm:prSet presAssocID="{ABCE5B54-A63E-4DBB-B589-FAE66D0FEBDE}" presName="parTx" presStyleLbl="revTx" presStyleIdx="1" presStyleCnt="3">
        <dgm:presLayoutVars>
          <dgm:chMax val="0"/>
          <dgm:chPref val="0"/>
        </dgm:presLayoutVars>
      </dgm:prSet>
      <dgm:spPr/>
    </dgm:pt>
    <dgm:pt modelId="{F3A4C831-4F61-4ABC-9F5A-8B56B8C9AC94}" type="pres">
      <dgm:prSet presAssocID="{DE7ACE21-8820-48BA-88D4-9E5492AEE8FF}" presName="sibTrans" presStyleCnt="0"/>
      <dgm:spPr/>
    </dgm:pt>
    <dgm:pt modelId="{9ACFC928-BCE5-4179-B090-F9476AA635C3}" type="pres">
      <dgm:prSet presAssocID="{0077F032-7628-4CC5-B22D-C2FF771D998C}" presName="compNode" presStyleCnt="0"/>
      <dgm:spPr/>
    </dgm:pt>
    <dgm:pt modelId="{E786FFB0-240B-4925-9A40-94A66A157F28}" type="pres">
      <dgm:prSet presAssocID="{0077F032-7628-4CC5-B22D-C2FF771D998C}" presName="bgRect" presStyleLbl="bgShp" presStyleIdx="2" presStyleCnt="3"/>
      <dgm:spPr/>
    </dgm:pt>
    <dgm:pt modelId="{86972D13-F23D-419F-BFB6-2FDB54DDF9EB}" type="pres">
      <dgm:prSet presAssocID="{0077F032-7628-4CC5-B22D-C2FF771D99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00006DBE-4C6F-4797-8409-23468131630E}" type="pres">
      <dgm:prSet presAssocID="{0077F032-7628-4CC5-B22D-C2FF771D998C}" presName="spaceRect" presStyleCnt="0"/>
      <dgm:spPr/>
    </dgm:pt>
    <dgm:pt modelId="{CE7B690C-C376-40C7-880C-5C18906B4E25}" type="pres">
      <dgm:prSet presAssocID="{0077F032-7628-4CC5-B22D-C2FF771D99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D34624-B4FB-4DAC-97DF-439D8D2FAB8A}" srcId="{EAAD07F1-4ED1-42BE-AE56-584006C4F307}" destId="{ABCE5B54-A63E-4DBB-B589-FAE66D0FEBDE}" srcOrd="1" destOrd="0" parTransId="{C767C4D2-868F-40FD-B4AA-D02F6A7BBA32}" sibTransId="{DE7ACE21-8820-48BA-88D4-9E5492AEE8FF}"/>
    <dgm:cxn modelId="{3EB9FC3E-5723-4662-9A48-27F7551D5ECE}" type="presOf" srcId="{E2BC6F64-A1CE-4199-8F24-9D59666D6696}" destId="{335DF98C-1F54-42B4-B19F-7901ACF84D31}" srcOrd="0" destOrd="0" presId="urn:microsoft.com/office/officeart/2018/2/layout/IconVerticalSolidList"/>
    <dgm:cxn modelId="{2B604077-1673-4E55-AB0D-A12869D81306}" srcId="{EAAD07F1-4ED1-42BE-AE56-584006C4F307}" destId="{0077F032-7628-4CC5-B22D-C2FF771D998C}" srcOrd="2" destOrd="0" parTransId="{0B620F5B-F008-4F70-B22D-0EDB771ED4BA}" sibTransId="{1E82FCB7-1883-4EFC-BA00-3CB491DD04E2}"/>
    <dgm:cxn modelId="{03954DAC-B3D4-41C1-833F-FAB28794DFEE}" srcId="{EAAD07F1-4ED1-42BE-AE56-584006C4F307}" destId="{E2BC6F64-A1CE-4199-8F24-9D59666D6696}" srcOrd="0" destOrd="0" parTransId="{F2797D66-2E53-4537-AB79-889BA8F855B8}" sibTransId="{8EB54642-E3DA-43FB-B620-64266D8CCED7}"/>
    <dgm:cxn modelId="{67906FCB-C972-4864-819D-FF0A3BC06E8A}" type="presOf" srcId="{0077F032-7628-4CC5-B22D-C2FF771D998C}" destId="{CE7B690C-C376-40C7-880C-5C18906B4E25}" srcOrd="0" destOrd="0" presId="urn:microsoft.com/office/officeart/2018/2/layout/IconVerticalSolidList"/>
    <dgm:cxn modelId="{B39123CD-6E7A-4A25-9CCB-F9ED22B6713B}" type="presOf" srcId="{ABCE5B54-A63E-4DBB-B589-FAE66D0FEBDE}" destId="{8511DD25-B8C2-45FD-AA69-DE9D8676A435}" srcOrd="0" destOrd="0" presId="urn:microsoft.com/office/officeart/2018/2/layout/IconVerticalSolidList"/>
    <dgm:cxn modelId="{85075EDE-4C1C-450D-9FE5-D2370C20B078}" type="presOf" srcId="{EAAD07F1-4ED1-42BE-AE56-584006C4F307}" destId="{F461F914-E643-443F-8F27-44A85E647412}" srcOrd="0" destOrd="0" presId="urn:microsoft.com/office/officeart/2018/2/layout/IconVerticalSolidList"/>
    <dgm:cxn modelId="{2AB2E4BF-1DEA-4FC1-BD1A-567979317D22}" type="presParOf" srcId="{F461F914-E643-443F-8F27-44A85E647412}" destId="{EFE01446-E90F-46D9-90E0-8795C8968107}" srcOrd="0" destOrd="0" presId="urn:microsoft.com/office/officeart/2018/2/layout/IconVerticalSolidList"/>
    <dgm:cxn modelId="{69BC9AD5-72DB-477F-8BF1-8C3D878414DD}" type="presParOf" srcId="{EFE01446-E90F-46D9-90E0-8795C8968107}" destId="{984E409B-ECD8-483F-884A-1C4859C549E2}" srcOrd="0" destOrd="0" presId="urn:microsoft.com/office/officeart/2018/2/layout/IconVerticalSolidList"/>
    <dgm:cxn modelId="{DAFDDC8A-A8A5-4FA4-9B36-84E4E7F856ED}" type="presParOf" srcId="{EFE01446-E90F-46D9-90E0-8795C8968107}" destId="{7A21B19B-672E-43BD-878B-E7FDD9BDD5EC}" srcOrd="1" destOrd="0" presId="urn:microsoft.com/office/officeart/2018/2/layout/IconVerticalSolidList"/>
    <dgm:cxn modelId="{0BC63BF4-A437-4095-A955-0C9EDA62E6BB}" type="presParOf" srcId="{EFE01446-E90F-46D9-90E0-8795C8968107}" destId="{228ACC96-BBEC-48B5-B75B-8D30191F9125}" srcOrd="2" destOrd="0" presId="urn:microsoft.com/office/officeart/2018/2/layout/IconVerticalSolidList"/>
    <dgm:cxn modelId="{B3D97D08-EDAE-43B0-A866-DD59278ED83D}" type="presParOf" srcId="{EFE01446-E90F-46D9-90E0-8795C8968107}" destId="{335DF98C-1F54-42B4-B19F-7901ACF84D31}" srcOrd="3" destOrd="0" presId="urn:microsoft.com/office/officeart/2018/2/layout/IconVerticalSolidList"/>
    <dgm:cxn modelId="{B1D194E9-0B12-4DB3-A679-C6D66606AC1D}" type="presParOf" srcId="{F461F914-E643-443F-8F27-44A85E647412}" destId="{2F37CCDD-4735-4E0A-9544-B9696C3A7ACA}" srcOrd="1" destOrd="0" presId="urn:microsoft.com/office/officeart/2018/2/layout/IconVerticalSolidList"/>
    <dgm:cxn modelId="{11B910B3-99C1-4496-8A33-DF96DF333AD8}" type="presParOf" srcId="{F461F914-E643-443F-8F27-44A85E647412}" destId="{682B0F32-01CD-4C88-91B7-3B20B82522F1}" srcOrd="2" destOrd="0" presId="urn:microsoft.com/office/officeart/2018/2/layout/IconVerticalSolidList"/>
    <dgm:cxn modelId="{290E4896-3FF7-4CC4-A0AF-8A40D12FBBE7}" type="presParOf" srcId="{682B0F32-01CD-4C88-91B7-3B20B82522F1}" destId="{CCD9389C-72DD-499D-AC3D-AADAA29D0A88}" srcOrd="0" destOrd="0" presId="urn:microsoft.com/office/officeart/2018/2/layout/IconVerticalSolidList"/>
    <dgm:cxn modelId="{6974360D-71A5-46F6-A85C-96E2F0B6E8E7}" type="presParOf" srcId="{682B0F32-01CD-4C88-91B7-3B20B82522F1}" destId="{E0EDE084-B7F0-48BC-AE5C-0BC0D54200D7}" srcOrd="1" destOrd="0" presId="urn:microsoft.com/office/officeart/2018/2/layout/IconVerticalSolidList"/>
    <dgm:cxn modelId="{EAE8DCC2-26F5-4934-A22E-56DE2FCA277A}" type="presParOf" srcId="{682B0F32-01CD-4C88-91B7-3B20B82522F1}" destId="{693C9BE6-331A-4DC3-BEBF-55FC3B7BFE0F}" srcOrd="2" destOrd="0" presId="urn:microsoft.com/office/officeart/2018/2/layout/IconVerticalSolidList"/>
    <dgm:cxn modelId="{4F604DB2-0581-4A7B-8738-7D2627FA9785}" type="presParOf" srcId="{682B0F32-01CD-4C88-91B7-3B20B82522F1}" destId="{8511DD25-B8C2-45FD-AA69-DE9D8676A435}" srcOrd="3" destOrd="0" presId="urn:microsoft.com/office/officeart/2018/2/layout/IconVerticalSolidList"/>
    <dgm:cxn modelId="{610C364F-5D66-4730-AC36-458EDCA54CEE}" type="presParOf" srcId="{F461F914-E643-443F-8F27-44A85E647412}" destId="{F3A4C831-4F61-4ABC-9F5A-8B56B8C9AC94}" srcOrd="3" destOrd="0" presId="urn:microsoft.com/office/officeart/2018/2/layout/IconVerticalSolidList"/>
    <dgm:cxn modelId="{3FEF1220-B968-453E-94D6-443CE5DE2543}" type="presParOf" srcId="{F461F914-E643-443F-8F27-44A85E647412}" destId="{9ACFC928-BCE5-4179-B090-F9476AA635C3}" srcOrd="4" destOrd="0" presId="urn:microsoft.com/office/officeart/2018/2/layout/IconVerticalSolidList"/>
    <dgm:cxn modelId="{FECEFFE4-356F-43E4-A464-D7A222BC3A24}" type="presParOf" srcId="{9ACFC928-BCE5-4179-B090-F9476AA635C3}" destId="{E786FFB0-240B-4925-9A40-94A66A157F28}" srcOrd="0" destOrd="0" presId="urn:microsoft.com/office/officeart/2018/2/layout/IconVerticalSolidList"/>
    <dgm:cxn modelId="{88973CDF-EFD4-4833-B8F8-555F4AF87AE0}" type="presParOf" srcId="{9ACFC928-BCE5-4179-B090-F9476AA635C3}" destId="{86972D13-F23D-419F-BFB6-2FDB54DDF9EB}" srcOrd="1" destOrd="0" presId="urn:microsoft.com/office/officeart/2018/2/layout/IconVerticalSolidList"/>
    <dgm:cxn modelId="{86E6350E-B1E2-4252-B9BD-4D6FFE040987}" type="presParOf" srcId="{9ACFC928-BCE5-4179-B090-F9476AA635C3}" destId="{00006DBE-4C6F-4797-8409-23468131630E}" srcOrd="2" destOrd="0" presId="urn:microsoft.com/office/officeart/2018/2/layout/IconVerticalSolidList"/>
    <dgm:cxn modelId="{031AF4F0-D0F8-494A-A7BF-E98E4D961910}" type="presParOf" srcId="{9ACFC928-BCE5-4179-B090-F9476AA635C3}" destId="{CE7B690C-C376-40C7-880C-5C18906B4E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C5DE0-D31F-4DC9-AE1B-E25B8351AD6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9CDC77-09A9-4412-A85C-3AC3EBB7F08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Supplier Relationships</a:t>
          </a:r>
        </a:p>
        <a:p>
          <a:pPr>
            <a:lnSpc>
              <a:spcPct val="100000"/>
            </a:lnSpc>
            <a:defRPr b="1"/>
          </a:pPr>
          <a:endParaRPr lang="en-US" sz="1400" dirty="0"/>
        </a:p>
        <a:p>
          <a:pPr>
            <a:lnSpc>
              <a:spcPct val="100000"/>
            </a:lnSpc>
            <a:defRPr b="1"/>
          </a:pPr>
          <a:endParaRPr lang="en-US" sz="1400" dirty="0"/>
        </a:p>
        <a:p>
          <a:pPr>
            <a:lnSpc>
              <a:spcPct val="100000"/>
            </a:lnSpc>
            <a:defRPr b="1"/>
          </a:pPr>
          <a:endParaRPr lang="en-US" sz="1400" dirty="0"/>
        </a:p>
      </dgm:t>
    </dgm:pt>
    <dgm:pt modelId="{DE9FA0E8-0AB1-42DA-B0F7-25F41983021A}" type="parTrans" cxnId="{6F0058A9-CEEA-4AFC-8F78-639F43414EEF}">
      <dgm:prSet/>
      <dgm:spPr/>
      <dgm:t>
        <a:bodyPr/>
        <a:lstStyle/>
        <a:p>
          <a:endParaRPr lang="en-US"/>
        </a:p>
      </dgm:t>
    </dgm:pt>
    <dgm:pt modelId="{1029ABAE-751D-4DDD-9786-84AC19188D79}" type="sibTrans" cxnId="{6F0058A9-CEEA-4AFC-8F78-639F43414EEF}">
      <dgm:prSet/>
      <dgm:spPr/>
      <dgm:t>
        <a:bodyPr/>
        <a:lstStyle/>
        <a:p>
          <a:endParaRPr lang="en-US"/>
        </a:p>
      </dgm:t>
    </dgm:pt>
    <dgm:pt modelId="{942CD363-29FC-41ED-8F2D-00B850DE441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/>
            <a:t>Support Services for Customer Care Tickets</a:t>
          </a:r>
        </a:p>
      </dgm:t>
    </dgm:pt>
    <dgm:pt modelId="{0AFF0CD7-D143-4452-9EA9-854600956282}" type="parTrans" cxnId="{C88B37E7-B630-4011-A311-E909240DC834}">
      <dgm:prSet/>
      <dgm:spPr/>
      <dgm:t>
        <a:bodyPr/>
        <a:lstStyle/>
        <a:p>
          <a:endParaRPr lang="en-US"/>
        </a:p>
      </dgm:t>
    </dgm:pt>
    <dgm:pt modelId="{D016BFD0-C16D-44C7-961B-64921DFB4390}" type="sibTrans" cxnId="{C88B37E7-B630-4011-A311-E909240DC834}">
      <dgm:prSet/>
      <dgm:spPr/>
      <dgm:t>
        <a:bodyPr/>
        <a:lstStyle/>
        <a:p>
          <a:endParaRPr lang="en-US"/>
        </a:p>
      </dgm:t>
    </dgm:pt>
    <dgm:pt modelId="{6FB903BA-1958-4E25-9323-016B3A8AAB7E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b="1" dirty="0"/>
            <a:t>Sourcing Suppliers &amp; Contracts</a:t>
          </a:r>
        </a:p>
      </dgm:t>
    </dgm:pt>
    <dgm:pt modelId="{16D2D743-C8C2-4521-8ED3-6109ED2BBDC7}" type="parTrans" cxnId="{D898FBE0-3D8C-4D1F-86B4-BA1A88074E2B}">
      <dgm:prSet/>
      <dgm:spPr/>
      <dgm:t>
        <a:bodyPr/>
        <a:lstStyle/>
        <a:p>
          <a:endParaRPr lang="en-US"/>
        </a:p>
      </dgm:t>
    </dgm:pt>
    <dgm:pt modelId="{5FA3876A-0AB5-4790-AEEB-F468BE60117F}" type="sibTrans" cxnId="{D898FBE0-3D8C-4D1F-86B4-BA1A88074E2B}">
      <dgm:prSet/>
      <dgm:spPr/>
      <dgm:t>
        <a:bodyPr/>
        <a:lstStyle/>
        <a:p>
          <a:endParaRPr lang="en-US"/>
        </a:p>
      </dgm:t>
    </dgm:pt>
    <dgm:pt modelId="{7CC53039-3FF3-4230-8A18-C93EB72F0FE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b="1" dirty="0"/>
            <a:t>Compliance</a:t>
          </a:r>
        </a:p>
      </dgm:t>
    </dgm:pt>
    <dgm:pt modelId="{0562772F-48F3-479C-879A-C142308A1426}" type="parTrans" cxnId="{5DB0CDD7-AD50-46C5-B49B-A3504481950D}">
      <dgm:prSet/>
      <dgm:spPr/>
      <dgm:t>
        <a:bodyPr/>
        <a:lstStyle/>
        <a:p>
          <a:endParaRPr lang="en-US"/>
        </a:p>
      </dgm:t>
    </dgm:pt>
    <dgm:pt modelId="{0E3E7E6D-9300-494D-85E6-BF7B2F6A9A15}" type="sibTrans" cxnId="{5DB0CDD7-AD50-46C5-B49B-A3504481950D}">
      <dgm:prSet/>
      <dgm:spPr/>
      <dgm:t>
        <a:bodyPr/>
        <a:lstStyle/>
        <a:p>
          <a:endParaRPr lang="en-US"/>
        </a:p>
      </dgm:t>
    </dgm:pt>
    <dgm:pt modelId="{BD45B25A-630D-43A9-AAD1-F90290C30D2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b="1" dirty="0"/>
            <a:t>Minimizing Risk</a:t>
          </a:r>
        </a:p>
      </dgm:t>
    </dgm:pt>
    <dgm:pt modelId="{2A2515DD-EAD7-4B75-82CB-283BE8F01DB2}" type="parTrans" cxnId="{A0AD8C05-CCA1-4E26-B075-F798DEA4581D}">
      <dgm:prSet/>
      <dgm:spPr/>
      <dgm:t>
        <a:bodyPr/>
        <a:lstStyle/>
        <a:p>
          <a:endParaRPr lang="en-US"/>
        </a:p>
      </dgm:t>
    </dgm:pt>
    <dgm:pt modelId="{E676939E-003C-4126-A5DE-BBB2D023A506}" type="sibTrans" cxnId="{A0AD8C05-CCA1-4E26-B075-F798DEA4581D}">
      <dgm:prSet/>
      <dgm:spPr/>
      <dgm:t>
        <a:bodyPr/>
        <a:lstStyle/>
        <a:p>
          <a:endParaRPr lang="en-US"/>
        </a:p>
      </dgm:t>
    </dgm:pt>
    <dgm:pt modelId="{417D3C11-4237-456C-821D-C4DE4FEFFDB7}" type="pres">
      <dgm:prSet presAssocID="{C50C5DE0-D31F-4DC9-AE1B-E25B8351AD6D}" presName="root" presStyleCnt="0">
        <dgm:presLayoutVars>
          <dgm:dir/>
          <dgm:resizeHandles val="exact"/>
        </dgm:presLayoutVars>
      </dgm:prSet>
      <dgm:spPr/>
    </dgm:pt>
    <dgm:pt modelId="{97614833-9738-4FD3-83D5-86AADCE63C6D}" type="pres">
      <dgm:prSet presAssocID="{349CDC77-09A9-4412-A85C-3AC3EBB7F08D}" presName="compNode" presStyleCnt="0"/>
      <dgm:spPr/>
    </dgm:pt>
    <dgm:pt modelId="{C4F4C53D-1232-47D4-A08B-6FB35C6146B3}" type="pres">
      <dgm:prSet presAssocID="{349CDC77-09A9-4412-A85C-3AC3EBB7F0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EBFA34E-FB55-4FEE-BFAF-506928DF9DA5}" type="pres">
      <dgm:prSet presAssocID="{349CDC77-09A9-4412-A85C-3AC3EBB7F08D}" presName="iconSpace" presStyleCnt="0"/>
      <dgm:spPr/>
    </dgm:pt>
    <dgm:pt modelId="{6620CC1D-C85B-4C06-8F22-9F23A1325C04}" type="pres">
      <dgm:prSet presAssocID="{349CDC77-09A9-4412-A85C-3AC3EBB7F08D}" presName="parTx" presStyleLbl="revTx" presStyleIdx="0" presStyleCnt="4" custScaleY="58788" custLinFactNeighborY="-21224">
        <dgm:presLayoutVars>
          <dgm:chMax val="0"/>
          <dgm:chPref val="0"/>
        </dgm:presLayoutVars>
      </dgm:prSet>
      <dgm:spPr/>
    </dgm:pt>
    <dgm:pt modelId="{95006BE0-9A97-46C7-BEBF-8E2EBD5F3EE5}" type="pres">
      <dgm:prSet presAssocID="{349CDC77-09A9-4412-A85C-3AC3EBB7F08D}" presName="txSpace" presStyleCnt="0"/>
      <dgm:spPr/>
    </dgm:pt>
    <dgm:pt modelId="{51D4CB55-CC19-488E-93AD-CA6B5C7F2730}" type="pres">
      <dgm:prSet presAssocID="{349CDC77-09A9-4412-A85C-3AC3EBB7F08D}" presName="desTx" presStyleLbl="revTx" presStyleIdx="1" presStyleCnt="4">
        <dgm:presLayoutVars/>
      </dgm:prSet>
      <dgm:spPr/>
    </dgm:pt>
    <dgm:pt modelId="{AC8BDDC0-F1FB-41BE-AED9-B7B6111034C0}" type="pres">
      <dgm:prSet presAssocID="{1029ABAE-751D-4DDD-9786-84AC19188D79}" presName="sibTrans" presStyleCnt="0"/>
      <dgm:spPr/>
    </dgm:pt>
    <dgm:pt modelId="{DA5B992C-A8D2-4E52-A96A-66EAB4A7F1CA}" type="pres">
      <dgm:prSet presAssocID="{942CD363-29FC-41ED-8F2D-00B850DE4416}" presName="compNode" presStyleCnt="0"/>
      <dgm:spPr/>
    </dgm:pt>
    <dgm:pt modelId="{37F01F80-3929-4F8D-8DCB-5B74E0625450}" type="pres">
      <dgm:prSet presAssocID="{942CD363-29FC-41ED-8F2D-00B850DE44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EEBF521E-D3AA-41B2-AA75-690C7AF16B8B}" type="pres">
      <dgm:prSet presAssocID="{942CD363-29FC-41ED-8F2D-00B850DE4416}" presName="iconSpace" presStyleCnt="0"/>
      <dgm:spPr/>
    </dgm:pt>
    <dgm:pt modelId="{257C72FE-453B-408B-88AC-50BB4935F0A6}" type="pres">
      <dgm:prSet presAssocID="{942CD363-29FC-41ED-8F2D-00B850DE4416}" presName="parTx" presStyleLbl="revTx" presStyleIdx="2" presStyleCnt="4">
        <dgm:presLayoutVars>
          <dgm:chMax val="0"/>
          <dgm:chPref val="0"/>
        </dgm:presLayoutVars>
      </dgm:prSet>
      <dgm:spPr/>
    </dgm:pt>
    <dgm:pt modelId="{210A46C8-98D2-48C9-8BF3-A6B993124FB8}" type="pres">
      <dgm:prSet presAssocID="{942CD363-29FC-41ED-8F2D-00B850DE4416}" presName="txSpace" presStyleCnt="0"/>
      <dgm:spPr/>
    </dgm:pt>
    <dgm:pt modelId="{2BC10F06-BF1A-4FA5-8D55-E08BFB76E1FD}" type="pres">
      <dgm:prSet presAssocID="{942CD363-29FC-41ED-8F2D-00B850DE4416}" presName="desTx" presStyleLbl="revTx" presStyleIdx="3" presStyleCnt="4" custLinFactNeighborY="61382">
        <dgm:presLayoutVars/>
      </dgm:prSet>
      <dgm:spPr/>
    </dgm:pt>
  </dgm:ptLst>
  <dgm:cxnLst>
    <dgm:cxn modelId="{A0AD8C05-CCA1-4E26-B075-F798DEA4581D}" srcId="{942CD363-29FC-41ED-8F2D-00B850DE4416}" destId="{BD45B25A-630D-43A9-AAD1-F90290C30D22}" srcOrd="2" destOrd="0" parTransId="{2A2515DD-EAD7-4B75-82CB-283BE8F01DB2}" sibTransId="{E676939E-003C-4126-A5DE-BBB2D023A506}"/>
    <dgm:cxn modelId="{5C82FF08-314A-4356-BF7C-FD7780FE02A7}" type="presOf" srcId="{6FB903BA-1958-4E25-9323-016B3A8AAB7E}" destId="{2BC10F06-BF1A-4FA5-8D55-E08BFB76E1FD}" srcOrd="0" destOrd="0" presId="urn:microsoft.com/office/officeart/2018/5/layout/CenteredIconLabelDescriptionList"/>
    <dgm:cxn modelId="{5FAD1F0C-4466-4645-9F21-93A00F432706}" type="presOf" srcId="{C50C5DE0-D31F-4DC9-AE1B-E25B8351AD6D}" destId="{417D3C11-4237-456C-821D-C4DE4FEFFDB7}" srcOrd="0" destOrd="0" presId="urn:microsoft.com/office/officeart/2018/5/layout/CenteredIconLabelDescriptionList"/>
    <dgm:cxn modelId="{83D5F550-86C1-4288-8E98-5B2C5D77E1B1}" type="presOf" srcId="{7CC53039-3FF3-4230-8A18-C93EB72F0FE9}" destId="{2BC10F06-BF1A-4FA5-8D55-E08BFB76E1FD}" srcOrd="0" destOrd="1" presId="urn:microsoft.com/office/officeart/2018/5/layout/CenteredIconLabelDescriptionList"/>
    <dgm:cxn modelId="{6F0058A9-CEEA-4AFC-8F78-639F43414EEF}" srcId="{C50C5DE0-D31F-4DC9-AE1B-E25B8351AD6D}" destId="{349CDC77-09A9-4412-A85C-3AC3EBB7F08D}" srcOrd="0" destOrd="0" parTransId="{DE9FA0E8-0AB1-42DA-B0F7-25F41983021A}" sibTransId="{1029ABAE-751D-4DDD-9786-84AC19188D79}"/>
    <dgm:cxn modelId="{C6680EC8-4EF0-4776-BC92-584A66C64E4C}" type="presOf" srcId="{349CDC77-09A9-4412-A85C-3AC3EBB7F08D}" destId="{6620CC1D-C85B-4C06-8F22-9F23A1325C04}" srcOrd="0" destOrd="0" presId="urn:microsoft.com/office/officeart/2018/5/layout/CenteredIconLabelDescriptionList"/>
    <dgm:cxn modelId="{5DB0CDD7-AD50-46C5-B49B-A3504481950D}" srcId="{942CD363-29FC-41ED-8F2D-00B850DE4416}" destId="{7CC53039-3FF3-4230-8A18-C93EB72F0FE9}" srcOrd="1" destOrd="0" parTransId="{0562772F-48F3-479C-879A-C142308A1426}" sibTransId="{0E3E7E6D-9300-494D-85E6-BF7B2F6A9A15}"/>
    <dgm:cxn modelId="{D898FBE0-3D8C-4D1F-86B4-BA1A88074E2B}" srcId="{942CD363-29FC-41ED-8F2D-00B850DE4416}" destId="{6FB903BA-1958-4E25-9323-016B3A8AAB7E}" srcOrd="0" destOrd="0" parTransId="{16D2D743-C8C2-4521-8ED3-6109ED2BBDC7}" sibTransId="{5FA3876A-0AB5-4790-AEEB-F468BE60117F}"/>
    <dgm:cxn modelId="{6F3D35E7-EDF4-4BF5-B829-7B53C4EB14F5}" type="presOf" srcId="{BD45B25A-630D-43A9-AAD1-F90290C30D22}" destId="{2BC10F06-BF1A-4FA5-8D55-E08BFB76E1FD}" srcOrd="0" destOrd="2" presId="urn:microsoft.com/office/officeart/2018/5/layout/CenteredIconLabelDescriptionList"/>
    <dgm:cxn modelId="{C88B37E7-B630-4011-A311-E909240DC834}" srcId="{C50C5DE0-D31F-4DC9-AE1B-E25B8351AD6D}" destId="{942CD363-29FC-41ED-8F2D-00B850DE4416}" srcOrd="1" destOrd="0" parTransId="{0AFF0CD7-D143-4452-9EA9-854600956282}" sibTransId="{D016BFD0-C16D-44C7-961B-64921DFB4390}"/>
    <dgm:cxn modelId="{774A65E9-8758-4615-B89B-1EA95D7521A2}" type="presOf" srcId="{942CD363-29FC-41ED-8F2D-00B850DE4416}" destId="{257C72FE-453B-408B-88AC-50BB4935F0A6}" srcOrd="0" destOrd="0" presId="urn:microsoft.com/office/officeart/2018/5/layout/CenteredIconLabelDescriptionList"/>
    <dgm:cxn modelId="{676AD674-3588-4545-9B41-4C29ABEF3638}" type="presParOf" srcId="{417D3C11-4237-456C-821D-C4DE4FEFFDB7}" destId="{97614833-9738-4FD3-83D5-86AADCE63C6D}" srcOrd="0" destOrd="0" presId="urn:microsoft.com/office/officeart/2018/5/layout/CenteredIconLabelDescriptionList"/>
    <dgm:cxn modelId="{FE18F7F2-0D6E-4F5A-BB32-482AD4A9FBD5}" type="presParOf" srcId="{97614833-9738-4FD3-83D5-86AADCE63C6D}" destId="{C4F4C53D-1232-47D4-A08B-6FB35C6146B3}" srcOrd="0" destOrd="0" presId="urn:microsoft.com/office/officeart/2018/5/layout/CenteredIconLabelDescriptionList"/>
    <dgm:cxn modelId="{949AF3DB-BA98-4DD6-B761-A470EBBCDCCC}" type="presParOf" srcId="{97614833-9738-4FD3-83D5-86AADCE63C6D}" destId="{CEBFA34E-FB55-4FEE-BFAF-506928DF9DA5}" srcOrd="1" destOrd="0" presId="urn:microsoft.com/office/officeart/2018/5/layout/CenteredIconLabelDescriptionList"/>
    <dgm:cxn modelId="{97329D54-54B6-41C7-951C-503F2971AB59}" type="presParOf" srcId="{97614833-9738-4FD3-83D5-86AADCE63C6D}" destId="{6620CC1D-C85B-4C06-8F22-9F23A1325C04}" srcOrd="2" destOrd="0" presId="urn:microsoft.com/office/officeart/2018/5/layout/CenteredIconLabelDescriptionList"/>
    <dgm:cxn modelId="{B6499400-550B-4283-875F-B04850EACCF5}" type="presParOf" srcId="{97614833-9738-4FD3-83D5-86AADCE63C6D}" destId="{95006BE0-9A97-46C7-BEBF-8E2EBD5F3EE5}" srcOrd="3" destOrd="0" presId="urn:microsoft.com/office/officeart/2018/5/layout/CenteredIconLabelDescriptionList"/>
    <dgm:cxn modelId="{9D2A803D-6B6A-4B35-954C-B33E49215C26}" type="presParOf" srcId="{97614833-9738-4FD3-83D5-86AADCE63C6D}" destId="{51D4CB55-CC19-488E-93AD-CA6B5C7F2730}" srcOrd="4" destOrd="0" presId="urn:microsoft.com/office/officeart/2018/5/layout/CenteredIconLabelDescriptionList"/>
    <dgm:cxn modelId="{2CD30153-3A60-41F8-97E2-B44FC0B5A638}" type="presParOf" srcId="{417D3C11-4237-456C-821D-C4DE4FEFFDB7}" destId="{AC8BDDC0-F1FB-41BE-AED9-B7B6111034C0}" srcOrd="1" destOrd="0" presId="urn:microsoft.com/office/officeart/2018/5/layout/CenteredIconLabelDescriptionList"/>
    <dgm:cxn modelId="{229E29BA-96B2-43A9-8DE8-F7BF6D33A62E}" type="presParOf" srcId="{417D3C11-4237-456C-821D-C4DE4FEFFDB7}" destId="{DA5B992C-A8D2-4E52-A96A-66EAB4A7F1CA}" srcOrd="2" destOrd="0" presId="urn:microsoft.com/office/officeart/2018/5/layout/CenteredIconLabelDescriptionList"/>
    <dgm:cxn modelId="{A8E7BCE9-2A17-482B-A2C3-EB0E3B33C35D}" type="presParOf" srcId="{DA5B992C-A8D2-4E52-A96A-66EAB4A7F1CA}" destId="{37F01F80-3929-4F8D-8DCB-5B74E0625450}" srcOrd="0" destOrd="0" presId="urn:microsoft.com/office/officeart/2018/5/layout/CenteredIconLabelDescriptionList"/>
    <dgm:cxn modelId="{F7973BCA-88A2-45CA-8E21-DAE4C90550AF}" type="presParOf" srcId="{DA5B992C-A8D2-4E52-A96A-66EAB4A7F1CA}" destId="{EEBF521E-D3AA-41B2-AA75-690C7AF16B8B}" srcOrd="1" destOrd="0" presId="urn:microsoft.com/office/officeart/2018/5/layout/CenteredIconLabelDescriptionList"/>
    <dgm:cxn modelId="{E90471EF-221E-44A8-9DBB-B404A1482FD0}" type="presParOf" srcId="{DA5B992C-A8D2-4E52-A96A-66EAB4A7F1CA}" destId="{257C72FE-453B-408B-88AC-50BB4935F0A6}" srcOrd="2" destOrd="0" presId="urn:microsoft.com/office/officeart/2018/5/layout/CenteredIconLabelDescriptionList"/>
    <dgm:cxn modelId="{102D87D2-DA68-46A6-B8E1-152A672F44BB}" type="presParOf" srcId="{DA5B992C-A8D2-4E52-A96A-66EAB4A7F1CA}" destId="{210A46C8-98D2-48C9-8BF3-A6B993124FB8}" srcOrd="3" destOrd="0" presId="urn:microsoft.com/office/officeart/2018/5/layout/CenteredIconLabelDescriptionList"/>
    <dgm:cxn modelId="{4FC83DED-145A-4CD5-A19A-75E1BCE0E88F}" type="presParOf" srcId="{DA5B992C-A8D2-4E52-A96A-66EAB4A7F1CA}" destId="{2BC10F06-BF1A-4FA5-8D55-E08BFB76E1F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F81889-5039-44CE-864E-EB41A1CF59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592CA7-95BE-48A8-B1E7-888B1B63A6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Workday </a:t>
          </a:r>
          <a:endParaRPr lang="en-US"/>
        </a:p>
      </dgm:t>
    </dgm:pt>
    <dgm:pt modelId="{47739329-E2CB-415A-A848-1B0BC77B4912}" type="parTrans" cxnId="{39DDADA6-7EE1-47E4-A85D-D0222B829C70}">
      <dgm:prSet/>
      <dgm:spPr/>
      <dgm:t>
        <a:bodyPr/>
        <a:lstStyle/>
        <a:p>
          <a:endParaRPr lang="en-US"/>
        </a:p>
      </dgm:t>
    </dgm:pt>
    <dgm:pt modelId="{31DBF67A-9148-4830-8E38-E3E7B25008BE}" type="sibTrans" cxnId="{39DDADA6-7EE1-47E4-A85D-D0222B829C70}">
      <dgm:prSet/>
      <dgm:spPr/>
      <dgm:t>
        <a:bodyPr/>
        <a:lstStyle/>
        <a:p>
          <a:endParaRPr lang="en-US"/>
        </a:p>
      </dgm:t>
    </dgm:pt>
    <dgm:pt modelId="{9825501A-742C-42D9-8085-C153A661F7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Facilities Specialist Approval</a:t>
          </a:r>
          <a:endParaRPr lang="en-US" dirty="0"/>
        </a:p>
      </dgm:t>
    </dgm:pt>
    <dgm:pt modelId="{7A95F9A0-BAC7-46F8-83B9-D7386F4234AF}" type="parTrans" cxnId="{4CDFACCA-A367-469F-B796-82030B397C11}">
      <dgm:prSet/>
      <dgm:spPr/>
      <dgm:t>
        <a:bodyPr/>
        <a:lstStyle/>
        <a:p>
          <a:endParaRPr lang="en-US"/>
        </a:p>
      </dgm:t>
    </dgm:pt>
    <dgm:pt modelId="{44A25268-F9AD-40AD-A83D-CD381C3E132F}" type="sibTrans" cxnId="{4CDFACCA-A367-469F-B796-82030B397C11}">
      <dgm:prSet/>
      <dgm:spPr/>
      <dgm:t>
        <a:bodyPr/>
        <a:lstStyle/>
        <a:p>
          <a:endParaRPr lang="en-US"/>
        </a:p>
      </dgm:t>
    </dgm:pt>
    <dgm:pt modelId="{DB7BFE2C-8CB2-4F4F-8A29-40439854BD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Facilities Requisition Approval</a:t>
          </a:r>
          <a:endParaRPr lang="en-US" dirty="0"/>
        </a:p>
      </dgm:t>
    </dgm:pt>
    <dgm:pt modelId="{24080FBF-1016-4E43-B8E7-F48C16E96910}" type="parTrans" cxnId="{E5C7C90F-A10B-4C56-92E5-96E3E8B2E4BE}">
      <dgm:prSet/>
      <dgm:spPr/>
      <dgm:t>
        <a:bodyPr/>
        <a:lstStyle/>
        <a:p>
          <a:endParaRPr lang="en-US"/>
        </a:p>
      </dgm:t>
    </dgm:pt>
    <dgm:pt modelId="{08F31C74-BD6E-41BF-BA04-3A1ECC76EFBA}" type="sibTrans" cxnId="{E5C7C90F-A10B-4C56-92E5-96E3E8B2E4BE}">
      <dgm:prSet/>
      <dgm:spPr/>
      <dgm:t>
        <a:bodyPr/>
        <a:lstStyle/>
        <a:p>
          <a:endParaRPr lang="en-US"/>
        </a:p>
      </dgm:t>
    </dgm:pt>
    <dgm:pt modelId="{E5489AA9-59CC-4778-8ECF-8686BFF888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Connect Tickets </a:t>
          </a:r>
          <a:endParaRPr lang="en-US"/>
        </a:p>
      </dgm:t>
    </dgm:pt>
    <dgm:pt modelId="{124B3C8A-31AD-4E63-BA1E-24587CFDC544}" type="parTrans" cxnId="{B98EC8AA-BEB0-4E69-ABA0-E588222E5D3F}">
      <dgm:prSet/>
      <dgm:spPr/>
      <dgm:t>
        <a:bodyPr/>
        <a:lstStyle/>
        <a:p>
          <a:endParaRPr lang="en-US"/>
        </a:p>
      </dgm:t>
    </dgm:pt>
    <dgm:pt modelId="{A1EEA84D-AE9B-40B0-B80A-19127A75127E}" type="sibTrans" cxnId="{B98EC8AA-BEB0-4E69-ABA0-E588222E5D3F}">
      <dgm:prSet/>
      <dgm:spPr/>
      <dgm:t>
        <a:bodyPr/>
        <a:lstStyle/>
        <a:p>
          <a:endParaRPr lang="en-US"/>
        </a:p>
      </dgm:t>
    </dgm:pt>
    <dgm:pt modelId="{A3715D54-032C-4478-86E6-0A0C531F403C}" type="pres">
      <dgm:prSet presAssocID="{32F81889-5039-44CE-864E-EB41A1CF59E9}" presName="root" presStyleCnt="0">
        <dgm:presLayoutVars>
          <dgm:dir/>
          <dgm:resizeHandles val="exact"/>
        </dgm:presLayoutVars>
      </dgm:prSet>
      <dgm:spPr/>
    </dgm:pt>
    <dgm:pt modelId="{5ED17330-7065-4942-86AA-A93BE3CC4280}" type="pres">
      <dgm:prSet presAssocID="{DB592CA7-95BE-48A8-B1E7-888B1B63A6F9}" presName="compNode" presStyleCnt="0"/>
      <dgm:spPr/>
    </dgm:pt>
    <dgm:pt modelId="{414C504E-3B8E-4ECE-AFD0-472A8654682D}" type="pres">
      <dgm:prSet presAssocID="{DB592CA7-95BE-48A8-B1E7-888B1B63A6F9}" presName="bgRect" presStyleLbl="bgShp" presStyleIdx="0" presStyleCnt="2"/>
      <dgm:spPr/>
    </dgm:pt>
    <dgm:pt modelId="{B117568E-8161-4398-AA0B-B763AEF79F3F}" type="pres">
      <dgm:prSet presAssocID="{DB592CA7-95BE-48A8-B1E7-888B1B63A6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CE9BE1-48EC-4B98-8D5A-0D5ED751DAF5}" type="pres">
      <dgm:prSet presAssocID="{DB592CA7-95BE-48A8-B1E7-888B1B63A6F9}" presName="spaceRect" presStyleCnt="0"/>
      <dgm:spPr/>
    </dgm:pt>
    <dgm:pt modelId="{38FD9771-B067-4D4B-8EF5-CC94943F1C1B}" type="pres">
      <dgm:prSet presAssocID="{DB592CA7-95BE-48A8-B1E7-888B1B63A6F9}" presName="parTx" presStyleLbl="revTx" presStyleIdx="0" presStyleCnt="3">
        <dgm:presLayoutVars>
          <dgm:chMax val="0"/>
          <dgm:chPref val="0"/>
        </dgm:presLayoutVars>
      </dgm:prSet>
      <dgm:spPr/>
    </dgm:pt>
    <dgm:pt modelId="{93C26364-3A12-4FBE-AF64-DDA326EE8D8B}" type="pres">
      <dgm:prSet presAssocID="{DB592CA7-95BE-48A8-B1E7-888B1B63A6F9}" presName="desTx" presStyleLbl="revTx" presStyleIdx="1" presStyleCnt="3" custScaleX="122296">
        <dgm:presLayoutVars/>
      </dgm:prSet>
      <dgm:spPr/>
    </dgm:pt>
    <dgm:pt modelId="{DD8D1CB1-C676-4362-B58D-01CE83553CDF}" type="pres">
      <dgm:prSet presAssocID="{31DBF67A-9148-4830-8E38-E3E7B25008BE}" presName="sibTrans" presStyleCnt="0"/>
      <dgm:spPr/>
    </dgm:pt>
    <dgm:pt modelId="{7C5470BC-09B8-4948-A66A-D0EC787F132F}" type="pres">
      <dgm:prSet presAssocID="{E5489AA9-59CC-4778-8ECF-8686BFF88893}" presName="compNode" presStyleCnt="0"/>
      <dgm:spPr/>
    </dgm:pt>
    <dgm:pt modelId="{3CFCAE7C-69FC-4DCC-BF97-37D96CCD0985}" type="pres">
      <dgm:prSet presAssocID="{E5489AA9-59CC-4778-8ECF-8686BFF88893}" presName="bgRect" presStyleLbl="bgShp" presStyleIdx="1" presStyleCnt="2"/>
      <dgm:spPr/>
    </dgm:pt>
    <dgm:pt modelId="{AB4D9AAA-395F-4D0C-B731-5593389CE535}" type="pres">
      <dgm:prSet presAssocID="{E5489AA9-59CC-4778-8ECF-8686BFF8889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957E375-7829-4D09-9D65-FA71F45012DB}" type="pres">
      <dgm:prSet presAssocID="{E5489AA9-59CC-4778-8ECF-8686BFF88893}" presName="spaceRect" presStyleCnt="0"/>
      <dgm:spPr/>
    </dgm:pt>
    <dgm:pt modelId="{22762027-708D-4597-8FD1-A4FFB769364F}" type="pres">
      <dgm:prSet presAssocID="{E5489AA9-59CC-4778-8ECF-8686BFF888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C7C90F-A10B-4C56-92E5-96E3E8B2E4BE}" srcId="{DB592CA7-95BE-48A8-B1E7-888B1B63A6F9}" destId="{DB7BFE2C-8CB2-4F4F-8A29-40439854BD10}" srcOrd="1" destOrd="0" parTransId="{24080FBF-1016-4E43-B8E7-F48C16E96910}" sibTransId="{08F31C74-BD6E-41BF-BA04-3A1ECC76EFBA}"/>
    <dgm:cxn modelId="{38D66563-CE22-43CF-B208-75984341B525}" type="presOf" srcId="{E5489AA9-59CC-4778-8ECF-8686BFF88893}" destId="{22762027-708D-4597-8FD1-A4FFB769364F}" srcOrd="0" destOrd="0" presId="urn:microsoft.com/office/officeart/2018/2/layout/IconVerticalSolidList"/>
    <dgm:cxn modelId="{ECB55E45-C91C-4D90-B438-8B492A55A4B6}" type="presOf" srcId="{DB7BFE2C-8CB2-4F4F-8A29-40439854BD10}" destId="{93C26364-3A12-4FBE-AF64-DDA326EE8D8B}" srcOrd="0" destOrd="1" presId="urn:microsoft.com/office/officeart/2018/2/layout/IconVerticalSolidList"/>
    <dgm:cxn modelId="{39DDADA6-7EE1-47E4-A85D-D0222B829C70}" srcId="{32F81889-5039-44CE-864E-EB41A1CF59E9}" destId="{DB592CA7-95BE-48A8-B1E7-888B1B63A6F9}" srcOrd="0" destOrd="0" parTransId="{47739329-E2CB-415A-A848-1B0BC77B4912}" sibTransId="{31DBF67A-9148-4830-8E38-E3E7B25008BE}"/>
    <dgm:cxn modelId="{B98EC8AA-BEB0-4E69-ABA0-E588222E5D3F}" srcId="{32F81889-5039-44CE-864E-EB41A1CF59E9}" destId="{E5489AA9-59CC-4778-8ECF-8686BFF88893}" srcOrd="1" destOrd="0" parTransId="{124B3C8A-31AD-4E63-BA1E-24587CFDC544}" sibTransId="{A1EEA84D-AE9B-40B0-B80A-19127A75127E}"/>
    <dgm:cxn modelId="{4CDFACCA-A367-469F-B796-82030B397C11}" srcId="{DB592CA7-95BE-48A8-B1E7-888B1B63A6F9}" destId="{9825501A-742C-42D9-8085-C153A661F7C6}" srcOrd="0" destOrd="0" parTransId="{7A95F9A0-BAC7-46F8-83B9-D7386F4234AF}" sibTransId="{44A25268-F9AD-40AD-A83D-CD381C3E132F}"/>
    <dgm:cxn modelId="{F761E6EA-8CBB-453E-8296-1C172D63A0A8}" type="presOf" srcId="{9825501A-742C-42D9-8085-C153A661F7C6}" destId="{93C26364-3A12-4FBE-AF64-DDA326EE8D8B}" srcOrd="0" destOrd="0" presId="urn:microsoft.com/office/officeart/2018/2/layout/IconVerticalSolidList"/>
    <dgm:cxn modelId="{68AAAAEC-4EE2-47D9-8752-B38544FBCEA3}" type="presOf" srcId="{32F81889-5039-44CE-864E-EB41A1CF59E9}" destId="{A3715D54-032C-4478-86E6-0A0C531F403C}" srcOrd="0" destOrd="0" presId="urn:microsoft.com/office/officeart/2018/2/layout/IconVerticalSolidList"/>
    <dgm:cxn modelId="{C6792FFA-D718-4AC1-BE68-7F480087855F}" type="presOf" srcId="{DB592CA7-95BE-48A8-B1E7-888B1B63A6F9}" destId="{38FD9771-B067-4D4B-8EF5-CC94943F1C1B}" srcOrd="0" destOrd="0" presId="urn:microsoft.com/office/officeart/2018/2/layout/IconVerticalSolidList"/>
    <dgm:cxn modelId="{3C381E92-4D29-48D9-A615-605E75068E12}" type="presParOf" srcId="{A3715D54-032C-4478-86E6-0A0C531F403C}" destId="{5ED17330-7065-4942-86AA-A93BE3CC4280}" srcOrd="0" destOrd="0" presId="urn:microsoft.com/office/officeart/2018/2/layout/IconVerticalSolidList"/>
    <dgm:cxn modelId="{FABB18C1-F048-49E7-A6B6-5D0EA3F1A20B}" type="presParOf" srcId="{5ED17330-7065-4942-86AA-A93BE3CC4280}" destId="{414C504E-3B8E-4ECE-AFD0-472A8654682D}" srcOrd="0" destOrd="0" presId="urn:microsoft.com/office/officeart/2018/2/layout/IconVerticalSolidList"/>
    <dgm:cxn modelId="{799910A9-2AD4-4F11-93A1-45E84EE48743}" type="presParOf" srcId="{5ED17330-7065-4942-86AA-A93BE3CC4280}" destId="{B117568E-8161-4398-AA0B-B763AEF79F3F}" srcOrd="1" destOrd="0" presId="urn:microsoft.com/office/officeart/2018/2/layout/IconVerticalSolidList"/>
    <dgm:cxn modelId="{A5E702D8-CD84-4EB9-8AA9-6FE5E022AB98}" type="presParOf" srcId="{5ED17330-7065-4942-86AA-A93BE3CC4280}" destId="{ACCE9BE1-48EC-4B98-8D5A-0D5ED751DAF5}" srcOrd="2" destOrd="0" presId="urn:microsoft.com/office/officeart/2018/2/layout/IconVerticalSolidList"/>
    <dgm:cxn modelId="{C136E1D0-00A0-4A8A-8174-1940D9C5E4AA}" type="presParOf" srcId="{5ED17330-7065-4942-86AA-A93BE3CC4280}" destId="{38FD9771-B067-4D4B-8EF5-CC94943F1C1B}" srcOrd="3" destOrd="0" presId="urn:microsoft.com/office/officeart/2018/2/layout/IconVerticalSolidList"/>
    <dgm:cxn modelId="{73B7DC1A-22CF-45EE-9311-5CCE23B24DDD}" type="presParOf" srcId="{5ED17330-7065-4942-86AA-A93BE3CC4280}" destId="{93C26364-3A12-4FBE-AF64-DDA326EE8D8B}" srcOrd="4" destOrd="0" presId="urn:microsoft.com/office/officeart/2018/2/layout/IconVerticalSolidList"/>
    <dgm:cxn modelId="{4F733CA1-E0E9-462D-9263-6843524954D8}" type="presParOf" srcId="{A3715D54-032C-4478-86E6-0A0C531F403C}" destId="{DD8D1CB1-C676-4362-B58D-01CE83553CDF}" srcOrd="1" destOrd="0" presId="urn:microsoft.com/office/officeart/2018/2/layout/IconVerticalSolidList"/>
    <dgm:cxn modelId="{75CC1EC7-0D07-4A91-B191-275EF04D3F13}" type="presParOf" srcId="{A3715D54-032C-4478-86E6-0A0C531F403C}" destId="{7C5470BC-09B8-4948-A66A-D0EC787F132F}" srcOrd="2" destOrd="0" presId="urn:microsoft.com/office/officeart/2018/2/layout/IconVerticalSolidList"/>
    <dgm:cxn modelId="{6B037EAE-906D-466F-97B2-11A8B93236E1}" type="presParOf" srcId="{7C5470BC-09B8-4948-A66A-D0EC787F132F}" destId="{3CFCAE7C-69FC-4DCC-BF97-37D96CCD0985}" srcOrd="0" destOrd="0" presId="urn:microsoft.com/office/officeart/2018/2/layout/IconVerticalSolidList"/>
    <dgm:cxn modelId="{69BCD8DF-8524-4BA4-B326-E9B0BCE3D9F0}" type="presParOf" srcId="{7C5470BC-09B8-4948-A66A-D0EC787F132F}" destId="{AB4D9AAA-395F-4D0C-B731-5593389CE535}" srcOrd="1" destOrd="0" presId="urn:microsoft.com/office/officeart/2018/2/layout/IconVerticalSolidList"/>
    <dgm:cxn modelId="{029D852E-72BF-4A2C-9A0A-011480264625}" type="presParOf" srcId="{7C5470BC-09B8-4948-A66A-D0EC787F132F}" destId="{C957E375-7829-4D09-9D65-FA71F45012DB}" srcOrd="2" destOrd="0" presId="urn:microsoft.com/office/officeart/2018/2/layout/IconVerticalSolidList"/>
    <dgm:cxn modelId="{48698460-E627-4601-8231-42844EC845CD}" type="presParOf" srcId="{7C5470BC-09B8-4948-A66A-D0EC787F132F}" destId="{22762027-708D-4597-8FD1-A4FFB76936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9801-16EC-4169-B0A7-C9234298CD00}">
      <dsp:nvSpPr>
        <dsp:cNvPr id="0" name=""/>
        <dsp:cNvSpPr/>
      </dsp:nvSpPr>
      <dsp:spPr>
        <a:xfrm>
          <a:off x="0" y="720248"/>
          <a:ext cx="8184662" cy="13296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022E1-B348-4915-81FB-BCEA030DB9FB}">
      <dsp:nvSpPr>
        <dsp:cNvPr id="0" name=""/>
        <dsp:cNvSpPr/>
      </dsp:nvSpPr>
      <dsp:spPr>
        <a:xfrm>
          <a:off x="402231" y="1019428"/>
          <a:ext cx="731329" cy="731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B871-BC97-4DF6-B099-08CA662A4607}">
      <dsp:nvSpPr>
        <dsp:cNvPr id="0" name=""/>
        <dsp:cNvSpPr/>
      </dsp:nvSpPr>
      <dsp:spPr>
        <a:xfrm>
          <a:off x="1535791" y="720248"/>
          <a:ext cx="6648870" cy="1329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26" tIns="140726" rIns="140726" bIns="1407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are now part of the Procurement Services team within Financial Planning &amp; Budgeting (FPB)</a:t>
          </a:r>
        </a:p>
      </dsp:txBody>
      <dsp:txXfrm>
        <a:off x="1535791" y="720248"/>
        <a:ext cx="6648870" cy="1329690"/>
      </dsp:txXfrm>
    </dsp:sp>
    <dsp:sp modelId="{970B68A1-2549-403D-AA87-62E3B43D9878}">
      <dsp:nvSpPr>
        <dsp:cNvPr id="0" name=""/>
        <dsp:cNvSpPr/>
      </dsp:nvSpPr>
      <dsp:spPr>
        <a:xfrm>
          <a:off x="0" y="2382361"/>
          <a:ext cx="8184662" cy="13296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AD4A-7316-4F32-A60C-02D0A4F89336}">
      <dsp:nvSpPr>
        <dsp:cNvPr id="0" name=""/>
        <dsp:cNvSpPr/>
      </dsp:nvSpPr>
      <dsp:spPr>
        <a:xfrm>
          <a:off x="402231" y="2681541"/>
          <a:ext cx="731329" cy="731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908A-3463-47E5-A23C-064BD0224D20}">
      <dsp:nvSpPr>
        <dsp:cNvPr id="0" name=""/>
        <dsp:cNvSpPr/>
      </dsp:nvSpPr>
      <dsp:spPr>
        <a:xfrm>
          <a:off x="1535791" y="2382361"/>
          <a:ext cx="6648870" cy="1329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26" tIns="140726" rIns="140726" bIns="1407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provide specialized support to Facilities units, which in turn, support projects and operations across campus. </a:t>
          </a:r>
        </a:p>
      </dsp:txBody>
      <dsp:txXfrm>
        <a:off x="1535791" y="2382361"/>
        <a:ext cx="6648870" cy="1329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DE02-5A29-484A-B2F8-67F0FA2507D7}">
      <dsp:nvSpPr>
        <dsp:cNvPr id="0" name=""/>
        <dsp:cNvSpPr/>
      </dsp:nvSpPr>
      <dsp:spPr>
        <a:xfrm>
          <a:off x="4111557" y="1360277"/>
          <a:ext cx="3149672" cy="143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292"/>
              </a:lnTo>
              <a:lnTo>
                <a:pt x="3149672" y="1240292"/>
              </a:lnTo>
              <a:lnTo>
                <a:pt x="3149672" y="1430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64F5-70FA-4567-9E63-B54ED5DA2811}">
      <dsp:nvSpPr>
        <dsp:cNvPr id="0" name=""/>
        <dsp:cNvSpPr/>
      </dsp:nvSpPr>
      <dsp:spPr>
        <a:xfrm>
          <a:off x="4111557" y="1360277"/>
          <a:ext cx="1042006" cy="143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292"/>
              </a:lnTo>
              <a:lnTo>
                <a:pt x="1042006" y="1240292"/>
              </a:lnTo>
              <a:lnTo>
                <a:pt x="1042006" y="1430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8F728-5184-4CE8-B6F7-127241F4494E}">
      <dsp:nvSpPr>
        <dsp:cNvPr id="0" name=""/>
        <dsp:cNvSpPr/>
      </dsp:nvSpPr>
      <dsp:spPr>
        <a:xfrm>
          <a:off x="2984936" y="1360277"/>
          <a:ext cx="1126620" cy="1430082"/>
        </a:xfrm>
        <a:custGeom>
          <a:avLst/>
          <a:gdLst/>
          <a:ahLst/>
          <a:cxnLst/>
          <a:rect l="0" t="0" r="0" b="0"/>
          <a:pathLst>
            <a:path>
              <a:moveTo>
                <a:pt x="1126620" y="0"/>
              </a:moveTo>
              <a:lnTo>
                <a:pt x="1126620" y="1240292"/>
              </a:lnTo>
              <a:lnTo>
                <a:pt x="0" y="1240292"/>
              </a:lnTo>
              <a:lnTo>
                <a:pt x="0" y="1430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DBC0-7E03-49B6-8393-3745853469BB}">
      <dsp:nvSpPr>
        <dsp:cNvPr id="0" name=""/>
        <dsp:cNvSpPr/>
      </dsp:nvSpPr>
      <dsp:spPr>
        <a:xfrm>
          <a:off x="778361" y="1360277"/>
          <a:ext cx="3333195" cy="1430082"/>
        </a:xfrm>
        <a:custGeom>
          <a:avLst/>
          <a:gdLst/>
          <a:ahLst/>
          <a:cxnLst/>
          <a:rect l="0" t="0" r="0" b="0"/>
          <a:pathLst>
            <a:path>
              <a:moveTo>
                <a:pt x="3333195" y="0"/>
              </a:moveTo>
              <a:lnTo>
                <a:pt x="3333195" y="1240292"/>
              </a:lnTo>
              <a:lnTo>
                <a:pt x="0" y="1240292"/>
              </a:lnTo>
              <a:lnTo>
                <a:pt x="0" y="1430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6EBF4-2E03-4F27-BC5A-895F2BCA4631}">
      <dsp:nvSpPr>
        <dsp:cNvPr id="0" name=""/>
        <dsp:cNvSpPr/>
      </dsp:nvSpPr>
      <dsp:spPr>
        <a:xfrm>
          <a:off x="2980297" y="339101"/>
          <a:ext cx="2262519" cy="102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47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Tricia Olsen Demarest</a:t>
          </a:r>
        </a:p>
      </dsp:txBody>
      <dsp:txXfrm>
        <a:off x="2980297" y="339101"/>
        <a:ext cx="2262519" cy="1021175"/>
      </dsp:txXfrm>
    </dsp:sp>
    <dsp:sp modelId="{54555E27-C286-47D8-BF62-2049410E990C}">
      <dsp:nvSpPr>
        <dsp:cNvPr id="0" name=""/>
        <dsp:cNvSpPr/>
      </dsp:nvSpPr>
      <dsp:spPr>
        <a:xfrm>
          <a:off x="3665103" y="1187864"/>
          <a:ext cx="1912566" cy="299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Associate Director</a:t>
          </a:r>
        </a:p>
      </dsp:txBody>
      <dsp:txXfrm>
        <a:off x="3665103" y="1187864"/>
        <a:ext cx="1912566" cy="299814"/>
      </dsp:txXfrm>
    </dsp:sp>
    <dsp:sp modelId="{5B36E4F3-30D2-446C-8726-9A3807D06253}">
      <dsp:nvSpPr>
        <dsp:cNvPr id="0" name=""/>
        <dsp:cNvSpPr/>
      </dsp:nvSpPr>
      <dsp:spPr>
        <a:xfrm>
          <a:off x="79963" y="2790359"/>
          <a:ext cx="1396796" cy="826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47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Brianna Divine</a:t>
          </a:r>
        </a:p>
      </dsp:txBody>
      <dsp:txXfrm>
        <a:off x="79963" y="2790359"/>
        <a:ext cx="1396796" cy="826564"/>
      </dsp:txXfrm>
    </dsp:sp>
    <dsp:sp modelId="{4B66C360-2E4D-4664-A5D3-8816F1DDB876}">
      <dsp:nvSpPr>
        <dsp:cNvPr id="0" name=""/>
        <dsp:cNvSpPr/>
      </dsp:nvSpPr>
      <dsp:spPr>
        <a:xfrm>
          <a:off x="208157" y="3429582"/>
          <a:ext cx="1611705" cy="27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Senior Contracts Manager</a:t>
          </a:r>
        </a:p>
      </dsp:txBody>
      <dsp:txXfrm>
        <a:off x="208157" y="3429582"/>
        <a:ext cx="1611705" cy="271129"/>
      </dsp:txXfrm>
    </dsp:sp>
    <dsp:sp modelId="{83F08BF1-4074-413A-9118-04906F27B630}">
      <dsp:nvSpPr>
        <dsp:cNvPr id="0" name=""/>
        <dsp:cNvSpPr/>
      </dsp:nvSpPr>
      <dsp:spPr>
        <a:xfrm>
          <a:off x="2199443" y="2790359"/>
          <a:ext cx="1570987" cy="813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47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Shirley Yang</a:t>
          </a:r>
        </a:p>
      </dsp:txBody>
      <dsp:txXfrm>
        <a:off x="2199443" y="2790359"/>
        <a:ext cx="1570987" cy="813387"/>
      </dsp:txXfrm>
    </dsp:sp>
    <dsp:sp modelId="{626E332E-B439-443D-AFB8-43E8C372B401}">
      <dsp:nvSpPr>
        <dsp:cNvPr id="0" name=""/>
        <dsp:cNvSpPr/>
      </dsp:nvSpPr>
      <dsp:spPr>
        <a:xfrm>
          <a:off x="2452681" y="3422994"/>
          <a:ext cx="1535807" cy="27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Senior Contracts Manager</a:t>
          </a:r>
        </a:p>
      </dsp:txBody>
      <dsp:txXfrm>
        <a:off x="2452681" y="3422994"/>
        <a:ext cx="1535807" cy="271129"/>
      </dsp:txXfrm>
    </dsp:sp>
    <dsp:sp modelId="{C4749849-94AE-4232-9213-5B2A993A525A}">
      <dsp:nvSpPr>
        <dsp:cNvPr id="0" name=""/>
        <dsp:cNvSpPr/>
      </dsp:nvSpPr>
      <dsp:spPr>
        <a:xfrm>
          <a:off x="4368069" y="2790359"/>
          <a:ext cx="1570987" cy="813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47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Michael Grumm Albert</a:t>
          </a:r>
        </a:p>
      </dsp:txBody>
      <dsp:txXfrm>
        <a:off x="4368069" y="2790359"/>
        <a:ext cx="1570987" cy="813387"/>
      </dsp:txXfrm>
    </dsp:sp>
    <dsp:sp modelId="{E69CA7AC-9F0E-4CAB-80B7-3613E218AD5C}">
      <dsp:nvSpPr>
        <dsp:cNvPr id="0" name=""/>
        <dsp:cNvSpPr/>
      </dsp:nvSpPr>
      <dsp:spPr>
        <a:xfrm>
          <a:off x="4682267" y="3422994"/>
          <a:ext cx="1413888" cy="27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Procurement Specialist</a:t>
          </a:r>
        </a:p>
      </dsp:txBody>
      <dsp:txXfrm>
        <a:off x="4682267" y="3422994"/>
        <a:ext cx="1413888" cy="271129"/>
      </dsp:txXfrm>
    </dsp:sp>
    <dsp:sp modelId="{A745F217-5469-4844-9993-23C9A54B0D95}">
      <dsp:nvSpPr>
        <dsp:cNvPr id="0" name=""/>
        <dsp:cNvSpPr/>
      </dsp:nvSpPr>
      <dsp:spPr>
        <a:xfrm>
          <a:off x="6475736" y="2790359"/>
          <a:ext cx="1570987" cy="813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47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Bryan Kapski</a:t>
          </a:r>
          <a:endParaRPr lang="en-US" sz="2000" kern="1200" dirty="0"/>
        </a:p>
      </dsp:txBody>
      <dsp:txXfrm>
        <a:off x="6475736" y="2790359"/>
        <a:ext cx="1570987" cy="813387"/>
      </dsp:txXfrm>
    </dsp:sp>
    <dsp:sp modelId="{BBB5A114-A9AD-46DC-87F0-0DDF5E41802B}">
      <dsp:nvSpPr>
        <dsp:cNvPr id="0" name=""/>
        <dsp:cNvSpPr/>
      </dsp:nvSpPr>
      <dsp:spPr>
        <a:xfrm>
          <a:off x="6789933" y="3422994"/>
          <a:ext cx="1413888" cy="27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Procurement Specialist</a:t>
          </a:r>
        </a:p>
      </dsp:txBody>
      <dsp:txXfrm>
        <a:off x="6789933" y="3422994"/>
        <a:ext cx="1413888" cy="271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3CA8-7AD9-47C7-B874-D9E4814A4B0C}">
      <dsp:nvSpPr>
        <dsp:cNvPr id="0" name=""/>
        <dsp:cNvSpPr/>
      </dsp:nvSpPr>
      <dsp:spPr>
        <a:xfrm>
          <a:off x="636133" y="1174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B0F43-8E24-45B9-9819-5AC7C133F911}">
      <dsp:nvSpPr>
        <dsp:cNvPr id="0" name=""/>
        <dsp:cNvSpPr/>
      </dsp:nvSpPr>
      <dsp:spPr>
        <a:xfrm>
          <a:off x="853451" y="218492"/>
          <a:ext cx="585087" cy="585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A8B1B-6ED7-4EB6-A186-CA151A0D2FC0}">
      <dsp:nvSpPr>
        <dsp:cNvPr id="0" name=""/>
        <dsp:cNvSpPr/>
      </dsp:nvSpPr>
      <dsp:spPr>
        <a:xfrm>
          <a:off x="310155" y="1338518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Real Estate</a:t>
          </a:r>
          <a:r>
            <a:rPr lang="en-US" sz="2000" b="0" i="0" kern="1200" baseline="0"/>
            <a:t> </a:t>
          </a:r>
          <a:endParaRPr lang="en-US" sz="2000" kern="1200"/>
        </a:p>
      </dsp:txBody>
      <dsp:txXfrm>
        <a:off x="310155" y="1338518"/>
        <a:ext cx="1671679" cy="668671"/>
      </dsp:txXfrm>
    </dsp:sp>
    <dsp:sp modelId="{42DC2B00-FB23-407B-AC77-E296F43DB52B}">
      <dsp:nvSpPr>
        <dsp:cNvPr id="0" name=""/>
        <dsp:cNvSpPr/>
      </dsp:nvSpPr>
      <dsp:spPr>
        <a:xfrm>
          <a:off x="2600356" y="1174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A541-9901-4859-B88A-4F550CDB16F7}">
      <dsp:nvSpPr>
        <dsp:cNvPr id="0" name=""/>
        <dsp:cNvSpPr/>
      </dsp:nvSpPr>
      <dsp:spPr>
        <a:xfrm>
          <a:off x="2817675" y="218492"/>
          <a:ext cx="585087" cy="585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6B8DC-FD42-4618-8CC2-F072F905C33F}">
      <dsp:nvSpPr>
        <dsp:cNvPr id="0" name=""/>
        <dsp:cNvSpPr/>
      </dsp:nvSpPr>
      <dsp:spPr>
        <a:xfrm>
          <a:off x="2274379" y="1338518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Asset Management </a:t>
          </a:r>
          <a:endParaRPr lang="en-US" sz="2000" kern="1200"/>
        </a:p>
      </dsp:txBody>
      <dsp:txXfrm>
        <a:off x="2274379" y="1338518"/>
        <a:ext cx="1671679" cy="668671"/>
      </dsp:txXfrm>
    </dsp:sp>
    <dsp:sp modelId="{6A09B521-1985-4A05-B924-AE1D1011548E}">
      <dsp:nvSpPr>
        <dsp:cNvPr id="0" name=""/>
        <dsp:cNvSpPr/>
      </dsp:nvSpPr>
      <dsp:spPr>
        <a:xfrm>
          <a:off x="4564580" y="1174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116E1-1FB1-45CC-8DFB-D9586C124031}">
      <dsp:nvSpPr>
        <dsp:cNvPr id="0" name=""/>
        <dsp:cNvSpPr/>
      </dsp:nvSpPr>
      <dsp:spPr>
        <a:xfrm>
          <a:off x="4781898" y="218492"/>
          <a:ext cx="585087" cy="585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FDC8-BB1B-4D2B-9DA1-BBFB2D20516E}">
      <dsp:nvSpPr>
        <dsp:cNvPr id="0" name=""/>
        <dsp:cNvSpPr/>
      </dsp:nvSpPr>
      <dsp:spPr>
        <a:xfrm>
          <a:off x="4238602" y="1338518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Operations </a:t>
          </a:r>
          <a:endParaRPr lang="en-US" sz="2000" kern="1200"/>
        </a:p>
      </dsp:txBody>
      <dsp:txXfrm>
        <a:off x="4238602" y="1338518"/>
        <a:ext cx="1671679" cy="668671"/>
      </dsp:txXfrm>
    </dsp:sp>
    <dsp:sp modelId="{7DAEEF53-6182-44E3-B932-CBBF6A4A3B25}">
      <dsp:nvSpPr>
        <dsp:cNvPr id="0" name=""/>
        <dsp:cNvSpPr/>
      </dsp:nvSpPr>
      <dsp:spPr>
        <a:xfrm>
          <a:off x="6528804" y="1174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1356A-DEF5-42E0-BD15-5AB260D3A992}">
      <dsp:nvSpPr>
        <dsp:cNvPr id="0" name=""/>
        <dsp:cNvSpPr/>
      </dsp:nvSpPr>
      <dsp:spPr>
        <a:xfrm>
          <a:off x="6746122" y="218492"/>
          <a:ext cx="585087" cy="5850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E7E87-4087-4F5D-8940-77FE60F90513}">
      <dsp:nvSpPr>
        <dsp:cNvPr id="0" name=""/>
        <dsp:cNvSpPr/>
      </dsp:nvSpPr>
      <dsp:spPr>
        <a:xfrm>
          <a:off x="6202826" y="1338518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Campus Energy </a:t>
          </a:r>
          <a:endParaRPr lang="en-US" sz="2000" kern="1200"/>
        </a:p>
      </dsp:txBody>
      <dsp:txXfrm>
        <a:off x="6202826" y="1338518"/>
        <a:ext cx="1671679" cy="668671"/>
      </dsp:txXfrm>
    </dsp:sp>
    <dsp:sp modelId="{C9D471C7-0C04-45BA-8ED8-36DA00CD9201}">
      <dsp:nvSpPr>
        <dsp:cNvPr id="0" name=""/>
        <dsp:cNvSpPr/>
      </dsp:nvSpPr>
      <dsp:spPr>
        <a:xfrm>
          <a:off x="2600356" y="2425109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A57D-E9CE-4F40-97F7-E53978C490F0}">
      <dsp:nvSpPr>
        <dsp:cNvPr id="0" name=""/>
        <dsp:cNvSpPr/>
      </dsp:nvSpPr>
      <dsp:spPr>
        <a:xfrm>
          <a:off x="2817675" y="2642428"/>
          <a:ext cx="585087" cy="5850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69A26-E021-48AB-9DCD-762F84A1117A}">
      <dsp:nvSpPr>
        <dsp:cNvPr id="0" name=""/>
        <dsp:cNvSpPr/>
      </dsp:nvSpPr>
      <dsp:spPr>
        <a:xfrm>
          <a:off x="2274379" y="3762453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Business IT</a:t>
          </a:r>
          <a:endParaRPr lang="en-US" sz="2000" kern="1200"/>
        </a:p>
      </dsp:txBody>
      <dsp:txXfrm>
        <a:off x="2274379" y="3762453"/>
        <a:ext cx="1671679" cy="668671"/>
      </dsp:txXfrm>
    </dsp:sp>
    <dsp:sp modelId="{C31B3B67-3765-414C-9182-0027FDA8D240}">
      <dsp:nvSpPr>
        <dsp:cNvPr id="0" name=""/>
        <dsp:cNvSpPr/>
      </dsp:nvSpPr>
      <dsp:spPr>
        <a:xfrm>
          <a:off x="4564580" y="2425109"/>
          <a:ext cx="1019724" cy="10197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A570C-44EE-4E83-9A52-7D7806EEFA35}">
      <dsp:nvSpPr>
        <dsp:cNvPr id="0" name=""/>
        <dsp:cNvSpPr/>
      </dsp:nvSpPr>
      <dsp:spPr>
        <a:xfrm>
          <a:off x="4781898" y="2642428"/>
          <a:ext cx="585087" cy="5850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71429-53D3-423B-A138-4AC36D2B67F3}">
      <dsp:nvSpPr>
        <dsp:cNvPr id="0" name=""/>
        <dsp:cNvSpPr/>
      </dsp:nvSpPr>
      <dsp:spPr>
        <a:xfrm>
          <a:off x="4238602" y="3762453"/>
          <a:ext cx="1671679" cy="66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i="0" kern="1200" baseline="0"/>
            <a:t>Finance</a:t>
          </a:r>
          <a:endParaRPr lang="en-US" sz="2000" kern="1200"/>
        </a:p>
      </dsp:txBody>
      <dsp:txXfrm>
        <a:off x="4238602" y="3762453"/>
        <a:ext cx="1671679" cy="668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E409B-ECD8-483F-884A-1C4859C549E2}">
      <dsp:nvSpPr>
        <dsp:cNvPr id="0" name=""/>
        <dsp:cNvSpPr/>
      </dsp:nvSpPr>
      <dsp:spPr>
        <a:xfrm>
          <a:off x="0" y="541"/>
          <a:ext cx="8184662" cy="1266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1B19B-672E-43BD-878B-E7FDD9BDD5EC}">
      <dsp:nvSpPr>
        <dsp:cNvPr id="0" name=""/>
        <dsp:cNvSpPr/>
      </dsp:nvSpPr>
      <dsp:spPr>
        <a:xfrm>
          <a:off x="382983" y="285405"/>
          <a:ext cx="696334" cy="696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DF98C-1F54-42B4-B19F-7901ACF84D31}">
      <dsp:nvSpPr>
        <dsp:cNvPr id="0" name=""/>
        <dsp:cNvSpPr/>
      </dsp:nvSpPr>
      <dsp:spPr>
        <a:xfrm>
          <a:off x="1462301" y="541"/>
          <a:ext cx="6722360" cy="126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2" tIns="133992" rIns="133992" bIns="13399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Day-to-Day Operations</a:t>
          </a:r>
        </a:p>
      </dsp:txBody>
      <dsp:txXfrm>
        <a:off x="1462301" y="541"/>
        <a:ext cx="6722360" cy="1266062"/>
      </dsp:txXfrm>
    </dsp:sp>
    <dsp:sp modelId="{CCD9389C-72DD-499D-AC3D-AADAA29D0A88}">
      <dsp:nvSpPr>
        <dsp:cNvPr id="0" name=""/>
        <dsp:cNvSpPr/>
      </dsp:nvSpPr>
      <dsp:spPr>
        <a:xfrm>
          <a:off x="0" y="1583118"/>
          <a:ext cx="8184662" cy="1266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DE084-B7F0-48BC-AE5C-0BC0D54200D7}">
      <dsp:nvSpPr>
        <dsp:cNvPr id="0" name=""/>
        <dsp:cNvSpPr/>
      </dsp:nvSpPr>
      <dsp:spPr>
        <a:xfrm>
          <a:off x="382983" y="1867982"/>
          <a:ext cx="696334" cy="6963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1DD25-B8C2-45FD-AA69-DE9D8676A435}">
      <dsp:nvSpPr>
        <dsp:cNvPr id="0" name=""/>
        <dsp:cNvSpPr/>
      </dsp:nvSpPr>
      <dsp:spPr>
        <a:xfrm>
          <a:off x="1462301" y="1583118"/>
          <a:ext cx="6722360" cy="126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2" tIns="133992" rIns="133992" bIns="13399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Maintenance</a:t>
          </a:r>
        </a:p>
      </dsp:txBody>
      <dsp:txXfrm>
        <a:off x="1462301" y="1583118"/>
        <a:ext cx="6722360" cy="1266062"/>
      </dsp:txXfrm>
    </dsp:sp>
    <dsp:sp modelId="{E786FFB0-240B-4925-9A40-94A66A157F28}">
      <dsp:nvSpPr>
        <dsp:cNvPr id="0" name=""/>
        <dsp:cNvSpPr/>
      </dsp:nvSpPr>
      <dsp:spPr>
        <a:xfrm>
          <a:off x="0" y="3165696"/>
          <a:ext cx="8184662" cy="1266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72D13-F23D-419F-BFB6-2FDB54DDF9EB}">
      <dsp:nvSpPr>
        <dsp:cNvPr id="0" name=""/>
        <dsp:cNvSpPr/>
      </dsp:nvSpPr>
      <dsp:spPr>
        <a:xfrm>
          <a:off x="382983" y="3450560"/>
          <a:ext cx="696334" cy="6963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B690C-C376-40C7-880C-5C18906B4E25}">
      <dsp:nvSpPr>
        <dsp:cNvPr id="0" name=""/>
        <dsp:cNvSpPr/>
      </dsp:nvSpPr>
      <dsp:spPr>
        <a:xfrm>
          <a:off x="1462301" y="3165696"/>
          <a:ext cx="6722360" cy="126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2" tIns="133992" rIns="133992" bIns="13399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Works: Renovations, Upgrades, New Buildings</a:t>
          </a:r>
        </a:p>
      </dsp:txBody>
      <dsp:txXfrm>
        <a:off x="1462301" y="3165696"/>
        <a:ext cx="6722360" cy="1266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C53D-1232-47D4-A08B-6FB35C6146B3}">
      <dsp:nvSpPr>
        <dsp:cNvPr id="0" name=""/>
        <dsp:cNvSpPr/>
      </dsp:nvSpPr>
      <dsp:spPr>
        <a:xfrm>
          <a:off x="1204826" y="693130"/>
          <a:ext cx="1287996" cy="1287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CC1D-C85B-4C06-8F22-9F23A1325C04}">
      <dsp:nvSpPr>
        <dsp:cNvPr id="0" name=""/>
        <dsp:cNvSpPr/>
      </dsp:nvSpPr>
      <dsp:spPr>
        <a:xfrm>
          <a:off x="8829" y="2081887"/>
          <a:ext cx="3679989" cy="26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Supplier Relationships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8829" y="2081887"/>
        <a:ext cx="3679989" cy="262531"/>
      </dsp:txXfrm>
    </dsp:sp>
    <dsp:sp modelId="{51D4CB55-CC19-488E-93AD-CA6B5C7F2730}">
      <dsp:nvSpPr>
        <dsp:cNvPr id="0" name=""/>
        <dsp:cNvSpPr/>
      </dsp:nvSpPr>
      <dsp:spPr>
        <a:xfrm>
          <a:off x="8829" y="2579369"/>
          <a:ext cx="3679989" cy="51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01F80-3929-4F8D-8DCB-5B74E0625450}">
      <dsp:nvSpPr>
        <dsp:cNvPr id="0" name=""/>
        <dsp:cNvSpPr/>
      </dsp:nvSpPr>
      <dsp:spPr>
        <a:xfrm>
          <a:off x="5528814" y="693130"/>
          <a:ext cx="1287996" cy="1287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72FE-453B-408B-88AC-50BB4935F0A6}">
      <dsp:nvSpPr>
        <dsp:cNvPr id="0" name=""/>
        <dsp:cNvSpPr/>
      </dsp:nvSpPr>
      <dsp:spPr>
        <a:xfrm>
          <a:off x="4332817" y="2084647"/>
          <a:ext cx="3679989" cy="44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Support Services for Customer Care Tickets</a:t>
          </a:r>
        </a:p>
      </dsp:txBody>
      <dsp:txXfrm>
        <a:off x="4332817" y="2084647"/>
        <a:ext cx="3679989" cy="446572"/>
      </dsp:txXfrm>
    </dsp:sp>
    <dsp:sp modelId="{2BC10F06-BF1A-4FA5-8D55-E08BFB76E1FD}">
      <dsp:nvSpPr>
        <dsp:cNvPr id="0" name=""/>
        <dsp:cNvSpPr/>
      </dsp:nvSpPr>
      <dsp:spPr>
        <a:xfrm>
          <a:off x="4332817" y="2897994"/>
          <a:ext cx="3679989" cy="51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/>
            <a:t>Sourcing Suppliers &amp; Contracts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/>
            <a:t>Compliance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/>
            <a:t>Minimizing Risk</a:t>
          </a:r>
        </a:p>
      </dsp:txBody>
      <dsp:txXfrm>
        <a:off x="4332817" y="2897994"/>
        <a:ext cx="3679989" cy="519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C504E-3B8E-4ECE-AFD0-472A8654682D}">
      <dsp:nvSpPr>
        <dsp:cNvPr id="0" name=""/>
        <dsp:cNvSpPr/>
      </dsp:nvSpPr>
      <dsp:spPr>
        <a:xfrm>
          <a:off x="-158985" y="726083"/>
          <a:ext cx="8021637" cy="13245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7568E-8161-4398-AA0B-B763AEF79F3F}">
      <dsp:nvSpPr>
        <dsp:cNvPr id="0" name=""/>
        <dsp:cNvSpPr/>
      </dsp:nvSpPr>
      <dsp:spPr>
        <a:xfrm>
          <a:off x="241677" y="1024096"/>
          <a:ext cx="728476" cy="728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D9771-B067-4D4B-8EF5-CC94943F1C1B}">
      <dsp:nvSpPr>
        <dsp:cNvPr id="0" name=""/>
        <dsp:cNvSpPr/>
      </dsp:nvSpPr>
      <dsp:spPr>
        <a:xfrm>
          <a:off x="1370816" y="726083"/>
          <a:ext cx="3609736" cy="132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77" tIns="140177" rIns="140177" bIns="1401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Workday </a:t>
          </a:r>
          <a:endParaRPr lang="en-US" sz="2500" kern="1200"/>
        </a:p>
      </dsp:txBody>
      <dsp:txXfrm>
        <a:off x="1370816" y="726083"/>
        <a:ext cx="3609736" cy="1324503"/>
      </dsp:txXfrm>
    </dsp:sp>
    <dsp:sp modelId="{93C26364-3A12-4FBE-AF64-DDA326EE8D8B}">
      <dsp:nvSpPr>
        <dsp:cNvPr id="0" name=""/>
        <dsp:cNvSpPr/>
      </dsp:nvSpPr>
      <dsp:spPr>
        <a:xfrm>
          <a:off x="4659590" y="726083"/>
          <a:ext cx="3521032" cy="132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77" tIns="140177" rIns="140177" bIns="14017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Facilities Specialist Approval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Facilities Requisition Approval</a:t>
          </a:r>
          <a:endParaRPr lang="en-US" sz="1800" kern="1200" dirty="0"/>
        </a:p>
      </dsp:txBody>
      <dsp:txXfrm>
        <a:off x="4659590" y="726083"/>
        <a:ext cx="3521032" cy="1324503"/>
      </dsp:txXfrm>
    </dsp:sp>
    <dsp:sp modelId="{3CFCAE7C-69FC-4DCC-BF97-37D96CCD0985}">
      <dsp:nvSpPr>
        <dsp:cNvPr id="0" name=""/>
        <dsp:cNvSpPr/>
      </dsp:nvSpPr>
      <dsp:spPr>
        <a:xfrm>
          <a:off x="-158985" y="2381712"/>
          <a:ext cx="8021637" cy="13245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D9AAA-395F-4D0C-B731-5593389CE535}">
      <dsp:nvSpPr>
        <dsp:cNvPr id="0" name=""/>
        <dsp:cNvSpPr/>
      </dsp:nvSpPr>
      <dsp:spPr>
        <a:xfrm>
          <a:off x="241677" y="2679726"/>
          <a:ext cx="728476" cy="728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62027-708D-4597-8FD1-A4FFB769364F}">
      <dsp:nvSpPr>
        <dsp:cNvPr id="0" name=""/>
        <dsp:cNvSpPr/>
      </dsp:nvSpPr>
      <dsp:spPr>
        <a:xfrm>
          <a:off x="1370816" y="2381712"/>
          <a:ext cx="6488843" cy="132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77" tIns="140177" rIns="140177" bIns="1401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Connect Tickets </a:t>
          </a:r>
          <a:endParaRPr lang="en-US" sz="2500" kern="1200"/>
        </a:p>
      </dsp:txBody>
      <dsp:txXfrm>
        <a:off x="1370816" y="2381712"/>
        <a:ext cx="6488843" cy="132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B8DF-57E1-4E95-84C3-8B851A2CAF39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A0908-9DA1-4BFD-AFC3-AA2567796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2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1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7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8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FEE9-101F-3B97-FA0A-D4662F6F2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ED1F1-CF03-0CD1-8C7E-CD09D5E4E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A985C-9957-1032-53D9-BD93D2E8F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8253F-8338-B150-C4C4-C7D122C34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9FA0-B6D4-7465-DEAC-611227E3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D760B-8114-017F-0FA8-88B4E4E55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2BAAF-262A-078E-F7F6-CBDA8554B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A993-C133-5DAE-CE9A-81858F877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85" y="480057"/>
            <a:ext cx="2460330" cy="164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099048"/>
            <a:ext cx="2978627" cy="7589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 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89898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27" y="0"/>
            <a:ext cx="3779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Facilities.uw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shington.assetworks.cloud/read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nance.uw.edu/ps/contact-us/subject-matter-experts" TargetMode="External"/><Relationship Id="rId5" Type="http://schemas.openxmlformats.org/officeDocument/2006/relationships/hyperlink" Target="https://finance.uw.edu/ps/" TargetMode="Externa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.uw.edu/directory/aps/section-50-services/aps-56-6-alterations-to-uw-seattle-campus-buildings-and-groun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ehs.washington.edu/about/latest-news/many-older-uw-buildings-are-made-hazardous-materia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6" y="1179824"/>
            <a:ext cx="8200395" cy="2641756"/>
          </a:xfrm>
        </p:spPr>
        <p:txBody>
          <a:bodyPr/>
          <a:lstStyle/>
          <a:p>
            <a:r>
              <a:rPr lang="en-US" sz="4800" dirty="0"/>
              <a:t>PROCUREMENT DEEP DIVE – UW Facilities Procurement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E5EF0-E6C5-ADF7-B92E-530A9F01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6E4452-1F6D-EB69-6970-5C88D1A1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</p:spPr>
        <p:txBody>
          <a:bodyPr anchor="b">
            <a:normAutofit/>
          </a:bodyPr>
          <a:lstStyle/>
          <a:p>
            <a:r>
              <a:rPr lang="en-US" dirty="0"/>
              <a:t>How can my department …?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524473-543F-3D40-6FFE-04141198A989}"/>
              </a:ext>
            </a:extLst>
          </p:cNvPr>
          <p:cNvSpPr/>
          <p:nvPr/>
        </p:nvSpPr>
        <p:spPr>
          <a:xfrm>
            <a:off x="671755" y="2025227"/>
            <a:ext cx="4604672" cy="8805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 Maintenance</a:t>
            </a:r>
            <a:endParaRPr lang="en-US" sz="2400" dirty="0"/>
          </a:p>
        </p:txBody>
      </p:sp>
      <p:pic>
        <p:nvPicPr>
          <p:cNvPr id="17" name="Graphic 16" descr="Hammer with solid fill">
            <a:extLst>
              <a:ext uri="{FF2B5EF4-FFF2-40B4-BE49-F238E27FC236}">
                <a16:creationId xmlns:a16="http://schemas.microsoft.com/office/drawing/2014/main" id="{1D901E59-A63B-C456-C4C5-4E26F684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773" y="2108199"/>
            <a:ext cx="714587" cy="71458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1A7EA8-31AA-FEC6-5890-995CB72513B2}"/>
              </a:ext>
            </a:extLst>
          </p:cNvPr>
          <p:cNvSpPr/>
          <p:nvPr/>
        </p:nvSpPr>
        <p:spPr>
          <a:xfrm>
            <a:off x="698848" y="3303693"/>
            <a:ext cx="4577579" cy="93641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 a Problem</a:t>
            </a:r>
            <a:endParaRPr lang="en-US" dirty="0"/>
          </a:p>
        </p:txBody>
      </p:sp>
      <p:pic>
        <p:nvPicPr>
          <p:cNvPr id="19" name="Graphic 18" descr="Sink with solid fill">
            <a:extLst>
              <a:ext uri="{FF2B5EF4-FFF2-40B4-BE49-F238E27FC236}">
                <a16:creationId xmlns:a16="http://schemas.microsoft.com/office/drawing/2014/main" id="{B2D84210-6225-97F8-28A7-05000A71A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773" y="3375659"/>
            <a:ext cx="767081" cy="76708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D847D4-F3CD-9923-341A-732CFF0A943F}"/>
              </a:ext>
            </a:extLst>
          </p:cNvPr>
          <p:cNvSpPr/>
          <p:nvPr/>
        </p:nvSpPr>
        <p:spPr>
          <a:xfrm>
            <a:off x="671755" y="4612640"/>
            <a:ext cx="4604672" cy="8805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a Project</a:t>
            </a:r>
            <a:endParaRPr lang="en-US" dirty="0"/>
          </a:p>
        </p:txBody>
      </p:sp>
      <p:pic>
        <p:nvPicPr>
          <p:cNvPr id="21" name="Graphic 20" descr="Construction worker male with solid fill">
            <a:extLst>
              <a:ext uri="{FF2B5EF4-FFF2-40B4-BE49-F238E27FC236}">
                <a16:creationId xmlns:a16="http://schemas.microsoft.com/office/drawing/2014/main" id="{D2AF51D7-085A-C49C-E179-69E7086CC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086" y="4726939"/>
            <a:ext cx="651933" cy="651933"/>
          </a:xfrm>
          <a:prstGeom prst="rect">
            <a:avLst/>
          </a:prstGeom>
        </p:spPr>
      </p:pic>
      <p:sp>
        <p:nvSpPr>
          <p:cNvPr id="23" name="Callout: Left Arrow 22">
            <a:extLst>
              <a:ext uri="{FF2B5EF4-FFF2-40B4-BE49-F238E27FC236}">
                <a16:creationId xmlns:a16="http://schemas.microsoft.com/office/drawing/2014/main" id="{90984336-9A11-EDA1-171C-6B06A8FA1DE1}"/>
              </a:ext>
            </a:extLst>
          </p:cNvPr>
          <p:cNvSpPr/>
          <p:nvPr/>
        </p:nvSpPr>
        <p:spPr>
          <a:xfrm>
            <a:off x="5346352" y="2976465"/>
            <a:ext cx="3219149" cy="1372015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Life Threatening Emergencies Dial </a:t>
            </a:r>
          </a:p>
          <a:p>
            <a:pPr algn="ctr"/>
            <a:r>
              <a:rPr lang="en-US" sz="2400" b="1" dirty="0"/>
              <a:t>9-1-1</a:t>
            </a:r>
          </a:p>
        </p:txBody>
      </p:sp>
    </p:spTree>
    <p:extLst>
      <p:ext uri="{BB962C8B-B14F-4D97-AF65-F5344CB8AC3E}">
        <p14:creationId xmlns:p14="http://schemas.microsoft.com/office/powerpoint/2010/main" val="60791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09D8-80A7-9B1A-67A8-AF00AF365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B21A72-3657-93DB-3DC7-8C221286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65125"/>
            <a:ext cx="8300794" cy="998383"/>
          </a:xfrm>
        </p:spPr>
        <p:txBody>
          <a:bodyPr/>
          <a:lstStyle/>
          <a:p>
            <a:r>
              <a:rPr lang="en-US" sz="3200" dirty="0"/>
              <a:t>Always contact Customer Care First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790A-2A40-DB54-2055-F6051DEA8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719072"/>
            <a:ext cx="8197114" cy="4411253"/>
          </a:xfrm>
        </p:spPr>
        <p:txBody>
          <a:bodyPr lIns="91440" tIns="45720" rIns="91440" bIns="45720" anchor="t"/>
          <a:lstStyle/>
          <a:p>
            <a:pPr marL="457200" lvl="1" indent="0" algn="ctr">
              <a:buNone/>
            </a:pPr>
            <a:r>
              <a:rPr lang="en-US" sz="3200" dirty="0">
                <a:hlinkClick r:id="rId2"/>
              </a:rPr>
              <a:t>Facilities.uw.edu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Image from the Facilities website showing the services that can be requested. ">
            <a:extLst>
              <a:ext uri="{FF2B5EF4-FFF2-40B4-BE49-F238E27FC236}">
                <a16:creationId xmlns:a16="http://schemas.microsoft.com/office/drawing/2014/main" id="{D23382AF-26D5-A450-ABBE-16B6C7EF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48" y="2329391"/>
            <a:ext cx="4727698" cy="3190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EC43D2-C617-3643-F6BA-26AE8ADF7554}"/>
              </a:ext>
            </a:extLst>
          </p:cNvPr>
          <p:cNvSpPr txBox="1"/>
          <p:nvPr/>
        </p:nvSpPr>
        <p:spPr>
          <a:xfrm>
            <a:off x="2756746" y="56404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https://washington.assetworks.cloud/ready/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B0AEF-A99C-19CF-A489-A792FFC61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C007D9-1423-A4C2-EB5C-AF1BE62D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</p:spPr>
        <p:txBody>
          <a:bodyPr anchor="b">
            <a:normAutofit/>
          </a:bodyPr>
          <a:lstStyle/>
          <a:p>
            <a:r>
              <a:rPr lang="en-US" dirty="0"/>
              <a:t>How we support Facilities</a:t>
            </a:r>
          </a:p>
        </p:txBody>
      </p:sp>
      <p:graphicFrame>
        <p:nvGraphicFramePr>
          <p:cNvPr id="9" name="Text Placeholder 3" descr="How Facilities Procurement supports Facilties. By supplier relationships and support services for customer care tickets.">
            <a:extLst>
              <a:ext uri="{FF2B5EF4-FFF2-40B4-BE49-F238E27FC236}">
                <a16:creationId xmlns:a16="http://schemas.microsoft.com/office/drawing/2014/main" id="{03B8A861-0683-FE50-3787-4D1EB7A03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663263"/>
              </p:ext>
            </p:extLst>
          </p:nvPr>
        </p:nvGraphicFramePr>
        <p:xfrm>
          <a:off x="766763" y="1659468"/>
          <a:ext cx="8021637" cy="379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8829CE-84D5-8DE5-CCED-99095FCFD6A6}"/>
              </a:ext>
            </a:extLst>
          </p:cNvPr>
          <p:cNvSpPr txBox="1"/>
          <p:nvPr/>
        </p:nvSpPr>
        <p:spPr>
          <a:xfrm>
            <a:off x="766763" y="4450088"/>
            <a:ext cx="373888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 b="1"/>
            </a:pPr>
            <a:r>
              <a:rPr lang="en-US" sz="1200" dirty="0"/>
              <a:t>Managing Contracts</a:t>
            </a:r>
          </a:p>
          <a:p>
            <a:pPr lvl="0" algn="ctr">
              <a:lnSpc>
                <a:spcPct val="150000"/>
              </a:lnSpc>
              <a:defRPr b="1"/>
            </a:pPr>
            <a:r>
              <a:rPr lang="en-US" sz="1200" dirty="0"/>
              <a:t>Negotiating Terms and Conditions</a:t>
            </a:r>
          </a:p>
          <a:p>
            <a:pPr lvl="0" algn="ctr">
              <a:lnSpc>
                <a:spcPct val="150000"/>
              </a:lnSpc>
              <a:defRPr b="1"/>
            </a:pPr>
            <a:r>
              <a:rPr lang="en-US" sz="1200" dirty="0"/>
              <a:t>Resolve Billing Issues</a:t>
            </a:r>
          </a:p>
        </p:txBody>
      </p:sp>
    </p:spTree>
    <p:extLst>
      <p:ext uri="{BB962C8B-B14F-4D97-AF65-F5344CB8AC3E}">
        <p14:creationId xmlns:p14="http://schemas.microsoft.com/office/powerpoint/2010/main" val="250600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EA18C-5DD9-F662-A8B9-B9E43CE2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1D9446-D0E1-6CD2-7DC7-776CD138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</p:spPr>
        <p:txBody>
          <a:bodyPr anchor="b">
            <a:normAutofit/>
          </a:bodyPr>
          <a:lstStyle/>
          <a:p>
            <a:r>
              <a:rPr lang="en-US" dirty="0"/>
              <a:t>Campus Support</a:t>
            </a:r>
          </a:p>
        </p:txBody>
      </p:sp>
      <p:graphicFrame>
        <p:nvGraphicFramePr>
          <p:cNvPr id="9" name="Text Placeholder 3" descr="What campus support includes: Workday support and connect tickets.">
            <a:extLst>
              <a:ext uri="{FF2B5EF4-FFF2-40B4-BE49-F238E27FC236}">
                <a16:creationId xmlns:a16="http://schemas.microsoft.com/office/drawing/2014/main" id="{CDAC363A-CBA0-457D-EBBC-6BCF195E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41908"/>
              </p:ext>
            </p:extLst>
          </p:nvPr>
        </p:nvGraphicFramePr>
        <p:xfrm>
          <a:off x="766763" y="1736725"/>
          <a:ext cx="8021637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5B1F67-9477-2E41-824C-37AA1B059C9A}"/>
              </a:ext>
            </a:extLst>
          </p:cNvPr>
          <p:cNvSpPr txBox="1"/>
          <p:nvPr/>
        </p:nvSpPr>
        <p:spPr>
          <a:xfrm>
            <a:off x="5554133" y="4240107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&amp; Close POs</a:t>
            </a:r>
          </a:p>
        </p:txBody>
      </p:sp>
    </p:spTree>
    <p:extLst>
      <p:ext uri="{BB962C8B-B14F-4D97-AF65-F5344CB8AC3E}">
        <p14:creationId xmlns:p14="http://schemas.microsoft.com/office/powerpoint/2010/main" val="347055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17191-5F94-ABC7-0233-501CD3D7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6CBFCD-90E6-2750-8BB1-31C215AF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</p:spPr>
        <p:txBody>
          <a:bodyPr anchor="b">
            <a:normAutofit/>
          </a:bodyPr>
          <a:lstStyle/>
          <a:p>
            <a:r>
              <a:rPr lang="en-US" dirty="0"/>
              <a:t>A Note about Workday RQ Approvals</a:t>
            </a:r>
          </a:p>
        </p:txBody>
      </p:sp>
      <p:pic>
        <p:nvPicPr>
          <p:cNvPr id="3" name="Picture 2" descr="Image of tabs in a requisition, including: process history which will show you all available approvers. But to find the appropriate one, go to the Subject Matter Experts web page.">
            <a:extLst>
              <a:ext uri="{FF2B5EF4-FFF2-40B4-BE49-F238E27FC236}">
                <a16:creationId xmlns:a16="http://schemas.microsoft.com/office/drawing/2014/main" id="{9C1F577F-20B8-702C-195B-B521AE7C5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0" y="1661449"/>
            <a:ext cx="4077053" cy="632515"/>
          </a:xfrm>
          <a:prstGeom prst="rect">
            <a:avLst/>
          </a:prstGeom>
        </p:spPr>
      </p:pic>
      <p:pic>
        <p:nvPicPr>
          <p:cNvPr id="5" name="Picture 4" descr="Image showing the Process History information in a requisition. ">
            <a:extLst>
              <a:ext uri="{FF2B5EF4-FFF2-40B4-BE49-F238E27FC236}">
                <a16:creationId xmlns:a16="http://schemas.microsoft.com/office/drawing/2014/main" id="{2E60852E-612D-2D97-C453-2114FC80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340"/>
          <a:stretch>
            <a:fillRect/>
          </a:stretch>
        </p:blipFill>
        <p:spPr>
          <a:xfrm>
            <a:off x="701040" y="2191323"/>
            <a:ext cx="7741920" cy="738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91AE0-CCBF-FAF8-C015-807D0F015B29}"/>
              </a:ext>
            </a:extLst>
          </p:cNvPr>
          <p:cNvSpPr txBox="1"/>
          <p:nvPr/>
        </p:nvSpPr>
        <p:spPr>
          <a:xfrm>
            <a:off x="671756" y="3078202"/>
            <a:ext cx="78965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approver list is in alphabetical order; however not all approvers can approve all orders. Go to the Subject Matter Experts page on the </a:t>
            </a:r>
            <a:r>
              <a:rPr lang="en-US" dirty="0">
                <a:hlinkClick r:id="rId5"/>
              </a:rPr>
              <a:t>Procurement Services </a:t>
            </a:r>
            <a:r>
              <a:rPr lang="en-US" dirty="0"/>
              <a:t>webpage to find the correct approver for your commodity.</a:t>
            </a:r>
          </a:p>
          <a:p>
            <a:endParaRPr lang="en-US" sz="1400" dirty="0"/>
          </a:p>
          <a:p>
            <a:r>
              <a:rPr lang="en-US" sz="1400" dirty="0">
                <a:hlinkClick r:id="rId6"/>
              </a:rPr>
              <a:t>https://finance.uw.edu/ps/contact-us/subject-matter-experts</a:t>
            </a:r>
            <a:endParaRPr lang="en-US" sz="1400" dirty="0"/>
          </a:p>
        </p:txBody>
      </p:sp>
      <p:pic>
        <p:nvPicPr>
          <p:cNvPr id="4" name="Picture 3" descr="Image from the Subject Matter Expert web page showing names of individuals who are the best contact for certain commodities.">
            <a:extLst>
              <a:ext uri="{FF2B5EF4-FFF2-40B4-BE49-F238E27FC236}">
                <a16:creationId xmlns:a16="http://schemas.microsoft.com/office/drawing/2014/main" id="{313077F3-6D66-D9FA-2E42-2D23B35BA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987" y="4687395"/>
            <a:ext cx="3853543" cy="17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4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2ED5-21F8-1D77-9C02-98D289BA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CB3DDA-4B98-CB20-5A69-CE102C76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Find Contracts in UW’s Public Portal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867A1-FAA1-49BF-D5E5-C6B45A1F6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651518"/>
            <a:ext cx="8197114" cy="447880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https://finance.uw.edu/ps/</a:t>
            </a:r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pPr lvl="1"/>
            <a:r>
              <a:rPr lang="en-US" dirty="0"/>
              <a:t>Contract Abbreviations</a:t>
            </a:r>
          </a:p>
          <a:p>
            <a:pPr lvl="2"/>
            <a:r>
              <a:rPr lang="en-US" dirty="0"/>
              <a:t>UWF = Facilities use only</a:t>
            </a:r>
          </a:p>
          <a:p>
            <a:pPr lvl="2"/>
            <a:r>
              <a:rPr lang="en-US" dirty="0"/>
              <a:t>ENT = Enterprise (everyone can use)</a:t>
            </a:r>
          </a:p>
          <a:p>
            <a:pPr lvl="2"/>
            <a:r>
              <a:rPr lang="en-US" dirty="0"/>
              <a:t>UWA = Academy use only</a:t>
            </a:r>
          </a:p>
          <a:p>
            <a:pPr lvl="2"/>
            <a:r>
              <a:rPr lang="en-US" dirty="0"/>
              <a:t>UWM (UW Medicine), UWMC (UW Medical Center), HMC (Harborview Medical Center), or starting with a number = Medical Center(s) use only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C9BDF-670D-E24E-DA9C-6D0B9E4FA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292" y="1380920"/>
            <a:ext cx="2285003" cy="12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9F66-F87B-AE0A-0C81-DF37388D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A38730-5871-1517-AD95-9F98ACC6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Finding Contracts in UW’s Public Portal</a:t>
            </a:r>
            <a:r>
              <a:rPr lang="en-US" b="0" dirty="0"/>
              <a:t> </a:t>
            </a:r>
            <a:endParaRPr lang="en-US" dirty="0"/>
          </a:p>
        </p:txBody>
      </p:sp>
      <p:pic>
        <p:nvPicPr>
          <p:cNvPr id="5" name="Picture 4" descr="An image from the UW's Public Portal of contracts. ">
            <a:extLst>
              <a:ext uri="{FF2B5EF4-FFF2-40B4-BE49-F238E27FC236}">
                <a16:creationId xmlns:a16="http://schemas.microsoft.com/office/drawing/2014/main" id="{6AA4BE7A-257C-F500-CB14-D4D8C1F3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50226"/>
          <a:stretch>
            <a:fillRect/>
          </a:stretch>
        </p:blipFill>
        <p:spPr>
          <a:xfrm>
            <a:off x="793102" y="1651518"/>
            <a:ext cx="6270171" cy="2118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C2FF14-0301-0184-B47F-4928144F7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828" y="2289105"/>
            <a:ext cx="727788" cy="34523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B4F28-594C-C5A5-BD57-CB202D8F3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2869" y="1701280"/>
            <a:ext cx="824949" cy="42609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F2B3F-108C-E152-3B9E-2A27EB8E1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4188" y="2267339"/>
            <a:ext cx="727788" cy="34523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5B41-E8FF-EAB4-FC2E-768BF5A57B65}"/>
              </a:ext>
            </a:extLst>
          </p:cNvPr>
          <p:cNvSpPr txBox="1"/>
          <p:nvPr/>
        </p:nvSpPr>
        <p:spPr>
          <a:xfrm>
            <a:off x="793102" y="4189441"/>
            <a:ext cx="7464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“ENT” for contracts campus can use or other search terms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for the </a:t>
            </a:r>
            <a:r>
              <a:rPr lang="en-US" b="1" dirty="0"/>
              <a:t>full word </a:t>
            </a:r>
            <a:r>
              <a:rPr lang="en-US" dirty="0"/>
              <a:t>(e.g., catering vs. cater)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Filter</a:t>
            </a:r>
            <a:r>
              <a:rPr lang="en-US" dirty="0"/>
              <a:t> to narrow results by Contract Type, Dates, or Supplier Name</a:t>
            </a:r>
          </a:p>
        </p:txBody>
      </p:sp>
    </p:spTree>
    <p:extLst>
      <p:ext uri="{BB962C8B-B14F-4D97-AF65-F5344CB8AC3E}">
        <p14:creationId xmlns:p14="http://schemas.microsoft.com/office/powerpoint/2010/main" val="199686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A2A9-D330-4FA2-9375-E12AF63D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1797050"/>
            <a:ext cx="342265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A2A9-D330-4FA2-9375-E12AF63D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56845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45BDE-BBD4-A28B-4E57-80D68AB37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691640"/>
            <a:ext cx="8197114" cy="4438685"/>
          </a:xfrm>
        </p:spPr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Areas of expertise and support services</a:t>
            </a:r>
          </a:p>
          <a:p>
            <a:r>
              <a:rPr lang="en-US" dirty="0"/>
              <a:t>Campus Support</a:t>
            </a:r>
          </a:p>
          <a:p>
            <a:r>
              <a:rPr lang="en-US" dirty="0"/>
              <a:t>How Facilities Procurement helps campus</a:t>
            </a:r>
          </a:p>
          <a:p>
            <a:r>
              <a:rPr lang="en-US" dirty="0"/>
              <a:t>Helpful Hints</a:t>
            </a:r>
          </a:p>
        </p:txBody>
      </p:sp>
      <p:pic>
        <p:nvPicPr>
          <p:cNvPr id="3" name="Picture 2" descr="What exactly do you do in Procurement? - Business Fierce">
            <a:extLst>
              <a:ext uri="{FF2B5EF4-FFF2-40B4-BE49-F238E27FC236}">
                <a16:creationId xmlns:a16="http://schemas.microsoft.com/office/drawing/2014/main" id="{B5783179-AE84-7F30-1E3B-2DC3F777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28" y="4400233"/>
            <a:ext cx="3531943" cy="19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</p:spPr>
        <p:txBody>
          <a:bodyPr anchor="b">
            <a:normAutofit/>
          </a:bodyPr>
          <a:lstStyle/>
          <a:p>
            <a:r>
              <a:rPr lang="en-US" dirty="0"/>
              <a:t>UW Facilities (UWF) Procurement</a:t>
            </a:r>
          </a:p>
        </p:txBody>
      </p:sp>
      <p:graphicFrame>
        <p:nvGraphicFramePr>
          <p:cNvPr id="12" name="Text Placeholder 4" descr="Graphic explaining Facilities as part of Procurement Services and what they do for campus.">
            <a:extLst>
              <a:ext uri="{FF2B5EF4-FFF2-40B4-BE49-F238E27FC236}">
                <a16:creationId xmlns:a16="http://schemas.microsoft.com/office/drawing/2014/main" id="{5D4720DC-CE18-3D1B-A3D9-512830D5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38505"/>
              </p:ext>
            </p:extLst>
          </p:nvPr>
        </p:nvGraphicFramePr>
        <p:xfrm>
          <a:off x="671757" y="1736725"/>
          <a:ext cx="8184662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63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345C-EAA6-B3AB-1E0B-0D0B9C8F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356B87-3ACC-05B7-389B-325EC6BD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</p:spPr>
        <p:txBody>
          <a:bodyPr anchor="b">
            <a:normAutofit/>
          </a:bodyPr>
          <a:lstStyle/>
          <a:p>
            <a:r>
              <a:rPr lang="en-US" dirty="0"/>
              <a:t>Team Members</a:t>
            </a:r>
          </a:p>
        </p:txBody>
      </p:sp>
      <p:graphicFrame>
        <p:nvGraphicFramePr>
          <p:cNvPr id="2" name="Diagram 1" descr="Graphic showing the staff within Facilities.">
            <a:extLst>
              <a:ext uri="{FF2B5EF4-FFF2-40B4-BE49-F238E27FC236}">
                <a16:creationId xmlns:a16="http://schemas.microsoft.com/office/drawing/2014/main" id="{442CCEE8-12B5-A484-27A9-C95C756AE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39089"/>
              </p:ext>
            </p:extLst>
          </p:nvPr>
        </p:nvGraphicFramePr>
        <p:xfrm>
          <a:off x="460587" y="1397000"/>
          <a:ext cx="8283786" cy="508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35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Areas of Expertise &amp; Who We Support in Facilities </a:t>
            </a:r>
          </a:p>
        </p:txBody>
      </p:sp>
      <p:graphicFrame>
        <p:nvGraphicFramePr>
          <p:cNvPr id="9" name="Text Placeholder 3" descr="Icons showing all the areas that Facilities supports: Real Estate, Asset Management, Operations, Campus Energy, Business IT, and Finance. ">
            <a:extLst>
              <a:ext uri="{FF2B5EF4-FFF2-40B4-BE49-F238E27FC236}">
                <a16:creationId xmlns:a16="http://schemas.microsoft.com/office/drawing/2014/main" id="{529B1EA6-74F2-3561-7334-AA884EA56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492027"/>
              </p:ext>
            </p:extLst>
          </p:nvPr>
        </p:nvGraphicFramePr>
        <p:xfrm>
          <a:off x="671757" y="1736725"/>
          <a:ext cx="8184662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55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9E61-C9E1-5BCE-BA06-F60372A2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552DC0-2185-1847-3DF5-94444831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5" y="371510"/>
            <a:ext cx="8184663" cy="991998"/>
          </a:xfrm>
        </p:spPr>
        <p:txBody>
          <a:bodyPr anchor="b">
            <a:normAutofit/>
          </a:bodyPr>
          <a:lstStyle/>
          <a:p>
            <a:r>
              <a:rPr lang="en-US" dirty="0"/>
              <a:t>How Facilities Assists Campus</a:t>
            </a:r>
          </a:p>
        </p:txBody>
      </p:sp>
      <p:graphicFrame>
        <p:nvGraphicFramePr>
          <p:cNvPr id="9" name="Text Placeholder 4" descr="Image showing how Facilities helps campus: day-to-day operations, maintenance, and public works.">
            <a:extLst>
              <a:ext uri="{FF2B5EF4-FFF2-40B4-BE49-F238E27FC236}">
                <a16:creationId xmlns:a16="http://schemas.microsoft.com/office/drawing/2014/main" id="{F58C45A5-887D-D80C-8EC6-C1D2ABBFD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02727"/>
              </p:ext>
            </p:extLst>
          </p:nvPr>
        </p:nvGraphicFramePr>
        <p:xfrm>
          <a:off x="671757" y="1736725"/>
          <a:ext cx="8184662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39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6D64-6B35-3C78-54D1-6DDFB30D6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16DCC1-C1C3-2863-CB37-B273671F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65125"/>
            <a:ext cx="8300794" cy="998383"/>
          </a:xfrm>
        </p:spPr>
        <p:txBody>
          <a:bodyPr/>
          <a:lstStyle/>
          <a:p>
            <a:r>
              <a:rPr lang="en-US" dirty="0"/>
              <a:t>Can my department 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2BE1-971F-A4DF-C3BE-D005332BD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719072"/>
            <a:ext cx="8197114" cy="4411253"/>
          </a:xfrm>
        </p:spPr>
        <p:txBody>
          <a:bodyPr lIns="91440" tIns="45720" rIns="91440" bIns="45720" anchor="t"/>
          <a:lstStyle/>
          <a:p>
            <a:pPr lvl="1"/>
            <a:r>
              <a:rPr lang="en-US" dirty="0"/>
              <a:t>Hire an architect to redesign a space?</a:t>
            </a:r>
          </a:p>
          <a:p>
            <a:pPr lvl="2"/>
            <a:r>
              <a:rPr lang="en-US" dirty="0"/>
              <a:t>No. </a:t>
            </a:r>
          </a:p>
          <a:p>
            <a:pPr lvl="1"/>
            <a:r>
              <a:rPr lang="en-US" dirty="0"/>
              <a:t>Hire a contractor to remodel an office?</a:t>
            </a:r>
          </a:p>
          <a:p>
            <a:pPr lvl="2"/>
            <a:r>
              <a:rPr lang="en-US" dirty="0"/>
              <a:t>No.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Why?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Only UWF has the authority to contract for Public Works (construction) under Revised Code of Washington (RCW) 39.04 and Architect/Engineer (A/E) services under RCW 39.80.</a:t>
            </a:r>
          </a:p>
          <a:p>
            <a:pPr marL="0" indent="0">
              <a:buNone/>
            </a:pPr>
            <a:r>
              <a:rPr lang="en-US" sz="2000" dirty="0"/>
              <a:t>Departments should never procure these services on their own.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B9C1-6B91-EEFD-C8AC-86469D172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1294C0-EB69-33BD-CEE5-53C576AC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65125"/>
            <a:ext cx="8300794" cy="998383"/>
          </a:xfrm>
        </p:spPr>
        <p:txBody>
          <a:bodyPr/>
          <a:lstStyle/>
          <a:p>
            <a:r>
              <a:rPr lang="en-US" dirty="0"/>
              <a:t>Can the department 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F360C-0DDC-83EE-C5B2-D4F17E56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290" y="1624246"/>
            <a:ext cx="8197114" cy="4411253"/>
          </a:xfrm>
        </p:spPr>
        <p:txBody>
          <a:bodyPr lIns="91440" tIns="45720" rIns="91440" bIns="45720" anchor="t"/>
          <a:lstStyle/>
          <a:p>
            <a:pPr lvl="1"/>
            <a:r>
              <a:rPr lang="en-US" sz="1800" dirty="0"/>
              <a:t>Hang a shelf by drilling into the wall?</a:t>
            </a:r>
          </a:p>
          <a:p>
            <a:pPr lvl="2"/>
            <a:r>
              <a:rPr lang="en-US" dirty="0"/>
              <a:t>No.</a:t>
            </a:r>
          </a:p>
          <a:p>
            <a:pPr lvl="1"/>
            <a:r>
              <a:rPr lang="en-US" sz="1800" dirty="0"/>
              <a:t>Paint a door?</a:t>
            </a:r>
          </a:p>
          <a:p>
            <a:pPr lvl="2"/>
            <a:r>
              <a:rPr lang="en-US" dirty="0"/>
              <a:t>No.</a:t>
            </a:r>
          </a:p>
          <a:p>
            <a:pPr lvl="1"/>
            <a:r>
              <a:rPr lang="en-US" sz="1800" dirty="0"/>
              <a:t>Reprogram the building AC?</a:t>
            </a:r>
          </a:p>
          <a:p>
            <a:pPr lvl="2"/>
            <a:r>
              <a:rPr lang="en-US" dirty="0"/>
              <a:t>No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sz="1800" dirty="0"/>
              <a:t>Why?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/>
              <a:t>Safety, Fire, Regulated Materials, Permits</a:t>
            </a:r>
          </a:p>
          <a:p>
            <a:r>
              <a:rPr lang="en-US" sz="1800" dirty="0"/>
              <a:t>Facilities Trade Shops must be given the first opportunity to perform the work.</a:t>
            </a:r>
          </a:p>
          <a:p>
            <a:r>
              <a:rPr lang="en-US" sz="1800" dirty="0">
                <a:hlinkClick r:id="rId3"/>
              </a:rPr>
              <a:t>Administrative Policy Statement (APS) 56.6 </a:t>
            </a:r>
            <a:r>
              <a:rPr lang="en-US" sz="1800" dirty="0"/>
              <a:t>– Alterations to UW Seattle Campus Buildings and Grounds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drilling a hole in wall. man drills hole in wall using a drill. drill helps  to do this work neatly and accurately. holes can be used to screw in screws  as a mount for pictures, shelves, etc. 55827759 Stock Photo at Vecteezy">
            <a:extLst>
              <a:ext uri="{FF2B5EF4-FFF2-40B4-BE49-F238E27FC236}">
                <a16:creationId xmlns:a16="http://schemas.microsoft.com/office/drawing/2014/main" id="{E1C77DCC-61A7-27C9-B589-EEC1CE11F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0"/>
          <a:stretch>
            <a:fillRect/>
          </a:stretch>
        </p:blipFill>
        <p:spPr bwMode="auto">
          <a:xfrm>
            <a:off x="6330777" y="1624246"/>
            <a:ext cx="204783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D6B9-9EA9-A6CC-1A20-9B499196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9847F4-90E9-FCD9-E05C-C9992A59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65125"/>
            <a:ext cx="8300794" cy="998383"/>
          </a:xfrm>
        </p:spPr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381E9-D7B9-21DD-A612-1D2C235EF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719072"/>
            <a:ext cx="8197114" cy="441125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b="0" dirty="0">
                <a:hlinkClick r:id="rId2"/>
              </a:rPr>
              <a:t>Many older UW buildings are </a:t>
            </a:r>
          </a:p>
          <a:p>
            <a:pPr marL="0" indent="0">
              <a:buNone/>
            </a:pPr>
            <a:r>
              <a:rPr lang="en-US" sz="3200" b="0" dirty="0">
                <a:hlinkClick r:id="rId2"/>
              </a:rPr>
              <a:t>made of hazardous materials!</a:t>
            </a:r>
            <a:endParaRPr lang="en-US" sz="3200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Departments that violate APS 56.6 and proceed to do their own work will be responsible for all costs associated with having work brought into compliance with UW standards.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azmat protective equipment">
            <a:extLst>
              <a:ext uri="{FF2B5EF4-FFF2-40B4-BE49-F238E27FC236}">
                <a16:creationId xmlns:a16="http://schemas.microsoft.com/office/drawing/2014/main" id="{7B9220CA-2CFE-BEB6-0D97-812753D4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04" y="1851662"/>
            <a:ext cx="1770181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4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580</Words>
  <Application>Microsoft Office PowerPoint</Application>
  <PresentationFormat>On-screen Show (4:3)</PresentationFormat>
  <Paragraphs>116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 Regular</vt:lpstr>
      <vt:lpstr>Office Theme</vt:lpstr>
      <vt:lpstr>Custom Design</vt:lpstr>
      <vt:lpstr>1_Custom Design</vt:lpstr>
      <vt:lpstr>1_Custom Design</vt:lpstr>
      <vt:lpstr>PROCUREMENT DEEP DIVE – UW Facilities Procurement</vt:lpstr>
      <vt:lpstr>AGENDA</vt:lpstr>
      <vt:lpstr>UW Facilities (UWF) Procurement</vt:lpstr>
      <vt:lpstr>Team Members</vt:lpstr>
      <vt:lpstr>Areas of Expertise &amp; Who We Support in Facilities </vt:lpstr>
      <vt:lpstr>How Facilities Assists Campus</vt:lpstr>
      <vt:lpstr>Can my department …?</vt:lpstr>
      <vt:lpstr>Can the department …?</vt:lpstr>
      <vt:lpstr>Did you know?</vt:lpstr>
      <vt:lpstr>How can my department …?</vt:lpstr>
      <vt:lpstr>Always contact Customer Care First</vt:lpstr>
      <vt:lpstr>How we support Facilities</vt:lpstr>
      <vt:lpstr>Campus Support</vt:lpstr>
      <vt:lpstr>A Note about Workday RQ Approvals</vt:lpstr>
      <vt:lpstr>Find Contracts in UW’s Public Portal </vt:lpstr>
      <vt:lpstr>Finding Contracts in UW’s Public Portal 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69</cp:revision>
  <cp:lastPrinted>2016-02-10T20:19:12Z</cp:lastPrinted>
  <dcterms:created xsi:type="dcterms:W3CDTF">2014-10-14T00:51:43Z</dcterms:created>
  <dcterms:modified xsi:type="dcterms:W3CDTF">2026-03-10T22:34:58Z</dcterms:modified>
</cp:coreProperties>
</file>