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93496" r:id="rId7"/>
    <p:sldMasterId id="2147493495" r:id="rId8"/>
  </p:sldMasterIdLst>
  <p:notesMasterIdLst>
    <p:notesMasterId r:id="rId21"/>
  </p:notesMasterIdLst>
  <p:sldIdLst>
    <p:sldId id="259" r:id="rId9"/>
    <p:sldId id="272" r:id="rId10"/>
    <p:sldId id="282" r:id="rId11"/>
    <p:sldId id="281" r:id="rId12"/>
    <p:sldId id="276" r:id="rId13"/>
    <p:sldId id="283" r:id="rId14"/>
    <p:sldId id="286" r:id="rId15"/>
    <p:sldId id="275" r:id="rId16"/>
    <p:sldId id="285" r:id="rId17"/>
    <p:sldId id="278" r:id="rId18"/>
    <p:sldId id="287" r:id="rId19"/>
    <p:sldId id="27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napToGrid="0">
      <p:cViewPr varScale="1">
        <p:scale>
          <a:sx n="138" d="100"/>
          <a:sy n="138" d="100"/>
        </p:scale>
        <p:origin x="138" y="102"/>
      </p:cViewPr>
      <p:guideLst>
        <p:guide orient="horz" pos="1620"/>
        <p:guide pos="4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F992C-1201-4037-B523-2F8F5FA1DB9A}" type="datetimeFigureOut">
              <a:t>3/20/2026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AD145-35B9-4583-86DD-5A58D100D7BC}" type="slidenum">
              <a:t>‹#›</a:t>
            </a:fld>
            <a:endParaRPr lang="en-US"/>
          </a:p>
        </p:txBody>
      </p:sp>
    </p:spTree>
    <p:extLst>
      <p:ext uri="{BB962C8B-B14F-4D97-AF65-F5344CB8AC3E}">
        <p14:creationId xmlns:p14="http://schemas.microsoft.com/office/powerpoint/2010/main" val="339469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7A2A3CB7-4E27-4DD4-B341-8E70F0AD67F1}" type="slidenum">
              <a:rPr lang="en-US" smtClean="0"/>
              <a:t>2</a:t>
            </a:fld>
            <a:endParaRPr lang="en-US"/>
          </a:p>
        </p:txBody>
      </p:sp>
    </p:spTree>
    <p:extLst>
      <p:ext uri="{BB962C8B-B14F-4D97-AF65-F5344CB8AC3E}">
        <p14:creationId xmlns:p14="http://schemas.microsoft.com/office/powerpoint/2010/main" val="412744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C9AD145-35B9-4583-86DD-5A58D100D7BC}" type="slidenum">
              <a:rPr lang="en-US"/>
              <a:t>12</a:t>
            </a:fld>
            <a:endParaRPr lang="en-US"/>
          </a:p>
        </p:txBody>
      </p:sp>
    </p:spTree>
    <p:extLst>
      <p:ext uri="{BB962C8B-B14F-4D97-AF65-F5344CB8AC3E}">
        <p14:creationId xmlns:p14="http://schemas.microsoft.com/office/powerpoint/2010/main" val="2607589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39025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7"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68081" y="3426449"/>
            <a:ext cx="1600200" cy="1397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68081" y="3426449"/>
            <a:ext cx="1600200"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14" name="Picture 13"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6"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47806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55381" y="1364403"/>
            <a:ext cx="1103781" cy="96361"/>
          </a:xfrm>
          <a:prstGeom prst="rect">
            <a:avLst/>
          </a:prstGeom>
        </p:spPr>
      </p:pic>
      <p:pic>
        <p:nvPicPr>
          <p:cNvPr id="11" name="Picture 10"/>
          <p:cNvPicPr>
            <a:picLocks noChangeAspect="1"/>
          </p:cNvPicPr>
          <p:nvPr userDrawn="1"/>
        </p:nvPicPr>
        <p:blipFill>
          <a:blip r:embed="rId3"/>
          <a:stretch>
            <a:fillRect/>
          </a:stretch>
        </p:blipFill>
        <p:spPr>
          <a:xfrm>
            <a:off x="549031" y="1363508"/>
            <a:ext cx="1103781" cy="96362"/>
          </a:xfrm>
          <a:prstGeom prst="rect">
            <a:avLst/>
          </a:prstGeom>
        </p:spPr>
      </p:pic>
      <p:sp>
        <p:nvSpPr>
          <p:cNvPr id="13"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4"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8838"/>
            <a:ext cx="8184662"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49031" y="1363508"/>
            <a:ext cx="1103781" cy="96362"/>
          </a:xfrm>
          <a:prstGeom prst="rect">
            <a:avLst/>
          </a:prstGeom>
        </p:spPr>
      </p:pic>
      <p:sp>
        <p:nvSpPr>
          <p:cNvPr id="11"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49031" y="1363508"/>
            <a:ext cx="1103781" cy="96362"/>
          </a:xfrm>
          <a:prstGeom prst="rect">
            <a:avLst/>
          </a:prstGeom>
        </p:spPr>
      </p:pic>
      <p:sp>
        <p:nvSpPr>
          <p:cNvPr id="9"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4B2E83"/>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000" b="1" i="0">
                <a:solidFill>
                  <a:srgbClr val="E93CAB"/>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5062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3902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107178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81814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1071783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7859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460375" y="370622"/>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865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68081" y="3426449"/>
            <a:ext cx="1600200" cy="1397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39719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68081" y="3426449"/>
            <a:ext cx="1600200"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14" name="Picture 13"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6"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47806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55381" y="1364403"/>
            <a:ext cx="1103781" cy="96361"/>
          </a:xfrm>
          <a:prstGeom prst="rect">
            <a:avLst/>
          </a:prstGeom>
        </p:spPr>
      </p:pic>
      <p:pic>
        <p:nvPicPr>
          <p:cNvPr id="11" name="Picture 10"/>
          <p:cNvPicPr>
            <a:picLocks noChangeAspect="1"/>
          </p:cNvPicPr>
          <p:nvPr userDrawn="1"/>
        </p:nvPicPr>
        <p:blipFill>
          <a:blip r:embed="rId3"/>
          <a:stretch>
            <a:fillRect/>
          </a:stretch>
        </p:blipFill>
        <p:spPr>
          <a:xfrm>
            <a:off x="549031" y="1363508"/>
            <a:ext cx="1103781" cy="96362"/>
          </a:xfrm>
          <a:prstGeom prst="rect">
            <a:avLst/>
          </a:prstGeom>
        </p:spPr>
      </p:pic>
      <p:sp>
        <p:nvSpPr>
          <p:cNvPr id="13"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4"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8838"/>
            <a:ext cx="8184662"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07287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49031" y="1363508"/>
            <a:ext cx="1103781" cy="96362"/>
          </a:xfrm>
          <a:prstGeom prst="rect">
            <a:avLst/>
          </a:prstGeom>
        </p:spPr>
      </p:pic>
      <p:sp>
        <p:nvSpPr>
          <p:cNvPr id="11"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4502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49031" y="1363508"/>
            <a:ext cx="1103781" cy="96362"/>
          </a:xfrm>
          <a:prstGeom prst="rect">
            <a:avLst/>
          </a:prstGeom>
        </p:spPr>
      </p:pic>
      <p:sp>
        <p:nvSpPr>
          <p:cNvPr id="9"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48955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3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DO NOT USE - Library Background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4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night Blue Section Title Alt">
    <p:bg>
      <p:bgPr>
        <a:solidFill>
          <a:schemeClr val="tx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548FC56E-67F4-8C48-9246-71C218FCA5CF}"/>
              </a:ext>
            </a:extLst>
          </p:cNvPr>
          <p:cNvSpPr/>
          <p:nvPr userDrawn="1"/>
        </p:nvSpPr>
        <p:spPr>
          <a:xfrm flipH="1">
            <a:off x="4410195" y="845344"/>
            <a:ext cx="328493" cy="338615"/>
          </a:xfrm>
          <a:custGeom>
            <a:avLst/>
            <a:gdLst>
              <a:gd name="connsiteX0" fmla="*/ 1751533 w 3505700"/>
              <a:gd name="connsiteY0" fmla="*/ 0 h 3613722"/>
              <a:gd name="connsiteX1" fmla="*/ 1533798 w 3505700"/>
              <a:gd name="connsiteY1" fmla="*/ 457478 h 3613722"/>
              <a:gd name="connsiteX2" fmla="*/ 1543708 w 3505700"/>
              <a:gd name="connsiteY2" fmla="*/ 1070962 h 3613722"/>
              <a:gd name="connsiteX3" fmla="*/ 0 w 3505700"/>
              <a:gd name="connsiteY3" fmla="*/ 2243077 h 3613722"/>
              <a:gd name="connsiteX4" fmla="*/ 0 w 3505700"/>
              <a:gd name="connsiteY4" fmla="*/ 2610490 h 3613722"/>
              <a:gd name="connsiteX5" fmla="*/ 1557502 w 3505700"/>
              <a:gd name="connsiteY5" fmla="*/ 1924884 h 3613722"/>
              <a:gd name="connsiteX6" fmla="*/ 1576062 w 3505700"/>
              <a:gd name="connsiteY6" fmla="*/ 3073855 h 3613722"/>
              <a:gd name="connsiteX7" fmla="*/ 1163547 w 3505700"/>
              <a:gd name="connsiteY7" fmla="*/ 3387542 h 3613722"/>
              <a:gd name="connsiteX8" fmla="*/ 1153750 w 3505700"/>
              <a:gd name="connsiteY8" fmla="*/ 3613722 h 3613722"/>
              <a:gd name="connsiteX9" fmla="*/ 1752851 w 3505700"/>
              <a:gd name="connsiteY9" fmla="*/ 3455746 h 3613722"/>
              <a:gd name="connsiteX10" fmla="*/ 2351952 w 3505700"/>
              <a:gd name="connsiteY10" fmla="*/ 3613722 h 3613722"/>
              <a:gd name="connsiteX11" fmla="*/ 2342155 w 3505700"/>
              <a:gd name="connsiteY11" fmla="*/ 3387542 h 3613722"/>
              <a:gd name="connsiteX12" fmla="*/ 1929312 w 3505700"/>
              <a:gd name="connsiteY12" fmla="*/ 3073605 h 3613722"/>
              <a:gd name="connsiteX13" fmla="*/ 1946865 w 3505700"/>
              <a:gd name="connsiteY13" fmla="*/ 1924296 h 3613722"/>
              <a:gd name="connsiteX14" fmla="*/ 3505700 w 3505700"/>
              <a:gd name="connsiteY14" fmla="*/ 2610489 h 3613722"/>
              <a:gd name="connsiteX15" fmla="*/ 3505700 w 3505700"/>
              <a:gd name="connsiteY15" fmla="*/ 2243076 h 3613722"/>
              <a:gd name="connsiteX16" fmla="*/ 1959922 w 3505700"/>
              <a:gd name="connsiteY16" fmla="*/ 1069389 h 3613722"/>
              <a:gd name="connsiteX17" fmla="*/ 1969268 w 3505700"/>
              <a:gd name="connsiteY17" fmla="*/ 457478 h 3613722"/>
              <a:gd name="connsiteX18" fmla="*/ 1751533 w 3505700"/>
              <a:gd name="connsiteY18" fmla="*/ 0 h 361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5700" h="3613722">
                <a:moveTo>
                  <a:pt x="1751533" y="0"/>
                </a:moveTo>
                <a:cubicBezTo>
                  <a:pt x="1644131" y="0"/>
                  <a:pt x="1554522" y="196396"/>
                  <a:pt x="1533798" y="457478"/>
                </a:cubicBezTo>
                <a:lnTo>
                  <a:pt x="1543708" y="1070962"/>
                </a:lnTo>
                <a:lnTo>
                  <a:pt x="0" y="2243077"/>
                </a:lnTo>
                <a:lnTo>
                  <a:pt x="0" y="2610490"/>
                </a:lnTo>
                <a:lnTo>
                  <a:pt x="1557502" y="1924884"/>
                </a:lnTo>
                <a:lnTo>
                  <a:pt x="1576062" y="3073855"/>
                </a:lnTo>
                <a:lnTo>
                  <a:pt x="1163547" y="3387542"/>
                </a:lnTo>
                <a:lnTo>
                  <a:pt x="1153750" y="3613722"/>
                </a:lnTo>
                <a:lnTo>
                  <a:pt x="1752851" y="3455746"/>
                </a:lnTo>
                <a:lnTo>
                  <a:pt x="2351952" y="3613722"/>
                </a:lnTo>
                <a:lnTo>
                  <a:pt x="2342155" y="3387542"/>
                </a:lnTo>
                <a:lnTo>
                  <a:pt x="1929312" y="3073605"/>
                </a:lnTo>
                <a:lnTo>
                  <a:pt x="1946865" y="1924296"/>
                </a:lnTo>
                <a:lnTo>
                  <a:pt x="3505700" y="2610489"/>
                </a:lnTo>
                <a:lnTo>
                  <a:pt x="3505700" y="2243076"/>
                </a:lnTo>
                <a:lnTo>
                  <a:pt x="1959922" y="1069389"/>
                </a:lnTo>
                <a:lnTo>
                  <a:pt x="1969268" y="457478"/>
                </a:lnTo>
                <a:cubicBezTo>
                  <a:pt x="1948544" y="196396"/>
                  <a:pt x="1858935" y="0"/>
                  <a:pt x="1751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03A6F7A1-DF85-A640-9F94-78B8F1A3B6C9}"/>
              </a:ext>
            </a:extLst>
          </p:cNvPr>
          <p:cNvSpPr>
            <a:spLocks noGrp="1"/>
          </p:cNvSpPr>
          <p:nvPr>
            <p:ph type="ctrTitle" hasCustomPrompt="1"/>
          </p:nvPr>
        </p:nvSpPr>
        <p:spPr>
          <a:xfrm>
            <a:off x="1117853" y="1278467"/>
            <a:ext cx="6912864" cy="1407980"/>
          </a:xfrm>
        </p:spPr>
        <p:txBody>
          <a:bodyPr lIns="0" tIns="0" rIns="0" bIns="0" anchor="b">
            <a:noAutofit/>
          </a:bodyPr>
          <a:lstStyle>
            <a:lvl1pPr marL="0" algn="ctr" defTabSz="685800" rtl="0" eaLnBrk="1" latinLnBrk="0" hangingPunct="1">
              <a:lnSpc>
                <a:spcPts val="4523"/>
              </a:lnSpc>
              <a:defRPr lang="en-US" sz="4050" b="1" kern="1200" dirty="0">
                <a:solidFill>
                  <a:schemeClr val="bg1"/>
                </a:solidFill>
                <a:latin typeface="Arial" panose="020B0604020202020204" pitchFamily="34" charset="0"/>
                <a:ea typeface="+mn-ea"/>
                <a:cs typeface="Arial" panose="020B0604020202020204" pitchFamily="34" charset="0"/>
              </a:defRPr>
            </a:lvl1pPr>
          </a:lstStyle>
          <a:p>
            <a:r>
              <a:rPr lang="en-US"/>
              <a:t>Click to add headline 54pt</a:t>
            </a:r>
          </a:p>
        </p:txBody>
      </p:sp>
      <p:sp>
        <p:nvSpPr>
          <p:cNvPr id="4" name="Text Placeholder 3">
            <a:extLst>
              <a:ext uri="{FF2B5EF4-FFF2-40B4-BE49-F238E27FC236}">
                <a16:creationId xmlns:a16="http://schemas.microsoft.com/office/drawing/2014/main" id="{86C2568B-DAB6-274A-BD51-B1227B294426}"/>
              </a:ext>
            </a:extLst>
          </p:cNvPr>
          <p:cNvSpPr>
            <a:spLocks noGrp="1"/>
          </p:cNvSpPr>
          <p:nvPr>
            <p:ph type="body" sz="quarter" idx="13"/>
          </p:nvPr>
        </p:nvSpPr>
        <p:spPr>
          <a:xfrm>
            <a:off x="1114425" y="2692931"/>
            <a:ext cx="6915150" cy="863433"/>
          </a:xfrm>
        </p:spPr>
        <p:txBody>
          <a:bodyPr>
            <a:noAutofit/>
          </a:bodyPr>
          <a:lstStyle>
            <a:lvl1pPr marL="0" indent="0" algn="ctr" defTabSz="685800" rtl="0" eaLnBrk="1" latinLnBrk="0" hangingPunct="1">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0" indent="0" algn="ctr" defTabSz="685800" rtl="0" eaLnBrk="1" latinLnBrk="0" hangingPunct="1">
              <a:buNone/>
              <a:defRPr lang="en-US" sz="1350" kern="1200" dirty="0" smtClean="0">
                <a:solidFill>
                  <a:schemeClr val="bg1"/>
                </a:solidFill>
                <a:latin typeface="Arial" panose="020B0604020202020204" pitchFamily="34" charset="0"/>
                <a:ea typeface="+mn-ea"/>
                <a:cs typeface="Arial" panose="020B0604020202020204" pitchFamily="34" charset="0"/>
              </a:defRPr>
            </a:lvl2pPr>
            <a:lvl3pPr marL="0" indent="0" algn="ctr" defTabSz="685800" rtl="0" eaLnBrk="1" latinLnBrk="0" hangingPunct="1">
              <a:buNone/>
              <a:defRPr lang="en-US" sz="1350" kern="1200" dirty="0" smtClean="0">
                <a:solidFill>
                  <a:schemeClr val="bg1"/>
                </a:solidFill>
                <a:latin typeface="Arial" panose="020B0604020202020204" pitchFamily="34" charset="0"/>
                <a:ea typeface="+mn-ea"/>
                <a:cs typeface="Arial" panose="020B0604020202020204" pitchFamily="34" charset="0"/>
              </a:defRPr>
            </a:lvl3pPr>
            <a:lvl4pPr marL="0" indent="0" algn="ctr" defTabSz="685800" rtl="0" eaLnBrk="1" latinLnBrk="0" hangingPunct="1">
              <a:buNone/>
              <a:defRPr lang="en-US" sz="1350" kern="1200" dirty="0" smtClean="0">
                <a:solidFill>
                  <a:schemeClr val="bg1"/>
                </a:solidFill>
                <a:latin typeface="Arial" panose="020B0604020202020204" pitchFamily="34" charset="0"/>
                <a:ea typeface="+mn-ea"/>
                <a:cs typeface="Arial" panose="020B0604020202020204" pitchFamily="34" charset="0"/>
              </a:defRPr>
            </a:lvl4pPr>
            <a:lvl5pPr marL="0" indent="0" algn="ctr" defTabSz="685800" rtl="0" eaLnBrk="1" latinLnBrk="0" hangingPunct="1">
              <a:buNone/>
              <a:defRPr lang="en-US" sz="135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9" name="Slide Number Placeholder 8">
            <a:extLst>
              <a:ext uri="{FF2B5EF4-FFF2-40B4-BE49-F238E27FC236}">
                <a16:creationId xmlns:a16="http://schemas.microsoft.com/office/drawing/2014/main" id="{A5A54CE3-74FF-CD4E-9564-CF555469C9D9}"/>
              </a:ext>
            </a:extLst>
          </p:cNvPr>
          <p:cNvSpPr>
            <a:spLocks noGrp="1"/>
          </p:cNvSpPr>
          <p:nvPr>
            <p:ph type="sldNum" sz="quarter" idx="15"/>
          </p:nvPr>
        </p:nvSpPr>
        <p:spPr/>
        <p:txBody>
          <a:bodyPr/>
          <a:lstStyle>
            <a:lvl1pPr>
              <a:defRPr>
                <a:solidFill>
                  <a:schemeClr val="bg1"/>
                </a:solidFill>
              </a:defRPr>
            </a:lvl1pPr>
          </a:lstStyle>
          <a:p>
            <a:fld id="{A6569171-ABE4-7241-A680-5A9D13B3EEFA}" type="slidenum">
              <a:rPr lang="en-US" smtClean="0"/>
              <a:pPr/>
              <a:t>‹#›</a:t>
            </a:fld>
            <a:endParaRPr lang="en-US"/>
          </a:p>
        </p:txBody>
      </p:sp>
      <p:pic>
        <p:nvPicPr>
          <p:cNvPr id="10" name="Picture 9">
            <a:extLst>
              <a:ext uri="{FF2B5EF4-FFF2-40B4-BE49-F238E27FC236}">
                <a16:creationId xmlns:a16="http://schemas.microsoft.com/office/drawing/2014/main" id="{CA06CDAB-24C9-EE4C-98F8-CBFCDBA1D9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950" y="4674396"/>
            <a:ext cx="562307" cy="240505"/>
          </a:xfrm>
          <a:prstGeom prst="rect">
            <a:avLst/>
          </a:prstGeom>
        </p:spPr>
      </p:pic>
    </p:spTree>
    <p:extLst>
      <p:ext uri="{BB962C8B-B14F-4D97-AF65-F5344CB8AC3E}">
        <p14:creationId xmlns:p14="http://schemas.microsoft.com/office/powerpoint/2010/main" val="404880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02" userDrawn="1">
          <p15:clr>
            <a:srgbClr val="FBAE40"/>
          </p15:clr>
        </p15:guide>
        <p15:guide id="3" pos="5058" userDrawn="1">
          <p15:clr>
            <a:srgbClr val="FBAE40"/>
          </p15:clr>
        </p15:guide>
        <p15:guide id="4" pos="2880" userDrawn="1">
          <p15:clr>
            <a:srgbClr val="FBAE40"/>
          </p15:clr>
        </p15:guide>
        <p15:guide id="5" orient="horz" pos="1620" userDrawn="1">
          <p15:clr>
            <a:srgbClr val="FBAE40"/>
          </p15:clr>
        </p15:guide>
        <p15:guide id="6" orient="horz" pos="18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818143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
        <p:cNvGrpSpPr/>
        <p:nvPr/>
      </p:nvGrpSpPr>
      <p:grpSpPr>
        <a:xfrm>
          <a:off x="0" y="0"/>
          <a:ext cx="0" cy="0"/>
          <a:chOff x="0" y="0"/>
          <a:chExt cx="0" cy="0"/>
        </a:xfrm>
      </p:grpSpPr>
      <p:sp>
        <p:nvSpPr>
          <p:cNvPr id="12" name="Shape 12"/>
          <p:cNvSpPr txBox="1">
            <a:spLocks noGrp="1"/>
          </p:cNvSpPr>
          <p:nvPr>
            <p:ph type="title"/>
          </p:nvPr>
        </p:nvSpPr>
        <p:spPr>
          <a:xfrm>
            <a:off x="311700" y="509825"/>
            <a:ext cx="8520600" cy="572700"/>
          </a:xfrm>
          <a:prstGeom prst="rect">
            <a:avLst/>
          </a:prstGeom>
        </p:spPr>
        <p:txBody>
          <a:bodyPr lIns="91425" tIns="91425" rIns="91425" bIns="91425" anchor="t" anchorCtr="0"/>
          <a:lstStyle>
            <a:lvl1pPr lvl="0" algn="ctr">
              <a:spcBef>
                <a:spcPts val="0"/>
              </a:spcBef>
              <a:buFont typeface="Century Gothic"/>
              <a:defRPr>
                <a:latin typeface="Century Gothic"/>
                <a:ea typeface="Century Gothic"/>
                <a:cs typeface="Century Gothic"/>
                <a:sym typeface="Century Gothic"/>
              </a:defRPr>
            </a:lvl1pPr>
            <a:lvl2pPr lvl="1" algn="ctr">
              <a:spcBef>
                <a:spcPts val="0"/>
              </a:spcBef>
              <a:buFont typeface="Century Gothic"/>
              <a:defRPr>
                <a:latin typeface="Century Gothic"/>
                <a:ea typeface="Century Gothic"/>
                <a:cs typeface="Century Gothic"/>
                <a:sym typeface="Century Gothic"/>
              </a:defRPr>
            </a:lvl2pPr>
            <a:lvl3pPr lvl="2" algn="ctr">
              <a:spcBef>
                <a:spcPts val="0"/>
              </a:spcBef>
              <a:buFont typeface="Century Gothic"/>
              <a:defRPr>
                <a:latin typeface="Century Gothic"/>
                <a:ea typeface="Century Gothic"/>
                <a:cs typeface="Century Gothic"/>
                <a:sym typeface="Century Gothic"/>
              </a:defRPr>
            </a:lvl3pPr>
            <a:lvl4pPr lvl="3" algn="ctr">
              <a:spcBef>
                <a:spcPts val="0"/>
              </a:spcBef>
              <a:buFont typeface="Century Gothic"/>
              <a:defRPr>
                <a:latin typeface="Century Gothic"/>
                <a:ea typeface="Century Gothic"/>
                <a:cs typeface="Century Gothic"/>
                <a:sym typeface="Century Gothic"/>
              </a:defRPr>
            </a:lvl4pPr>
            <a:lvl5pPr lvl="4" algn="ctr">
              <a:spcBef>
                <a:spcPts val="0"/>
              </a:spcBef>
              <a:buFont typeface="Century Gothic"/>
              <a:defRPr>
                <a:latin typeface="Century Gothic"/>
                <a:ea typeface="Century Gothic"/>
                <a:cs typeface="Century Gothic"/>
                <a:sym typeface="Century Gothic"/>
              </a:defRPr>
            </a:lvl5pPr>
            <a:lvl6pPr lvl="5" algn="ctr">
              <a:spcBef>
                <a:spcPts val="0"/>
              </a:spcBef>
              <a:buFont typeface="Century Gothic"/>
              <a:defRPr>
                <a:latin typeface="Century Gothic"/>
                <a:ea typeface="Century Gothic"/>
                <a:cs typeface="Century Gothic"/>
                <a:sym typeface="Century Gothic"/>
              </a:defRPr>
            </a:lvl6pPr>
            <a:lvl7pPr lvl="6" algn="ctr">
              <a:spcBef>
                <a:spcPts val="0"/>
              </a:spcBef>
              <a:buFont typeface="Century Gothic"/>
              <a:defRPr>
                <a:latin typeface="Century Gothic"/>
                <a:ea typeface="Century Gothic"/>
                <a:cs typeface="Century Gothic"/>
                <a:sym typeface="Century Gothic"/>
              </a:defRPr>
            </a:lvl7pPr>
            <a:lvl8pPr lvl="7" algn="ctr">
              <a:spcBef>
                <a:spcPts val="0"/>
              </a:spcBef>
              <a:buFont typeface="Century Gothic"/>
              <a:defRPr>
                <a:latin typeface="Century Gothic"/>
                <a:ea typeface="Century Gothic"/>
                <a:cs typeface="Century Gothic"/>
                <a:sym typeface="Century Gothic"/>
              </a:defRPr>
            </a:lvl8pPr>
            <a:lvl9pPr lvl="8" algn="ctr">
              <a:spcBef>
                <a:spcPts val="0"/>
              </a:spcBef>
              <a:buFont typeface="Century Gothic"/>
              <a:defRPr>
                <a:latin typeface="Century Gothic"/>
                <a:ea typeface="Century Gothic"/>
                <a:cs typeface="Century Gothic"/>
                <a:sym typeface="Century Gothic"/>
              </a:defRPr>
            </a:lvl9pPr>
          </a:lstStyle>
          <a:p>
            <a:endParaRPr/>
          </a:p>
        </p:txBody>
      </p:sp>
      <p:sp>
        <p:nvSpPr>
          <p:cNvPr id="13" name="Shape 13"/>
          <p:cNvSpPr txBox="1">
            <a:spLocks noGrp="1"/>
          </p:cNvSpPr>
          <p:nvPr>
            <p:ph type="body" idx="1"/>
          </p:nvPr>
        </p:nvSpPr>
        <p:spPr>
          <a:xfrm>
            <a:off x="311700" y="1217275"/>
            <a:ext cx="8520600" cy="3416400"/>
          </a:xfrm>
          <a:prstGeom prst="rect">
            <a:avLst/>
          </a:prstGeom>
        </p:spPr>
        <p:txBody>
          <a:bodyPr lIns="91425" tIns="91425" rIns="91425" bIns="91425" anchor="t" anchorCtr="0"/>
          <a:lstStyle>
            <a:lvl1pPr lvl="0" algn="ctr">
              <a:spcBef>
                <a:spcPts val="0"/>
              </a:spcBef>
              <a:buFont typeface="Century Gothic"/>
              <a:defRPr>
                <a:latin typeface="Century Gothic"/>
                <a:ea typeface="Century Gothic"/>
                <a:cs typeface="Century Gothic"/>
                <a:sym typeface="Century Gothic"/>
              </a:defRPr>
            </a:lvl1pPr>
            <a:lvl2pPr lvl="1" algn="ctr">
              <a:spcBef>
                <a:spcPts val="0"/>
              </a:spcBef>
              <a:buFont typeface="Century Gothic"/>
              <a:defRPr>
                <a:latin typeface="Century Gothic"/>
                <a:ea typeface="Century Gothic"/>
                <a:cs typeface="Century Gothic"/>
                <a:sym typeface="Century Gothic"/>
              </a:defRPr>
            </a:lvl2pPr>
            <a:lvl3pPr lvl="2" algn="ctr">
              <a:spcBef>
                <a:spcPts val="0"/>
              </a:spcBef>
              <a:buFont typeface="Century Gothic"/>
              <a:defRPr>
                <a:latin typeface="Century Gothic"/>
                <a:ea typeface="Century Gothic"/>
                <a:cs typeface="Century Gothic"/>
                <a:sym typeface="Century Gothic"/>
              </a:defRPr>
            </a:lvl3pPr>
            <a:lvl4pPr lvl="3" algn="ctr">
              <a:spcBef>
                <a:spcPts val="0"/>
              </a:spcBef>
              <a:buFont typeface="Century Gothic"/>
              <a:defRPr>
                <a:latin typeface="Century Gothic"/>
                <a:ea typeface="Century Gothic"/>
                <a:cs typeface="Century Gothic"/>
                <a:sym typeface="Century Gothic"/>
              </a:defRPr>
            </a:lvl4pPr>
            <a:lvl5pPr lvl="4" algn="ctr">
              <a:spcBef>
                <a:spcPts val="0"/>
              </a:spcBef>
              <a:buFont typeface="Century Gothic"/>
              <a:defRPr>
                <a:latin typeface="Century Gothic"/>
                <a:ea typeface="Century Gothic"/>
                <a:cs typeface="Century Gothic"/>
                <a:sym typeface="Century Gothic"/>
              </a:defRPr>
            </a:lvl5pPr>
            <a:lvl6pPr lvl="5" algn="ctr">
              <a:spcBef>
                <a:spcPts val="0"/>
              </a:spcBef>
              <a:buFont typeface="Century Gothic"/>
              <a:defRPr>
                <a:latin typeface="Century Gothic"/>
                <a:ea typeface="Century Gothic"/>
                <a:cs typeface="Century Gothic"/>
                <a:sym typeface="Century Gothic"/>
              </a:defRPr>
            </a:lvl6pPr>
            <a:lvl7pPr lvl="6" algn="ctr">
              <a:spcBef>
                <a:spcPts val="0"/>
              </a:spcBef>
              <a:buFont typeface="Century Gothic"/>
              <a:defRPr>
                <a:latin typeface="Century Gothic"/>
                <a:ea typeface="Century Gothic"/>
                <a:cs typeface="Century Gothic"/>
                <a:sym typeface="Century Gothic"/>
              </a:defRPr>
            </a:lvl7pPr>
            <a:lvl8pPr lvl="7" algn="ctr">
              <a:spcBef>
                <a:spcPts val="0"/>
              </a:spcBef>
              <a:buFont typeface="Century Gothic"/>
              <a:defRPr>
                <a:latin typeface="Century Gothic"/>
                <a:ea typeface="Century Gothic"/>
                <a:cs typeface="Century Gothic"/>
                <a:sym typeface="Century Gothic"/>
              </a:defRPr>
            </a:lvl8pPr>
            <a:lvl9pPr lvl="8" algn="ctr">
              <a:spcBef>
                <a:spcPts val="0"/>
              </a:spcBef>
              <a:buFont typeface="Century Gothic"/>
              <a:defRPr>
                <a:latin typeface="Century Gothic"/>
                <a:ea typeface="Century Gothic"/>
                <a:cs typeface="Century Gothic"/>
                <a:sym typeface="Century Gothic"/>
              </a:defRPr>
            </a:lvl9pPr>
          </a:lstStyle>
          <a:p>
            <a:endParaRPr/>
          </a:p>
        </p:txBody>
      </p:sp>
      <p:pic>
        <p:nvPicPr>
          <p:cNvPr id="5" name="Picture 4" descr="ALASKA_00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24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body">
    <p:bg>
      <p:bgPr>
        <a:solidFill>
          <a:schemeClr val="bg1"/>
        </a:solidFill>
        <a:effectLst/>
      </p:bgPr>
    </p:bg>
    <p:spTree>
      <p:nvGrpSpPr>
        <p:cNvPr id="1" name="Shape 10"/>
        <p:cNvGrpSpPr/>
        <p:nvPr/>
      </p:nvGrpSpPr>
      <p:grpSpPr>
        <a:xfrm>
          <a:off x="0" y="0"/>
          <a:ext cx="0" cy="0"/>
          <a:chOff x="0" y="0"/>
          <a:chExt cx="0" cy="0"/>
        </a:xfrm>
      </p:grpSpPr>
      <p:sp>
        <p:nvSpPr>
          <p:cNvPr id="12" name="Shape 12"/>
          <p:cNvSpPr txBox="1">
            <a:spLocks noGrp="1"/>
          </p:cNvSpPr>
          <p:nvPr>
            <p:ph type="title"/>
          </p:nvPr>
        </p:nvSpPr>
        <p:spPr>
          <a:xfrm>
            <a:off x="311700" y="509825"/>
            <a:ext cx="8520600" cy="572700"/>
          </a:xfrm>
          <a:prstGeom prst="rect">
            <a:avLst/>
          </a:prstGeom>
        </p:spPr>
        <p:txBody>
          <a:bodyPr lIns="91425" tIns="91425" rIns="91425" bIns="91425" anchor="t" anchorCtr="0"/>
          <a:lstStyle>
            <a:lvl1pPr lvl="0" algn="l">
              <a:spcBef>
                <a:spcPts val="0"/>
              </a:spcBef>
              <a:buFont typeface="Century Gothic"/>
              <a:defRPr cap="none" baseline="0">
                <a:solidFill>
                  <a:srgbClr val="4D4D4D"/>
                </a:solidFill>
                <a:latin typeface="AS Circular" panose="020B0804020101010102" pitchFamily="34" charset="0"/>
                <a:ea typeface="AS Circular" panose="020B0804020101010102" pitchFamily="34" charset="0"/>
                <a:cs typeface="AS Circular" panose="020B0804020101010102" pitchFamily="34" charset="0"/>
                <a:sym typeface="Century Gothic"/>
              </a:defRPr>
            </a:lvl1pPr>
            <a:lvl2pPr lvl="1" algn="ctr">
              <a:spcBef>
                <a:spcPts val="0"/>
              </a:spcBef>
              <a:buFont typeface="Century Gothic"/>
              <a:defRPr>
                <a:latin typeface="Century Gothic"/>
                <a:ea typeface="Century Gothic"/>
                <a:cs typeface="Century Gothic"/>
                <a:sym typeface="Century Gothic"/>
              </a:defRPr>
            </a:lvl2pPr>
            <a:lvl3pPr lvl="2" algn="ctr">
              <a:spcBef>
                <a:spcPts val="0"/>
              </a:spcBef>
              <a:buFont typeface="Century Gothic"/>
              <a:defRPr>
                <a:latin typeface="Century Gothic"/>
                <a:ea typeface="Century Gothic"/>
                <a:cs typeface="Century Gothic"/>
                <a:sym typeface="Century Gothic"/>
              </a:defRPr>
            </a:lvl3pPr>
            <a:lvl4pPr lvl="3" algn="ctr">
              <a:spcBef>
                <a:spcPts val="0"/>
              </a:spcBef>
              <a:buFont typeface="Century Gothic"/>
              <a:defRPr>
                <a:latin typeface="Century Gothic"/>
                <a:ea typeface="Century Gothic"/>
                <a:cs typeface="Century Gothic"/>
                <a:sym typeface="Century Gothic"/>
              </a:defRPr>
            </a:lvl4pPr>
            <a:lvl5pPr lvl="4" algn="ctr">
              <a:spcBef>
                <a:spcPts val="0"/>
              </a:spcBef>
              <a:buFont typeface="Century Gothic"/>
              <a:defRPr>
                <a:latin typeface="Century Gothic"/>
                <a:ea typeface="Century Gothic"/>
                <a:cs typeface="Century Gothic"/>
                <a:sym typeface="Century Gothic"/>
              </a:defRPr>
            </a:lvl5pPr>
            <a:lvl6pPr lvl="5" algn="ctr">
              <a:spcBef>
                <a:spcPts val="0"/>
              </a:spcBef>
              <a:buFont typeface="Century Gothic"/>
              <a:defRPr>
                <a:latin typeface="Century Gothic"/>
                <a:ea typeface="Century Gothic"/>
                <a:cs typeface="Century Gothic"/>
                <a:sym typeface="Century Gothic"/>
              </a:defRPr>
            </a:lvl6pPr>
            <a:lvl7pPr lvl="6" algn="ctr">
              <a:spcBef>
                <a:spcPts val="0"/>
              </a:spcBef>
              <a:buFont typeface="Century Gothic"/>
              <a:defRPr>
                <a:latin typeface="Century Gothic"/>
                <a:ea typeface="Century Gothic"/>
                <a:cs typeface="Century Gothic"/>
                <a:sym typeface="Century Gothic"/>
              </a:defRPr>
            </a:lvl7pPr>
            <a:lvl8pPr lvl="7" algn="ctr">
              <a:spcBef>
                <a:spcPts val="0"/>
              </a:spcBef>
              <a:buFont typeface="Century Gothic"/>
              <a:defRPr>
                <a:latin typeface="Century Gothic"/>
                <a:ea typeface="Century Gothic"/>
                <a:cs typeface="Century Gothic"/>
                <a:sym typeface="Century Gothic"/>
              </a:defRPr>
            </a:lvl8pPr>
            <a:lvl9pPr lvl="8" algn="ctr">
              <a:spcBef>
                <a:spcPts val="0"/>
              </a:spcBef>
              <a:buFont typeface="Century Gothic"/>
              <a:defRPr>
                <a:latin typeface="Century Gothic"/>
                <a:ea typeface="Century Gothic"/>
                <a:cs typeface="Century Gothic"/>
                <a:sym typeface="Century Gothic"/>
              </a:defRPr>
            </a:lvl9pPr>
          </a:lstStyle>
          <a:p>
            <a:r>
              <a:rPr lang="en-US"/>
              <a:t>Click to edit Master title style</a:t>
            </a:r>
            <a:endParaRPr/>
          </a:p>
        </p:txBody>
      </p:sp>
      <p:sp>
        <p:nvSpPr>
          <p:cNvPr id="13" name="Shape 13"/>
          <p:cNvSpPr txBox="1">
            <a:spLocks noGrp="1"/>
          </p:cNvSpPr>
          <p:nvPr>
            <p:ph type="body" idx="1"/>
          </p:nvPr>
        </p:nvSpPr>
        <p:spPr>
          <a:xfrm>
            <a:off x="311700" y="1217275"/>
            <a:ext cx="4173214" cy="3416400"/>
          </a:xfrm>
          <a:prstGeom prst="rect">
            <a:avLst/>
          </a:prstGeom>
        </p:spPr>
        <p:txBody>
          <a:bodyPr lIns="91425" tIns="91425" rIns="91425" bIns="91425" anchor="t" anchorCtr="0"/>
          <a:lstStyle>
            <a:lvl1pPr lvl="0" algn="l">
              <a:spcBef>
                <a:spcPts val="0"/>
              </a:spcBef>
              <a:buFont typeface="Century Gothic"/>
              <a:defRPr cap="none" baseline="0">
                <a:solidFill>
                  <a:srgbClr val="4D4D4D"/>
                </a:solidFill>
                <a:latin typeface="AS Circular Light" panose="020B0404020101020102" pitchFamily="34" charset="0"/>
                <a:ea typeface="AS Circular Light" panose="020B0404020101020102" pitchFamily="34" charset="0"/>
                <a:cs typeface="AS Circular Light" panose="020B0404020101020102" pitchFamily="34" charset="0"/>
                <a:sym typeface="Century Gothic"/>
              </a:defRPr>
            </a:lvl1pPr>
            <a:lvl2pPr lvl="1" algn="ctr">
              <a:spcBef>
                <a:spcPts val="0"/>
              </a:spcBef>
              <a:buFont typeface="Century Gothic"/>
              <a:defRPr>
                <a:latin typeface="Century Gothic"/>
                <a:ea typeface="Century Gothic"/>
                <a:cs typeface="Century Gothic"/>
                <a:sym typeface="Century Gothic"/>
              </a:defRPr>
            </a:lvl2pPr>
            <a:lvl3pPr lvl="2" algn="ctr">
              <a:spcBef>
                <a:spcPts val="0"/>
              </a:spcBef>
              <a:buFont typeface="Century Gothic"/>
              <a:defRPr>
                <a:latin typeface="Century Gothic"/>
                <a:ea typeface="Century Gothic"/>
                <a:cs typeface="Century Gothic"/>
                <a:sym typeface="Century Gothic"/>
              </a:defRPr>
            </a:lvl3pPr>
            <a:lvl4pPr lvl="3" algn="ctr">
              <a:spcBef>
                <a:spcPts val="0"/>
              </a:spcBef>
              <a:buFont typeface="Century Gothic"/>
              <a:defRPr>
                <a:latin typeface="Century Gothic"/>
                <a:ea typeface="Century Gothic"/>
                <a:cs typeface="Century Gothic"/>
                <a:sym typeface="Century Gothic"/>
              </a:defRPr>
            </a:lvl4pPr>
            <a:lvl5pPr lvl="4" algn="ctr">
              <a:spcBef>
                <a:spcPts val="0"/>
              </a:spcBef>
              <a:buFont typeface="Century Gothic"/>
              <a:defRPr>
                <a:latin typeface="Century Gothic"/>
                <a:ea typeface="Century Gothic"/>
                <a:cs typeface="Century Gothic"/>
                <a:sym typeface="Century Gothic"/>
              </a:defRPr>
            </a:lvl5pPr>
            <a:lvl6pPr lvl="5" algn="ctr">
              <a:spcBef>
                <a:spcPts val="0"/>
              </a:spcBef>
              <a:buFont typeface="Century Gothic"/>
              <a:defRPr>
                <a:latin typeface="Century Gothic"/>
                <a:ea typeface="Century Gothic"/>
                <a:cs typeface="Century Gothic"/>
                <a:sym typeface="Century Gothic"/>
              </a:defRPr>
            </a:lvl6pPr>
            <a:lvl7pPr lvl="6" algn="ctr">
              <a:spcBef>
                <a:spcPts val="0"/>
              </a:spcBef>
              <a:buFont typeface="Century Gothic"/>
              <a:defRPr>
                <a:latin typeface="Century Gothic"/>
                <a:ea typeface="Century Gothic"/>
                <a:cs typeface="Century Gothic"/>
                <a:sym typeface="Century Gothic"/>
              </a:defRPr>
            </a:lvl7pPr>
            <a:lvl8pPr lvl="7" algn="ctr">
              <a:spcBef>
                <a:spcPts val="0"/>
              </a:spcBef>
              <a:buFont typeface="Century Gothic"/>
              <a:defRPr>
                <a:latin typeface="Century Gothic"/>
                <a:ea typeface="Century Gothic"/>
                <a:cs typeface="Century Gothic"/>
                <a:sym typeface="Century Gothic"/>
              </a:defRPr>
            </a:lvl8pPr>
            <a:lvl9pPr lvl="8" algn="ctr">
              <a:spcBef>
                <a:spcPts val="0"/>
              </a:spcBef>
              <a:buFont typeface="Century Gothic"/>
              <a:defRPr>
                <a:latin typeface="Century Gothic"/>
                <a:ea typeface="Century Gothic"/>
                <a:cs typeface="Century Gothic"/>
                <a:sym typeface="Century Gothic"/>
              </a:defRPr>
            </a:lvl9pPr>
          </a:lstStyle>
          <a:p>
            <a:pPr lvl="0"/>
            <a:r>
              <a:rPr lang="en-US"/>
              <a:t>Edit Master text styles</a:t>
            </a:r>
          </a:p>
        </p:txBody>
      </p:sp>
      <p:sp>
        <p:nvSpPr>
          <p:cNvPr id="3" name="Picture Placeholder 2"/>
          <p:cNvSpPr>
            <a:spLocks noGrp="1"/>
          </p:cNvSpPr>
          <p:nvPr>
            <p:ph type="pic" sz="quarter" idx="10"/>
          </p:nvPr>
        </p:nvSpPr>
        <p:spPr>
          <a:xfrm>
            <a:off x="4662636" y="1204464"/>
            <a:ext cx="4169664" cy="3416400"/>
          </a:xfrm>
        </p:spPr>
        <p:txBody>
          <a:bodyPr/>
          <a:lstStyle>
            <a:lvl1pPr>
              <a:defRPr baseline="0">
                <a:solidFill>
                  <a:schemeClr val="bg1">
                    <a:lumMod val="50000"/>
                  </a:schemeClr>
                </a:solidFill>
                <a:latin typeface="AS Circular Light" panose="020B0404020101020102" pitchFamily="34" charset="0"/>
              </a:defRPr>
            </a:lvl1pPr>
          </a:lstStyle>
          <a:p>
            <a:r>
              <a:rPr lang="en-US"/>
              <a:t>Click icon to add picture</a:t>
            </a:r>
          </a:p>
        </p:txBody>
      </p:sp>
      <p:pic>
        <p:nvPicPr>
          <p:cNvPr id="5" name="Picture 4" descr="ALASKA_002.jp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200025" cy="5143500"/>
          </a:xfrm>
          <a:prstGeom prst="rect">
            <a:avLst/>
          </a:prstGeom>
        </p:spPr>
      </p:pic>
    </p:spTree>
    <p:extLst>
      <p:ext uri="{BB962C8B-B14F-4D97-AF65-F5344CB8AC3E}">
        <p14:creationId xmlns:p14="http://schemas.microsoft.com/office/powerpoint/2010/main" val="16627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84478" y="1520986"/>
            <a:ext cx="7175045" cy="522446"/>
          </a:xfrm>
          <a:prstGeom prst="rect">
            <a:avLst/>
          </a:prstGeom>
        </p:spPr>
        <p:txBody>
          <a:bodyPr wrap="square" lIns="0" tIns="0" rIns="0" bIns="0">
            <a:spAutoFit/>
          </a:bodyPr>
          <a:lstStyle>
            <a:lvl1pPr>
              <a:defRPr sz="3300" b="1" i="0" u="sng">
                <a:solidFill>
                  <a:schemeClr val="bg1"/>
                </a:solidFill>
                <a:latin typeface="Arial"/>
                <a:cs typeface="Arial"/>
              </a:defRPr>
            </a:lvl1pPr>
          </a:lstStyle>
          <a:p>
            <a:endParaRPr/>
          </a:p>
        </p:txBody>
      </p:sp>
      <p:sp>
        <p:nvSpPr>
          <p:cNvPr id="3" name="Holder 3"/>
          <p:cNvSpPr>
            <a:spLocks noGrp="1"/>
          </p:cNvSpPr>
          <p:nvPr>
            <p:ph type="subTitle" idx="4"/>
          </p:nvPr>
        </p:nvSpPr>
        <p:spPr>
          <a:xfrm>
            <a:off x="1371600" y="288036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6" name="Holder 6"/>
          <p:cNvSpPr>
            <a:spLocks noGrp="1"/>
          </p:cNvSpPr>
          <p:nvPr>
            <p:ph type="sldNum" sz="quarter" idx="7"/>
          </p:nvPr>
        </p:nvSpPr>
        <p:spPr/>
        <p:txBody>
          <a:bodyPr lIns="0" tIns="0" rIns="0" bIns="0"/>
          <a:lstStyle>
            <a:lvl1pPr>
              <a:defRPr sz="900" b="0" i="0">
                <a:solidFill>
                  <a:srgbClr val="8892A0"/>
                </a:solidFill>
                <a:latin typeface="Arial"/>
                <a:cs typeface="Arial"/>
              </a:defRPr>
            </a:lvl1pPr>
          </a:lstStyle>
          <a:p>
            <a:pPr marL="28575">
              <a:lnSpc>
                <a:spcPts val="1069"/>
              </a:lnSpc>
            </a:pPr>
            <a:fld id="{81D60167-4931-47E6-BA6A-407CBD079E47}" type="slidenum">
              <a:rPr dirty="0"/>
              <a:pPr marL="28575">
                <a:lnSpc>
                  <a:spcPts val="1069"/>
                </a:lnSpc>
              </a:pPr>
              <a:t>‹#›</a:t>
            </a:fld>
            <a:endParaRPr/>
          </a:p>
        </p:txBody>
      </p:sp>
    </p:spTree>
    <p:extLst>
      <p:ext uri="{BB962C8B-B14F-4D97-AF65-F5344CB8AC3E}">
        <p14:creationId xmlns:p14="http://schemas.microsoft.com/office/powerpoint/2010/main" val="98696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714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eze Blue Sidebar Section Photo/Copy">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B2F8F4C4-0CCD-E349-99AE-BCE6D920DD8E}"/>
              </a:ext>
            </a:extLst>
          </p:cNvPr>
          <p:cNvSpPr>
            <a:spLocks noGrp="1"/>
          </p:cNvSpPr>
          <p:nvPr>
            <p:ph type="body" sz="quarter" idx="14"/>
          </p:nvPr>
        </p:nvSpPr>
        <p:spPr>
          <a:xfrm>
            <a:off x="4314826" y="3235569"/>
            <a:ext cx="4400549" cy="1099039"/>
          </a:xfrm>
        </p:spPr>
        <p:txBody>
          <a:bodyPr>
            <a:noAutofit/>
          </a:bodyPr>
          <a:lstStyle>
            <a:lvl1pPr marL="214313" indent="-214313" algn="l">
              <a:lnSpc>
                <a:spcPct val="100000"/>
              </a:lnSpc>
              <a:spcAft>
                <a:spcPts val="3600"/>
              </a:spcAft>
              <a:buFont typeface="Arial" panose="020B0604020202020204" pitchFamily="34" charset="0"/>
              <a:buChar char="•"/>
              <a:defRPr lang="en-US" sz="1800" kern="1200" baseline="0" dirty="0">
                <a:solidFill>
                  <a:srgbClr val="7A7D80"/>
                </a:solidFill>
                <a:latin typeface="+mj-lt"/>
                <a:ea typeface="+mn-ea"/>
                <a:cs typeface="Arial" panose="020B0604020202020204" pitchFamily="34" charset="0"/>
              </a:defRPr>
            </a:lvl1pPr>
            <a:lvl2pPr>
              <a:defRPr/>
            </a:lvl2pPr>
            <a:lvl3pPr>
              <a:defRPr/>
            </a:lvl3pPr>
            <a:lvl4pPr>
              <a:defRPr/>
            </a:lvl4pPr>
            <a:lvl5pPr>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A78A7A7-E820-4E45-A735-C2C63DF139B6}"/>
              </a:ext>
            </a:extLst>
          </p:cNvPr>
          <p:cNvSpPr>
            <a:spLocks noGrp="1"/>
          </p:cNvSpPr>
          <p:nvPr>
            <p:ph type="sldNum" sz="quarter" idx="12"/>
          </p:nvPr>
        </p:nvSpPr>
        <p:spPr/>
        <p:txBody>
          <a:bodyPr/>
          <a:lstStyle/>
          <a:p>
            <a:fld id="{A6569171-ABE4-7241-A680-5A9D13B3EEFA}" type="slidenum">
              <a:rPr lang="en-US" smtClean="0"/>
              <a:t>‹#›</a:t>
            </a:fld>
            <a:endParaRPr lang="en-US"/>
          </a:p>
        </p:txBody>
      </p:sp>
      <p:sp>
        <p:nvSpPr>
          <p:cNvPr id="3" name="Picture Placeholder 2">
            <a:extLst>
              <a:ext uri="{FF2B5EF4-FFF2-40B4-BE49-F238E27FC236}">
                <a16:creationId xmlns:a16="http://schemas.microsoft.com/office/drawing/2014/main" id="{346F6379-EEA4-3B4B-8BE3-6A7780E1CD45}"/>
              </a:ext>
            </a:extLst>
          </p:cNvPr>
          <p:cNvSpPr>
            <a:spLocks noGrp="1"/>
          </p:cNvSpPr>
          <p:nvPr>
            <p:ph type="pic" sz="quarter" idx="15"/>
          </p:nvPr>
        </p:nvSpPr>
        <p:spPr>
          <a:xfrm>
            <a:off x="4314825" y="307731"/>
            <a:ext cx="4400550" cy="2540977"/>
          </a:xfrm>
        </p:spPr>
        <p:txBody>
          <a:bodyPr/>
          <a:lstStyle>
            <a:lvl1pPr>
              <a:defRPr baseline="0">
                <a:latin typeface="+mj-lt"/>
              </a:defRPr>
            </a:lvl1pPr>
          </a:lstStyle>
          <a:p>
            <a:endParaRPr lang="en-US"/>
          </a:p>
        </p:txBody>
      </p:sp>
      <p:sp>
        <p:nvSpPr>
          <p:cNvPr id="15" name="Rectangle 14">
            <a:extLst>
              <a:ext uri="{FF2B5EF4-FFF2-40B4-BE49-F238E27FC236}">
                <a16:creationId xmlns:a16="http://schemas.microsoft.com/office/drawing/2014/main" id="{1F3189CD-AC0D-434A-99A2-9926643F054D}"/>
              </a:ext>
            </a:extLst>
          </p:cNvPr>
          <p:cNvSpPr/>
          <p:nvPr userDrawn="1"/>
        </p:nvSpPr>
        <p:spPr>
          <a:xfrm>
            <a:off x="0" y="0"/>
            <a:ext cx="3628748"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Title 13">
            <a:extLst>
              <a:ext uri="{FF2B5EF4-FFF2-40B4-BE49-F238E27FC236}">
                <a16:creationId xmlns:a16="http://schemas.microsoft.com/office/drawing/2014/main" id="{3304617C-1D24-4244-929E-10CCDCCA7072}"/>
              </a:ext>
            </a:extLst>
          </p:cNvPr>
          <p:cNvSpPr>
            <a:spLocks noGrp="1"/>
          </p:cNvSpPr>
          <p:nvPr>
            <p:ph type="title"/>
          </p:nvPr>
        </p:nvSpPr>
        <p:spPr>
          <a:xfrm>
            <a:off x="442773" y="1611577"/>
            <a:ext cx="2743200" cy="994172"/>
          </a:xfrm>
        </p:spPr>
        <p:txBody>
          <a:bodyPr>
            <a:noAutofit/>
          </a:bodyPr>
          <a:lstStyle>
            <a:lvl1pPr marL="0" algn="ctr" defTabSz="685800" rtl="0" eaLnBrk="1" latinLnBrk="0" hangingPunct="1">
              <a:lnSpc>
                <a:spcPts val="4523"/>
              </a:lnSpc>
              <a:spcBef>
                <a:spcPct val="0"/>
              </a:spcBef>
              <a:buNone/>
              <a:defRPr lang="en-US" sz="4050" b="1" kern="1200" baseline="0" dirty="0">
                <a:solidFill>
                  <a:schemeClr val="bg1"/>
                </a:solidFill>
                <a:latin typeface="+mj-lt"/>
                <a:ea typeface="+mn-ea"/>
                <a:cs typeface="Arial" panose="020B0604020202020204" pitchFamily="34" charset="0"/>
              </a:defRPr>
            </a:lvl1pPr>
          </a:lstStyle>
          <a:p>
            <a:r>
              <a:rPr lang="en-US"/>
              <a:t>Click to edit</a:t>
            </a:r>
          </a:p>
        </p:txBody>
      </p:sp>
      <p:sp>
        <p:nvSpPr>
          <p:cNvPr id="20" name="Freeform 19">
            <a:extLst>
              <a:ext uri="{FF2B5EF4-FFF2-40B4-BE49-F238E27FC236}">
                <a16:creationId xmlns:a16="http://schemas.microsoft.com/office/drawing/2014/main" id="{3CAF503D-CF53-D449-AF5C-F63C59985F3B}"/>
              </a:ext>
            </a:extLst>
          </p:cNvPr>
          <p:cNvSpPr/>
          <p:nvPr userDrawn="1"/>
        </p:nvSpPr>
        <p:spPr>
          <a:xfrm flipH="1">
            <a:off x="1650127" y="921091"/>
            <a:ext cx="328493" cy="338615"/>
          </a:xfrm>
          <a:custGeom>
            <a:avLst/>
            <a:gdLst>
              <a:gd name="connsiteX0" fmla="*/ 1751533 w 3505700"/>
              <a:gd name="connsiteY0" fmla="*/ 0 h 3613722"/>
              <a:gd name="connsiteX1" fmla="*/ 1533798 w 3505700"/>
              <a:gd name="connsiteY1" fmla="*/ 457478 h 3613722"/>
              <a:gd name="connsiteX2" fmla="*/ 1543708 w 3505700"/>
              <a:gd name="connsiteY2" fmla="*/ 1070962 h 3613722"/>
              <a:gd name="connsiteX3" fmla="*/ 0 w 3505700"/>
              <a:gd name="connsiteY3" fmla="*/ 2243077 h 3613722"/>
              <a:gd name="connsiteX4" fmla="*/ 0 w 3505700"/>
              <a:gd name="connsiteY4" fmla="*/ 2610490 h 3613722"/>
              <a:gd name="connsiteX5" fmla="*/ 1557502 w 3505700"/>
              <a:gd name="connsiteY5" fmla="*/ 1924884 h 3613722"/>
              <a:gd name="connsiteX6" fmla="*/ 1576062 w 3505700"/>
              <a:gd name="connsiteY6" fmla="*/ 3073855 h 3613722"/>
              <a:gd name="connsiteX7" fmla="*/ 1163547 w 3505700"/>
              <a:gd name="connsiteY7" fmla="*/ 3387542 h 3613722"/>
              <a:gd name="connsiteX8" fmla="*/ 1153750 w 3505700"/>
              <a:gd name="connsiteY8" fmla="*/ 3613722 h 3613722"/>
              <a:gd name="connsiteX9" fmla="*/ 1752851 w 3505700"/>
              <a:gd name="connsiteY9" fmla="*/ 3455746 h 3613722"/>
              <a:gd name="connsiteX10" fmla="*/ 2351952 w 3505700"/>
              <a:gd name="connsiteY10" fmla="*/ 3613722 h 3613722"/>
              <a:gd name="connsiteX11" fmla="*/ 2342155 w 3505700"/>
              <a:gd name="connsiteY11" fmla="*/ 3387542 h 3613722"/>
              <a:gd name="connsiteX12" fmla="*/ 1929312 w 3505700"/>
              <a:gd name="connsiteY12" fmla="*/ 3073605 h 3613722"/>
              <a:gd name="connsiteX13" fmla="*/ 1946865 w 3505700"/>
              <a:gd name="connsiteY13" fmla="*/ 1924296 h 3613722"/>
              <a:gd name="connsiteX14" fmla="*/ 3505700 w 3505700"/>
              <a:gd name="connsiteY14" fmla="*/ 2610489 h 3613722"/>
              <a:gd name="connsiteX15" fmla="*/ 3505700 w 3505700"/>
              <a:gd name="connsiteY15" fmla="*/ 2243076 h 3613722"/>
              <a:gd name="connsiteX16" fmla="*/ 1959922 w 3505700"/>
              <a:gd name="connsiteY16" fmla="*/ 1069389 h 3613722"/>
              <a:gd name="connsiteX17" fmla="*/ 1969268 w 3505700"/>
              <a:gd name="connsiteY17" fmla="*/ 457478 h 3613722"/>
              <a:gd name="connsiteX18" fmla="*/ 1751533 w 3505700"/>
              <a:gd name="connsiteY18" fmla="*/ 0 h 361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5700" h="3613722">
                <a:moveTo>
                  <a:pt x="1751533" y="0"/>
                </a:moveTo>
                <a:cubicBezTo>
                  <a:pt x="1644131" y="0"/>
                  <a:pt x="1554522" y="196396"/>
                  <a:pt x="1533798" y="457478"/>
                </a:cubicBezTo>
                <a:lnTo>
                  <a:pt x="1543708" y="1070962"/>
                </a:lnTo>
                <a:lnTo>
                  <a:pt x="0" y="2243077"/>
                </a:lnTo>
                <a:lnTo>
                  <a:pt x="0" y="2610490"/>
                </a:lnTo>
                <a:lnTo>
                  <a:pt x="1557502" y="1924884"/>
                </a:lnTo>
                <a:lnTo>
                  <a:pt x="1576062" y="3073855"/>
                </a:lnTo>
                <a:lnTo>
                  <a:pt x="1163547" y="3387542"/>
                </a:lnTo>
                <a:lnTo>
                  <a:pt x="1153750" y="3613722"/>
                </a:lnTo>
                <a:lnTo>
                  <a:pt x="1752851" y="3455746"/>
                </a:lnTo>
                <a:lnTo>
                  <a:pt x="2351952" y="3613722"/>
                </a:lnTo>
                <a:lnTo>
                  <a:pt x="2342155" y="3387542"/>
                </a:lnTo>
                <a:lnTo>
                  <a:pt x="1929312" y="3073605"/>
                </a:lnTo>
                <a:lnTo>
                  <a:pt x="1946865" y="1924296"/>
                </a:lnTo>
                <a:lnTo>
                  <a:pt x="3505700" y="2610489"/>
                </a:lnTo>
                <a:lnTo>
                  <a:pt x="3505700" y="2243076"/>
                </a:lnTo>
                <a:lnTo>
                  <a:pt x="1959922" y="1069389"/>
                </a:lnTo>
                <a:lnTo>
                  <a:pt x="1969268" y="457478"/>
                </a:lnTo>
                <a:cubicBezTo>
                  <a:pt x="1948544" y="196396"/>
                  <a:pt x="1858935" y="0"/>
                  <a:pt x="1751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 Placeholder 3">
            <a:extLst>
              <a:ext uri="{FF2B5EF4-FFF2-40B4-BE49-F238E27FC236}">
                <a16:creationId xmlns:a16="http://schemas.microsoft.com/office/drawing/2014/main" id="{CF744055-4F41-CD4B-A659-64DC8592528E}"/>
              </a:ext>
            </a:extLst>
          </p:cNvPr>
          <p:cNvSpPr>
            <a:spLocks noGrp="1"/>
          </p:cNvSpPr>
          <p:nvPr>
            <p:ph type="body" sz="quarter" idx="13"/>
          </p:nvPr>
        </p:nvSpPr>
        <p:spPr>
          <a:xfrm>
            <a:off x="442773" y="2895601"/>
            <a:ext cx="2743200" cy="1196837"/>
          </a:xfrm>
        </p:spPr>
        <p:txBody>
          <a:bodyPr numCol="1" spcCol="731520">
            <a:noAutofit/>
          </a:bodyPr>
          <a:lstStyle>
            <a:lvl1pPr marL="0" indent="0" algn="ctr" defTabSz="685800" rtl="0" eaLnBrk="1" latinLnBrk="0" hangingPunct="1">
              <a:lnSpc>
                <a:spcPct val="100000"/>
              </a:lnSpc>
              <a:buNone/>
              <a:defRPr lang="en-US" sz="1800" kern="1200" baseline="0" dirty="0" smtClean="0">
                <a:solidFill>
                  <a:schemeClr val="bg1"/>
                </a:solidFill>
                <a:latin typeface="+mj-lt"/>
                <a:ea typeface="+mn-ea"/>
                <a:cs typeface="Arial" panose="020B0604020202020204" pitchFamily="34" charset="0"/>
              </a:defRPr>
            </a:lvl1pPr>
            <a:lvl2pPr marL="0" indent="0" algn="ctr" defTabSz="685800" rtl="0" eaLnBrk="1" latinLnBrk="0" hangingPunct="1">
              <a:buNone/>
              <a:defRPr lang="en-US" sz="1350" kern="1200" dirty="0" smtClean="0">
                <a:solidFill>
                  <a:schemeClr val="bg1"/>
                </a:solidFill>
                <a:latin typeface="Arial" panose="020B0604020202020204" pitchFamily="34" charset="0"/>
                <a:ea typeface="+mn-ea"/>
                <a:cs typeface="Arial" panose="020B0604020202020204" pitchFamily="34" charset="0"/>
              </a:defRPr>
            </a:lvl2pPr>
            <a:lvl3pPr marL="0" indent="0" algn="ctr" defTabSz="685800" rtl="0" eaLnBrk="1" latinLnBrk="0" hangingPunct="1">
              <a:buNone/>
              <a:defRPr lang="en-US" sz="1350" kern="1200" dirty="0" smtClean="0">
                <a:solidFill>
                  <a:schemeClr val="bg1"/>
                </a:solidFill>
                <a:latin typeface="Arial" panose="020B0604020202020204" pitchFamily="34" charset="0"/>
                <a:ea typeface="+mn-ea"/>
                <a:cs typeface="Arial" panose="020B0604020202020204" pitchFamily="34" charset="0"/>
              </a:defRPr>
            </a:lvl3pPr>
            <a:lvl4pPr marL="0" indent="0" algn="ctr" defTabSz="685800" rtl="0" eaLnBrk="1" latinLnBrk="0" hangingPunct="1">
              <a:buNone/>
              <a:defRPr lang="en-US" sz="1350" kern="1200" dirty="0" smtClean="0">
                <a:solidFill>
                  <a:schemeClr val="bg1"/>
                </a:solidFill>
                <a:latin typeface="Arial" panose="020B0604020202020204" pitchFamily="34" charset="0"/>
                <a:ea typeface="+mn-ea"/>
                <a:cs typeface="Arial" panose="020B0604020202020204" pitchFamily="34" charset="0"/>
              </a:defRPr>
            </a:lvl4pPr>
            <a:lvl5pPr marL="0" indent="0" algn="ctr" defTabSz="685800" rtl="0" eaLnBrk="1" latinLnBrk="0" hangingPunct="1">
              <a:buNone/>
              <a:defRPr lang="en-US" sz="135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994B588F-81A0-3D4A-86EC-985C4011EC1D}"/>
              </a:ext>
            </a:extLst>
          </p:cNvPr>
          <p:cNvPicPr>
            <a:picLocks noChangeAspect="1"/>
          </p:cNvPicPr>
          <p:nvPr userDrawn="1"/>
        </p:nvPicPr>
        <p:blipFill>
          <a:blip r:embed="rId2"/>
          <a:stretch>
            <a:fillRect/>
          </a:stretch>
        </p:blipFill>
        <p:spPr>
          <a:xfrm>
            <a:off x="1371600" y="4634260"/>
            <a:ext cx="937260" cy="330980"/>
          </a:xfrm>
          <a:prstGeom prst="rect">
            <a:avLst/>
          </a:prstGeom>
        </p:spPr>
      </p:pic>
    </p:spTree>
    <p:extLst>
      <p:ext uri="{BB962C8B-B14F-4D97-AF65-F5344CB8AC3E}">
        <p14:creationId xmlns:p14="http://schemas.microsoft.com/office/powerpoint/2010/main" val="292978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18" userDrawn="1">
          <p15:clr>
            <a:srgbClr val="FBAE40"/>
          </p15:clr>
        </p15:guide>
        <p15:guide id="2" pos="509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eze Blue 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F7A1-DF85-A640-9F94-78B8F1A3B6C9}"/>
              </a:ext>
            </a:extLst>
          </p:cNvPr>
          <p:cNvSpPr>
            <a:spLocks noGrp="1"/>
          </p:cNvSpPr>
          <p:nvPr>
            <p:ph type="ctrTitle" hasCustomPrompt="1"/>
          </p:nvPr>
        </p:nvSpPr>
        <p:spPr>
          <a:xfrm>
            <a:off x="1640729" y="658681"/>
            <a:ext cx="7077947" cy="1790700"/>
          </a:xfrm>
        </p:spPr>
        <p:txBody>
          <a:bodyPr lIns="0" tIns="0" rIns="0" bIns="0" anchor="b">
            <a:noAutofit/>
          </a:bodyPr>
          <a:lstStyle>
            <a:lvl1pPr marL="0" algn="l" defTabSz="685800" rtl="0" eaLnBrk="1" latinLnBrk="0" hangingPunct="1">
              <a:defRPr lang="en-US" sz="4050" b="1" kern="1200" dirty="0">
                <a:solidFill>
                  <a:schemeClr val="bg1"/>
                </a:solidFill>
                <a:latin typeface="Calibri Light" panose="020F0302020204030204" pitchFamily="34" charset="0"/>
                <a:ea typeface="+mn-ea"/>
                <a:cs typeface="Calibri Light" panose="020F0302020204030204" pitchFamily="34" charset="0"/>
              </a:defRPr>
            </a:lvl1pPr>
          </a:lstStyle>
          <a:p>
            <a:r>
              <a:rPr lang="en-US"/>
              <a:t>Click to add headline 54pt</a:t>
            </a:r>
          </a:p>
        </p:txBody>
      </p:sp>
      <p:sp>
        <p:nvSpPr>
          <p:cNvPr id="9" name="Text Placeholder 8">
            <a:extLst>
              <a:ext uri="{FF2B5EF4-FFF2-40B4-BE49-F238E27FC236}">
                <a16:creationId xmlns:a16="http://schemas.microsoft.com/office/drawing/2014/main" id="{2391A9F1-1D0C-2F45-938D-FAA786494F06}"/>
              </a:ext>
            </a:extLst>
          </p:cNvPr>
          <p:cNvSpPr>
            <a:spLocks noGrp="1"/>
          </p:cNvSpPr>
          <p:nvPr>
            <p:ph type="body" sz="quarter" idx="13" hasCustomPrompt="1"/>
          </p:nvPr>
        </p:nvSpPr>
        <p:spPr>
          <a:xfrm>
            <a:off x="1640728" y="2525932"/>
            <a:ext cx="7074647" cy="1168004"/>
          </a:xfrm>
        </p:spPr>
        <p:txBody>
          <a:bodyPr lIns="0" tIns="0" rIns="0" bIns="0">
            <a:noAutofit/>
          </a:bodyPr>
          <a:lstStyle>
            <a:lvl1pPr marL="0" indent="0" algn="l" defTabSz="685800" rtl="0" eaLnBrk="1" latinLnBrk="0" hangingPunct="1">
              <a:lnSpc>
                <a:spcPts val="3473"/>
              </a:lnSpc>
              <a:buNone/>
              <a:defRPr lang="en-US" sz="3300" kern="1200" dirty="0" smtClean="0">
                <a:solidFill>
                  <a:schemeClr val="bg1"/>
                </a:solidFill>
                <a:latin typeface="Calibri Light" panose="020F0302020204030204" pitchFamily="34" charset="0"/>
                <a:ea typeface="+mn-ea"/>
                <a:cs typeface="Calibri Light" panose="020F0302020204030204" pitchFamily="34" charset="0"/>
              </a:defRPr>
            </a:lvl1pPr>
            <a:lvl2pPr marL="0" indent="0" algn="l" defTabSz="685800" rtl="0" eaLnBrk="1" latinLnBrk="0" hangingPunct="1">
              <a:lnSpc>
                <a:spcPct val="90000"/>
              </a:lnSpc>
              <a:spcBef>
                <a:spcPts val="225"/>
              </a:spcBef>
              <a:buFont typeface="Arial" panose="020B0604020202020204" pitchFamily="34" charset="0"/>
              <a:buNone/>
              <a:defRPr lang="en-US" sz="1800" kern="1200" dirty="0" smtClean="0">
                <a:solidFill>
                  <a:schemeClr val="bg1"/>
                </a:solidFill>
                <a:latin typeface="Calibri Light" panose="020F0302020204030204" pitchFamily="34" charset="0"/>
                <a:ea typeface="+mn-ea"/>
                <a:cs typeface="Calibri Light" panose="020F0302020204030204" pitchFamily="34" charset="0"/>
              </a:defRPr>
            </a:lvl2pPr>
          </a:lstStyle>
          <a:p>
            <a:pPr lvl="0"/>
            <a:r>
              <a:rPr lang="en-US"/>
              <a:t>Click to add subhead 44 </a:t>
            </a:r>
            <a:r>
              <a:rPr lang="en-US" err="1"/>
              <a:t>pt</a:t>
            </a:r>
            <a:endParaRPr lang="en-US"/>
          </a:p>
          <a:p>
            <a:pPr lvl="1"/>
            <a:r>
              <a:rPr lang="en-US"/>
              <a:t>Indent to get your name here 24pt</a:t>
            </a:r>
          </a:p>
          <a:p>
            <a:pPr lvl="1"/>
            <a:r>
              <a:rPr lang="en-US"/>
              <a:t>Month, Year 24pt </a:t>
            </a:r>
          </a:p>
        </p:txBody>
      </p:sp>
      <p:sp>
        <p:nvSpPr>
          <p:cNvPr id="3" name="Slide Number Placeholder 2">
            <a:extLst>
              <a:ext uri="{FF2B5EF4-FFF2-40B4-BE49-F238E27FC236}">
                <a16:creationId xmlns:a16="http://schemas.microsoft.com/office/drawing/2014/main" id="{07FB4FE7-A03C-E04F-8003-AB4CDDB691AE}"/>
              </a:ext>
            </a:extLst>
          </p:cNvPr>
          <p:cNvSpPr>
            <a:spLocks noGrp="1"/>
          </p:cNvSpPr>
          <p:nvPr>
            <p:ph type="sldNum" sz="quarter" idx="14"/>
          </p:nvPr>
        </p:nvSpPr>
        <p:spPr/>
        <p:txBody>
          <a:bodyPr/>
          <a:lstStyle/>
          <a:p>
            <a:fld id="{1FB19BB0-9AF0-A546-90D3-920379C5CC32}" type="slidenum">
              <a:rPr lang="en-US" smtClean="0"/>
              <a:pPr/>
              <a:t>‹#›</a:t>
            </a:fld>
            <a:endParaRPr lang="en-US"/>
          </a:p>
        </p:txBody>
      </p:sp>
      <p:pic>
        <p:nvPicPr>
          <p:cNvPr id="6" name="Picture 5">
            <a:extLst>
              <a:ext uri="{FF2B5EF4-FFF2-40B4-BE49-F238E27FC236}">
                <a16:creationId xmlns:a16="http://schemas.microsoft.com/office/drawing/2014/main" id="{02A096FE-B052-0D48-819E-4507F9D8ED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950" y="4674396"/>
            <a:ext cx="562307" cy="240505"/>
          </a:xfrm>
          <a:prstGeom prst="rect">
            <a:avLst/>
          </a:prstGeom>
        </p:spPr>
      </p:pic>
    </p:spTree>
    <p:extLst>
      <p:ext uri="{BB962C8B-B14F-4D97-AF65-F5344CB8AC3E}">
        <p14:creationId xmlns:p14="http://schemas.microsoft.com/office/powerpoint/2010/main" val="374640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11745-CF65-F74B-A4B5-9DE1A44D637A}"/>
              </a:ext>
            </a:extLst>
          </p:cNvPr>
          <p:cNvPicPr>
            <a:picLocks noChangeAspect="1"/>
          </p:cNvPicPr>
          <p:nvPr userDrawn="1"/>
        </p:nvPicPr>
        <p:blipFill>
          <a:blip r:embed="rId2"/>
          <a:stretch>
            <a:fillRect/>
          </a:stretch>
        </p:blipFill>
        <p:spPr>
          <a:xfrm>
            <a:off x="8826" y="0"/>
            <a:ext cx="9135174" cy="5143500"/>
          </a:xfrm>
          <a:prstGeom prst="rect">
            <a:avLst/>
          </a:prstGeom>
          <a:solidFill>
            <a:schemeClr val="tx2"/>
          </a:solidFill>
        </p:spPr>
      </p:pic>
      <p:sp>
        <p:nvSpPr>
          <p:cNvPr id="11" name="Text Placeholder 10">
            <a:extLst>
              <a:ext uri="{FF2B5EF4-FFF2-40B4-BE49-F238E27FC236}">
                <a16:creationId xmlns:a16="http://schemas.microsoft.com/office/drawing/2014/main" id="{6AA4F3B6-16F7-C44B-A7E4-949EAA50162A}"/>
              </a:ext>
            </a:extLst>
          </p:cNvPr>
          <p:cNvSpPr>
            <a:spLocks noGrp="1"/>
          </p:cNvSpPr>
          <p:nvPr>
            <p:ph type="body" sz="quarter" idx="11" hasCustomPrompt="1"/>
          </p:nvPr>
        </p:nvSpPr>
        <p:spPr>
          <a:xfrm>
            <a:off x="800100" y="2266060"/>
            <a:ext cx="5211783" cy="1718072"/>
          </a:xfrm>
        </p:spPr>
        <p:txBody>
          <a:bodyPr lIns="0" tIns="0" rIns="0" bIns="0">
            <a:noAutofit/>
          </a:bodyPr>
          <a:lstStyle>
            <a:lvl1pPr marL="214313" indent="-214313" algn="l" defTabSz="685800" rtl="0" eaLnBrk="1" latinLnBrk="0" hangingPunct="1">
              <a:lnSpc>
                <a:spcPct val="100000"/>
              </a:lnSpc>
              <a:spcBef>
                <a:spcPts val="0"/>
              </a:spcBef>
              <a:buFont typeface="Arial" panose="020B0604020202020204" pitchFamily="34" charset="0"/>
              <a:buChar char="•"/>
              <a:defRPr lang="en-US" sz="2100" kern="1200" dirty="0" smtClean="0">
                <a:solidFill>
                  <a:srgbClr val="16466A"/>
                </a:solidFill>
                <a:latin typeface="Calibri Light" panose="020F0302020204030204" pitchFamily="34" charset="0"/>
                <a:ea typeface="+mn-ea"/>
                <a:cs typeface="Calibri Light" panose="020F0302020204030204" pitchFamily="34" charset="0"/>
              </a:defRPr>
            </a:lvl1pPr>
          </a:lstStyle>
          <a:p>
            <a:pPr lvl="0"/>
            <a:r>
              <a:rPr lang="en-US"/>
              <a:t>Click to add sections</a:t>
            </a:r>
          </a:p>
        </p:txBody>
      </p:sp>
      <p:sp>
        <p:nvSpPr>
          <p:cNvPr id="4" name="Title 3">
            <a:extLst>
              <a:ext uri="{FF2B5EF4-FFF2-40B4-BE49-F238E27FC236}">
                <a16:creationId xmlns:a16="http://schemas.microsoft.com/office/drawing/2014/main" id="{87D750D5-0C1B-2F40-AC74-4C429A7307B9}"/>
              </a:ext>
            </a:extLst>
          </p:cNvPr>
          <p:cNvSpPr>
            <a:spLocks noGrp="1"/>
          </p:cNvSpPr>
          <p:nvPr>
            <p:ph type="title" hasCustomPrompt="1"/>
          </p:nvPr>
        </p:nvSpPr>
        <p:spPr>
          <a:xfrm>
            <a:off x="800101" y="1206661"/>
            <a:ext cx="5208608" cy="877370"/>
          </a:xfrm>
        </p:spPr>
        <p:txBody>
          <a:bodyPr lIns="0" tIns="0" rIns="0" bIns="0" anchor="b">
            <a:noAutofit/>
          </a:bodyPr>
          <a:lstStyle>
            <a:lvl1pPr marL="0" algn="l" defTabSz="685800" rtl="0" eaLnBrk="1" latinLnBrk="0" hangingPunct="1">
              <a:defRPr lang="en-US" sz="2700" b="1" kern="1200" cap="none" baseline="0" dirty="0">
                <a:solidFill>
                  <a:schemeClr val="tx1"/>
                </a:solidFill>
                <a:latin typeface="Calibri Light" panose="020F0302020204030204" pitchFamily="34" charset="0"/>
                <a:ea typeface="+mn-ea"/>
                <a:cs typeface="Calibri Light" panose="020F0302020204030204" pitchFamily="34" charset="0"/>
              </a:defRPr>
            </a:lvl1pPr>
          </a:lstStyle>
          <a:p>
            <a:r>
              <a:rPr lang="en-US"/>
              <a:t>Click to edit TOC</a:t>
            </a:r>
          </a:p>
        </p:txBody>
      </p:sp>
    </p:spTree>
    <p:extLst>
      <p:ext uri="{BB962C8B-B14F-4D97-AF65-F5344CB8AC3E}">
        <p14:creationId xmlns:p14="http://schemas.microsoft.com/office/powerpoint/2010/main" val="41579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DCD28C-06D4-E34D-956F-80B7F3DBC74E}"/>
              </a:ext>
            </a:extLst>
          </p:cNvPr>
          <p:cNvPicPr>
            <a:picLocks noChangeAspect="1"/>
          </p:cNvPicPr>
          <p:nvPr userDrawn="1"/>
        </p:nvPicPr>
        <p:blipFill>
          <a:blip r:embed="rId2"/>
          <a:stretch>
            <a:fillRect/>
          </a:stretch>
        </p:blipFill>
        <p:spPr>
          <a:xfrm>
            <a:off x="1843087" y="1032769"/>
            <a:ext cx="7300913" cy="4110731"/>
          </a:xfrm>
          <a:prstGeom prst="rect">
            <a:avLst/>
          </a:prstGeom>
        </p:spPr>
      </p:pic>
      <p:sp>
        <p:nvSpPr>
          <p:cNvPr id="2" name="Title 1">
            <a:extLst>
              <a:ext uri="{FF2B5EF4-FFF2-40B4-BE49-F238E27FC236}">
                <a16:creationId xmlns:a16="http://schemas.microsoft.com/office/drawing/2014/main" id="{C920BF90-B0BE-C044-8CF8-DA05F040AF74}"/>
              </a:ext>
            </a:extLst>
          </p:cNvPr>
          <p:cNvSpPr>
            <a:spLocks noGrp="1"/>
          </p:cNvSpPr>
          <p:nvPr>
            <p:ph type="title"/>
          </p:nvPr>
        </p:nvSpPr>
        <p:spPr>
          <a:xfrm>
            <a:off x="4939495" y="1575996"/>
            <a:ext cx="3775880" cy="1089075"/>
          </a:xfrm>
        </p:spPr>
        <p:txBody>
          <a:bodyPr lIns="0" tIns="0" rIns="0" bIns="0" anchor="b">
            <a:normAutofit/>
          </a:bodyPr>
          <a:lstStyle>
            <a:lvl1pPr>
              <a:defRPr lang="en-US" sz="2400" b="1" kern="1200" cap="none" baseline="0" dirty="0">
                <a:solidFill>
                  <a:srgbClr val="16466A"/>
                </a:solidFill>
                <a:latin typeface="Calibri Light" panose="020F0302020204030204" pitchFamily="34" charset="0"/>
                <a:ea typeface="+mn-ea"/>
                <a:cs typeface="Calibri Light" panose="020F0302020204030204" pitchFamily="34" charset="0"/>
              </a:defRPr>
            </a:lvl1pPr>
          </a:lstStyle>
          <a:p>
            <a:endParaRPr lang="en-US"/>
          </a:p>
        </p:txBody>
      </p:sp>
      <p:sp>
        <p:nvSpPr>
          <p:cNvPr id="9" name="Text Placeholder 8">
            <a:extLst>
              <a:ext uri="{FF2B5EF4-FFF2-40B4-BE49-F238E27FC236}">
                <a16:creationId xmlns:a16="http://schemas.microsoft.com/office/drawing/2014/main" id="{AE9BA28F-229C-464E-AF1E-F346EE1E850E}"/>
              </a:ext>
            </a:extLst>
          </p:cNvPr>
          <p:cNvSpPr>
            <a:spLocks noGrp="1"/>
          </p:cNvSpPr>
          <p:nvPr>
            <p:ph type="body" sz="quarter" idx="11" hasCustomPrompt="1"/>
          </p:nvPr>
        </p:nvSpPr>
        <p:spPr>
          <a:xfrm>
            <a:off x="4939405" y="2691039"/>
            <a:ext cx="3775970" cy="520936"/>
          </a:xfrm>
        </p:spPr>
        <p:txBody>
          <a:bodyPr lIns="0" tIns="0" rIns="0" bIns="0">
            <a:noAutofit/>
          </a:bodyPr>
          <a:lstStyle>
            <a:lvl1pPr marL="0" indent="0">
              <a:buFontTx/>
              <a:buNone/>
              <a:defRPr lang="en-US" sz="1800" kern="1200" cap="none" baseline="0" dirty="0" smtClean="0">
                <a:solidFill>
                  <a:srgbClr val="16466A"/>
                </a:solidFill>
                <a:latin typeface="Calibri Light" panose="020F0302020204030204" pitchFamily="34" charset="0"/>
                <a:ea typeface="+mn-ea"/>
                <a:cs typeface="Calibri Light" panose="020F0302020204030204" pitchFamily="34" charset="0"/>
              </a:defRPr>
            </a:lvl1pPr>
            <a:lvl2pPr marL="342900" indent="0">
              <a:buFontTx/>
              <a:buNone/>
              <a:defRPr lang="en-US" sz="1800" kern="1200" dirty="0" smtClean="0">
                <a:solidFill>
                  <a:srgbClr val="16466A"/>
                </a:solidFill>
                <a:latin typeface="Helvetica" pitchFamily="2" charset="0"/>
                <a:ea typeface="+mn-ea"/>
                <a:cs typeface="Arial" panose="020B0604020202020204" pitchFamily="34" charset="0"/>
              </a:defRPr>
            </a:lvl2pPr>
            <a:lvl3pPr marL="685800" indent="0">
              <a:buFontTx/>
              <a:buNone/>
              <a:defRPr lang="en-US" sz="1800" kern="1200" dirty="0" smtClean="0">
                <a:solidFill>
                  <a:srgbClr val="16466A"/>
                </a:solidFill>
                <a:latin typeface="Helvetica" pitchFamily="2" charset="0"/>
                <a:ea typeface="+mn-ea"/>
                <a:cs typeface="Arial" panose="020B0604020202020204" pitchFamily="34" charset="0"/>
              </a:defRPr>
            </a:lvl3pPr>
            <a:lvl4pPr marL="1028700" indent="0">
              <a:buFontTx/>
              <a:buNone/>
              <a:defRPr lang="en-US" sz="1800" kern="1200" dirty="0" smtClean="0">
                <a:solidFill>
                  <a:srgbClr val="16466A"/>
                </a:solidFill>
                <a:latin typeface="Helvetica" pitchFamily="2" charset="0"/>
                <a:ea typeface="+mn-ea"/>
                <a:cs typeface="Arial" panose="020B0604020202020204" pitchFamily="34" charset="0"/>
              </a:defRPr>
            </a:lvl4pPr>
            <a:lvl5pPr marL="1371600" indent="0">
              <a:buFontTx/>
              <a:buNone/>
              <a:defRPr lang="en-US" sz="1800" kern="1200" dirty="0">
                <a:solidFill>
                  <a:srgbClr val="16466A"/>
                </a:solidFill>
                <a:latin typeface="Helvetica" pitchFamily="2" charset="0"/>
                <a:ea typeface="+mn-ea"/>
                <a:cs typeface="Arial" panose="020B0604020202020204" pitchFamily="34" charset="0"/>
              </a:defRPr>
            </a:lvl5pPr>
          </a:lstStyle>
          <a:p>
            <a:pPr lvl="0"/>
            <a:r>
              <a:rPr lang="en-US"/>
              <a:t>Click to edit text style</a:t>
            </a:r>
          </a:p>
        </p:txBody>
      </p:sp>
      <p:cxnSp>
        <p:nvCxnSpPr>
          <p:cNvPr id="5" name="Straight Connector 4">
            <a:extLst>
              <a:ext uri="{FF2B5EF4-FFF2-40B4-BE49-F238E27FC236}">
                <a16:creationId xmlns:a16="http://schemas.microsoft.com/office/drawing/2014/main" id="{5DF78937-3650-294F-9EE9-57B2813A638C}"/>
              </a:ext>
            </a:extLst>
          </p:cNvPr>
          <p:cNvCxnSpPr/>
          <p:nvPr userDrawn="1"/>
        </p:nvCxnSpPr>
        <p:spPr>
          <a:xfrm>
            <a:off x="4452340" y="1494892"/>
            <a:ext cx="0" cy="1887968"/>
          </a:xfrm>
          <a:prstGeom prst="line">
            <a:avLst/>
          </a:prstGeom>
          <a:ln w="28575">
            <a:solidFill>
              <a:srgbClr val="16466A"/>
            </a:solidFill>
          </a:ln>
        </p:spPr>
        <p:style>
          <a:lnRef idx="1">
            <a:schemeClr val="accent1"/>
          </a:lnRef>
          <a:fillRef idx="0">
            <a:schemeClr val="accent1"/>
          </a:fillRef>
          <a:effectRef idx="0">
            <a:schemeClr val="accent1"/>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16DFC99B-3577-48D9-85C5-2F49092BC4CD}"/>
              </a:ext>
            </a:extLst>
          </p:cNvPr>
          <p:cNvPicPr>
            <a:picLocks noChangeAspect="1"/>
          </p:cNvPicPr>
          <p:nvPr userDrawn="1"/>
        </p:nvPicPr>
        <p:blipFill>
          <a:blip r:embed="rId3"/>
          <a:stretch>
            <a:fillRect/>
          </a:stretch>
        </p:blipFill>
        <p:spPr>
          <a:xfrm>
            <a:off x="-286" y="1551924"/>
            <a:ext cx="4382107" cy="1558394"/>
          </a:xfrm>
          <a:prstGeom prst="rect">
            <a:avLst/>
          </a:prstGeom>
        </p:spPr>
      </p:pic>
    </p:spTree>
    <p:extLst>
      <p:ext uri="{BB962C8B-B14F-4D97-AF65-F5344CB8AC3E}">
        <p14:creationId xmlns:p14="http://schemas.microsoft.com/office/powerpoint/2010/main" val="358108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78592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460375" y="370622"/>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8654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68081" y="4598607"/>
            <a:ext cx="2416273" cy="213486"/>
          </a:xfrm>
          <a:prstGeom prst="rect">
            <a:avLst/>
          </a:prstGeom>
        </p:spPr>
      </p:pic>
      <p:pic>
        <p:nvPicPr>
          <p:cNvPr id="11" name="Picture 10"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306510"/>
            <a:ext cx="1371600" cy="923544"/>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37349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06510"/>
            <a:ext cx="1371600" cy="9235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0671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11"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2"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1"/>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5.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80000">
              <a:schemeClr val="accent2"/>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67" r:id="rId2"/>
    <p:sldLayoutId id="2147483655" r:id="rId3"/>
    <p:sldLayoutId id="2147483656" r:id="rId4"/>
    <p:sldLayoutId id="214748365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accent3"/>
            </a:gs>
            <a:gs pos="72000">
              <a:srgbClr val="4B2E83"/>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66" r:id="rId2"/>
    <p:sldLayoutId id="2147483659" r:id="rId3"/>
    <p:sldLayoutId id="2147483660" r:id="rId4"/>
    <p:sldLayoutId id="21474836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8" r:id="rId2"/>
    <p:sldLayoutId id="2147483663" r:id="rId3"/>
    <p:sldLayoutId id="2147483664" r:id="rId4"/>
    <p:sldLayoutId id="2147483665" r:id="rId5"/>
    <p:sldLayoutId id="214749350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80000">
              <a:schemeClr val="accent2"/>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93497" r:id="rId1"/>
    <p:sldLayoutId id="2147493498" r:id="rId2"/>
    <p:sldLayoutId id="2147493499" r:id="rId3"/>
    <p:sldLayoutId id="2147493500" r:id="rId4"/>
    <p:sldLayoutId id="21474935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93502" r:id="rId1"/>
    <p:sldLayoutId id="2147493503" r:id="rId2"/>
    <p:sldLayoutId id="2147493492" r:id="rId3"/>
    <p:sldLayoutId id="2147493493" r:id="rId4"/>
    <p:sldLayoutId id="2147493494"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finance.uw.edu/ps/how-to-buy/buying-from-uw-contracts" TargetMode="External"/><Relationship Id="rId2" Type="http://schemas.openxmlformats.org/officeDocument/2006/relationships/hyperlink" Target="https://uwconnect.uw.edu/sp?id=sc_cat_item&amp;sys_id=2807978087d46610e385333e3fbb35f0" TargetMode="Externa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mailto:travel@uw.edu" TargetMode="External"/><Relationship Id="rId2" Type="http://schemas.openxmlformats.org/officeDocument/2006/relationships/hyperlink" Target="https://finance.uw.edu/travel/faq?name=&amp;populate=behalf" TargetMode="Externa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s://www.washington.edu/emergencyaid/" TargetMode="External"/><Relationship Id="rId2" Type="http://schemas.openxmlformats.org/officeDocument/2006/relationships/hyperlink" Target="https://www.washington.edu/research/myresearch-lifecycle/manage/compliance-requirements-non-financial/environmental-health-safety/" TargetMode="Externa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hyperlink" Target="https://www.washington.edu/globalaffairs/global-travelers/emergen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finance.uw.edu/travel/PolicyAccountability#ADAcompliance"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taxofc@uw.edu"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pcshelp@uw.edu" TargetMode="External"/><Relationship Id="rId2" Type="http://schemas.openxmlformats.org/officeDocument/2006/relationships/hyperlink" Target="https://uwconnect.uw.edu/finance?id=kb_article_view&amp;sysparm_article=KB0032053" TargetMode="Externa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hyperlink" Target="https://finance.uw.edu/travel/reg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44993"/>
            <a:ext cx="7999553" cy="2641756"/>
          </a:xfrm>
        </p:spPr>
        <p:txBody>
          <a:bodyPr lIns="91440" tIns="45720" rIns="91440" bIns="45720" anchor="b"/>
          <a:lstStyle/>
          <a:p>
            <a:r>
              <a:rPr lang="en-US" dirty="0">
                <a:latin typeface="Open Sans Bold"/>
                <a:ea typeface="Open Sans Bold"/>
                <a:cs typeface="Open Sans Bold"/>
              </a:rPr>
              <a:t>Travel Information Meeting</a:t>
            </a:r>
            <a:br>
              <a:rPr lang="en-US" dirty="0">
                <a:latin typeface="Open Sans Bold"/>
                <a:ea typeface="Open Sans Bold"/>
                <a:cs typeface="Open Sans Bold"/>
              </a:rPr>
            </a:br>
            <a:r>
              <a:rPr lang="en-US">
                <a:latin typeface="Open Sans Bold"/>
                <a:ea typeface="Open Sans Bold"/>
                <a:cs typeface="Open Sans Bold"/>
              </a:rPr>
              <a:t>March 2026</a:t>
            </a:r>
            <a:endParaRPr lang="en-US" dirty="0">
              <a:latin typeface="Open Sans Bold"/>
              <a:ea typeface="Open Sans Bold"/>
              <a:cs typeface="Open Sans Bold"/>
            </a:endParaRPr>
          </a:p>
        </p:txBody>
      </p:sp>
      <p:pic>
        <p:nvPicPr>
          <p:cNvPr id="8" name="Picture 7" descr="Empty text box">
            <a:extLst>
              <a:ext uri="{FF2B5EF4-FFF2-40B4-BE49-F238E27FC236}">
                <a16:creationId xmlns:a16="http://schemas.microsoft.com/office/drawing/2014/main" id="{0E7DBACB-C70E-44A8-8EC8-CADA5BE6FB0E}"/>
              </a:ext>
            </a:extLst>
          </p:cNvPr>
          <p:cNvPicPr>
            <a:picLocks noChangeAspect="1"/>
          </p:cNvPicPr>
          <p:nvPr/>
        </p:nvPicPr>
        <p:blipFill>
          <a:blip r:embed="rId2"/>
          <a:stretch>
            <a:fillRect/>
          </a:stretch>
        </p:blipFill>
        <p:spPr>
          <a:xfrm>
            <a:off x="193862" y="4189039"/>
            <a:ext cx="4533900" cy="866775"/>
          </a:xfrm>
          <a:prstGeom prst="rect">
            <a:avLst/>
          </a:prstGeom>
        </p:spPr>
      </p:pic>
      <p:pic>
        <p:nvPicPr>
          <p:cNvPr id="4" name="Picture 3" descr="UW Travel Services logo">
            <a:extLst>
              <a:ext uri="{FF2B5EF4-FFF2-40B4-BE49-F238E27FC236}">
                <a16:creationId xmlns:a16="http://schemas.microsoft.com/office/drawing/2014/main" id="{E3F51EC9-FD23-45E6-954C-CC856100D5F4}"/>
              </a:ext>
            </a:extLst>
          </p:cNvPr>
          <p:cNvPicPr>
            <a:picLocks noChangeAspect="1"/>
          </p:cNvPicPr>
          <p:nvPr/>
        </p:nvPicPr>
        <p:blipFill>
          <a:blip r:embed="rId3"/>
          <a:stretch>
            <a:fillRect/>
          </a:stretch>
        </p:blipFill>
        <p:spPr>
          <a:xfrm>
            <a:off x="460375" y="4498507"/>
            <a:ext cx="3012924" cy="489966"/>
          </a:xfrm>
          <a:prstGeom prst="rect">
            <a:avLst/>
          </a:prstGeom>
        </p:spPr>
      </p:pic>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129B-C6E2-3654-96BC-71870A634C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5776F8-7519-1051-8E94-502230C0CF9D}"/>
              </a:ext>
            </a:extLst>
          </p:cNvPr>
          <p:cNvSpPr>
            <a:spLocks noGrp="1"/>
          </p:cNvSpPr>
          <p:nvPr>
            <p:ph type="title"/>
          </p:nvPr>
        </p:nvSpPr>
        <p:spPr/>
        <p:txBody>
          <a:bodyPr lIns="91440" tIns="45720" rIns="91440" bIns="45720" anchor="b"/>
          <a:lstStyle/>
          <a:p>
            <a:r>
              <a:rPr lang="en-US" sz="2800" dirty="0">
                <a:latin typeface="Open Sans Bold"/>
                <a:ea typeface="Open Sans Bold"/>
                <a:cs typeface="Open Sans Bold"/>
              </a:rPr>
              <a:t>Workday Updates</a:t>
            </a:r>
            <a:endParaRPr lang="en-US" dirty="0">
              <a:latin typeface="Open Sans Bold"/>
            </a:endParaRPr>
          </a:p>
        </p:txBody>
      </p:sp>
      <p:sp>
        <p:nvSpPr>
          <p:cNvPr id="2" name="Text Placeholder 1">
            <a:extLst>
              <a:ext uri="{FF2B5EF4-FFF2-40B4-BE49-F238E27FC236}">
                <a16:creationId xmlns:a16="http://schemas.microsoft.com/office/drawing/2014/main" id="{CEAB0293-A170-2F18-5B7D-2E328EB780A2}"/>
              </a:ext>
            </a:extLst>
          </p:cNvPr>
          <p:cNvSpPr>
            <a:spLocks noGrp="1"/>
          </p:cNvSpPr>
          <p:nvPr>
            <p:ph type="body" sz="quarter" idx="11"/>
          </p:nvPr>
        </p:nvSpPr>
        <p:spPr>
          <a:xfrm>
            <a:off x="456994" y="1439335"/>
            <a:ext cx="8178972" cy="2973686"/>
          </a:xfrm>
        </p:spPr>
        <p:txBody>
          <a:bodyPr lIns="91440" tIns="45720" rIns="91440" bIns="45720" anchor="t"/>
          <a:lstStyle/>
          <a:p>
            <a:pPr>
              <a:spcBef>
                <a:spcPts val="20"/>
              </a:spcBef>
              <a:buFont typeface="Wingdings"/>
              <a:buChar char="Ø"/>
            </a:pPr>
            <a:r>
              <a:rPr lang="en-US" dirty="0">
                <a:latin typeface="Open Sans"/>
                <a:ea typeface="Open Sans"/>
                <a:cs typeface="Open Sans"/>
              </a:rPr>
              <a:t>In Progress - 60 Day Policy (Date is TBD)</a:t>
            </a:r>
          </a:p>
          <a:p>
            <a:pPr>
              <a:spcBef>
                <a:spcPts val="20"/>
              </a:spcBef>
              <a:buFont typeface="Wingdings"/>
              <a:buChar char="Ø"/>
            </a:pPr>
            <a:r>
              <a:rPr lang="en-US" dirty="0">
                <a:latin typeface="Open Sans"/>
                <a:ea typeface="Open Sans"/>
                <a:cs typeface="Open Sans"/>
              </a:rPr>
              <a:t>On the roadmap - Request for Non-Employees (Students, Visitors, Candidates) to be reimbursed through the "Expense Report for Non-Worker" module</a:t>
            </a:r>
            <a:endParaRPr lang="en-US" dirty="0"/>
          </a:p>
          <a:p>
            <a:pPr>
              <a:spcBef>
                <a:spcPts val="20"/>
              </a:spcBef>
              <a:buFont typeface="Wingdings"/>
              <a:buChar char="Ø"/>
            </a:pPr>
            <a:r>
              <a:rPr lang="en-US" dirty="0">
                <a:latin typeface="Open Sans"/>
                <a:ea typeface="Open Sans"/>
                <a:cs typeface="Open Sans"/>
              </a:rPr>
              <a:t>In Progress - Spend Authorization Enhancement</a:t>
            </a:r>
          </a:p>
          <a:p>
            <a:pPr lvl="1">
              <a:spcBef>
                <a:spcPts val="20"/>
              </a:spcBef>
              <a:buFont typeface="Courier New"/>
              <a:buChar char="o"/>
            </a:pPr>
            <a:r>
              <a:rPr lang="en-US" sz="1800" dirty="0">
                <a:latin typeface="Open Sans"/>
                <a:ea typeface="Open Sans"/>
                <a:cs typeface="Open Sans"/>
              </a:rPr>
              <a:t>Pre-trip approval</a:t>
            </a:r>
          </a:p>
          <a:p>
            <a:pPr marL="0" indent="0">
              <a:spcBef>
                <a:spcPts val="20"/>
              </a:spcBef>
              <a:buNone/>
            </a:pPr>
            <a:endParaRPr lang="en-US" sz="2000" dirty="0">
              <a:latin typeface="Open Sans"/>
              <a:ea typeface="Open Sans"/>
              <a:cs typeface="Open Sans"/>
            </a:endParaRPr>
          </a:p>
        </p:txBody>
      </p:sp>
      <p:pic>
        <p:nvPicPr>
          <p:cNvPr id="6" name="Picture 5" descr="A clipboard with a check mark">
            <a:extLst>
              <a:ext uri="{FF2B5EF4-FFF2-40B4-BE49-F238E27FC236}">
                <a16:creationId xmlns:a16="http://schemas.microsoft.com/office/drawing/2014/main" id="{C717112A-53B5-DEE9-384B-697BB02468E6}"/>
              </a:ext>
            </a:extLst>
          </p:cNvPr>
          <p:cNvPicPr>
            <a:picLocks noChangeAspect="1"/>
          </p:cNvPicPr>
          <p:nvPr/>
        </p:nvPicPr>
        <p:blipFill>
          <a:blip r:embed="rId2"/>
          <a:stretch>
            <a:fillRect/>
          </a:stretch>
        </p:blipFill>
        <p:spPr>
          <a:xfrm>
            <a:off x="7545798" y="-267"/>
            <a:ext cx="1666010" cy="1676401"/>
          </a:xfrm>
          <a:prstGeom prst="rect">
            <a:avLst/>
          </a:prstGeom>
        </p:spPr>
      </p:pic>
    </p:spTree>
    <p:extLst>
      <p:ext uri="{BB962C8B-B14F-4D97-AF65-F5344CB8AC3E}">
        <p14:creationId xmlns:p14="http://schemas.microsoft.com/office/powerpoint/2010/main" val="29462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CF84F-E450-9338-55E2-00BD79E945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6F757E-A190-02C9-0564-DF016379EBD4}"/>
              </a:ext>
            </a:extLst>
          </p:cNvPr>
          <p:cNvSpPr>
            <a:spLocks noGrp="1"/>
          </p:cNvSpPr>
          <p:nvPr>
            <p:ph type="title"/>
          </p:nvPr>
        </p:nvSpPr>
        <p:spPr/>
        <p:txBody>
          <a:bodyPr lIns="91440" tIns="45720" rIns="91440" bIns="45720" anchor="b"/>
          <a:lstStyle/>
          <a:p>
            <a:r>
              <a:rPr lang="en-US" sz="2800" dirty="0">
                <a:latin typeface="Open Sans Bold"/>
                <a:ea typeface="Open Sans Bold"/>
                <a:cs typeface="Open Sans Bold"/>
              </a:rPr>
              <a:t>Workday Updates (Demo)</a:t>
            </a:r>
            <a:endParaRPr lang="en-US" dirty="0">
              <a:latin typeface="Open Sans Bold"/>
            </a:endParaRPr>
          </a:p>
        </p:txBody>
      </p:sp>
      <p:sp>
        <p:nvSpPr>
          <p:cNvPr id="2" name="Text Placeholder 1">
            <a:extLst>
              <a:ext uri="{FF2B5EF4-FFF2-40B4-BE49-F238E27FC236}">
                <a16:creationId xmlns:a16="http://schemas.microsoft.com/office/drawing/2014/main" id="{2A9CB10D-EA85-6230-014C-33BA616389A6}"/>
              </a:ext>
            </a:extLst>
          </p:cNvPr>
          <p:cNvSpPr>
            <a:spLocks noGrp="1"/>
          </p:cNvSpPr>
          <p:nvPr>
            <p:ph type="body" sz="quarter" idx="11"/>
          </p:nvPr>
        </p:nvSpPr>
        <p:spPr>
          <a:xfrm>
            <a:off x="456994" y="1439335"/>
            <a:ext cx="8178972" cy="2973686"/>
          </a:xfrm>
        </p:spPr>
        <p:txBody>
          <a:bodyPr lIns="91440" tIns="45720" rIns="91440" bIns="45720" anchor="t"/>
          <a:lstStyle/>
          <a:p>
            <a:pPr>
              <a:spcBef>
                <a:spcPts val="20"/>
              </a:spcBef>
              <a:buFont typeface="Wingdings"/>
              <a:buChar char="Ø"/>
            </a:pPr>
            <a:r>
              <a:rPr lang="en-US" sz="1800" dirty="0">
                <a:latin typeface="Open Sans"/>
                <a:ea typeface="Open Sans"/>
                <a:cs typeface="Open Sans"/>
              </a:rPr>
              <a:t>In Progress - </a:t>
            </a:r>
            <a:r>
              <a:rPr lang="en-US" sz="1800" dirty="0" err="1">
                <a:latin typeface="Open Sans"/>
                <a:ea typeface="Open Sans"/>
                <a:cs typeface="Open Sans"/>
              </a:rPr>
              <a:t>QuickTips</a:t>
            </a:r>
            <a:r>
              <a:rPr lang="en-US" sz="1800" dirty="0">
                <a:latin typeface="Open Sans"/>
                <a:ea typeface="Open Sans"/>
                <a:cs typeface="Open Sans"/>
              </a:rPr>
              <a:t> (Expense Reports &amp; Spend Authorizations)</a:t>
            </a:r>
          </a:p>
          <a:p>
            <a:pPr>
              <a:spcBef>
                <a:spcPts val="20"/>
              </a:spcBef>
              <a:buFont typeface="Wingdings"/>
              <a:buChar char="Ø"/>
            </a:pPr>
            <a:endParaRPr lang="en-US" sz="2100" dirty="0">
              <a:latin typeface="Open Sans"/>
              <a:ea typeface="Open Sans"/>
              <a:cs typeface="Open Sans"/>
            </a:endParaRPr>
          </a:p>
          <a:p>
            <a:pPr marL="0" indent="0">
              <a:spcBef>
                <a:spcPts val="20"/>
              </a:spcBef>
              <a:buNone/>
            </a:pPr>
            <a:endParaRPr lang="en-US" sz="2000" dirty="0">
              <a:latin typeface="Open Sans"/>
              <a:ea typeface="Open Sans"/>
              <a:cs typeface="Open Sans"/>
            </a:endParaRPr>
          </a:p>
        </p:txBody>
      </p:sp>
      <p:pic>
        <p:nvPicPr>
          <p:cNvPr id="5" name="Picture 4" descr="Memo field workday quicktip">
            <a:extLst>
              <a:ext uri="{FF2B5EF4-FFF2-40B4-BE49-F238E27FC236}">
                <a16:creationId xmlns:a16="http://schemas.microsoft.com/office/drawing/2014/main" id="{21CD8CBE-DCA4-C450-2CAA-3FA14A77DD75}"/>
              </a:ext>
            </a:extLst>
          </p:cNvPr>
          <p:cNvPicPr>
            <a:picLocks noChangeAspect="1"/>
          </p:cNvPicPr>
          <p:nvPr/>
        </p:nvPicPr>
        <p:blipFill>
          <a:blip r:embed="rId2"/>
          <a:stretch>
            <a:fillRect/>
          </a:stretch>
        </p:blipFill>
        <p:spPr>
          <a:xfrm>
            <a:off x="146538" y="1766001"/>
            <a:ext cx="6433040" cy="1039998"/>
          </a:xfrm>
          <a:prstGeom prst="rect">
            <a:avLst/>
          </a:prstGeom>
        </p:spPr>
      </p:pic>
      <p:pic>
        <p:nvPicPr>
          <p:cNvPr id="8" name="Picture 7" descr="quicktip for arrival date field">
            <a:extLst>
              <a:ext uri="{FF2B5EF4-FFF2-40B4-BE49-F238E27FC236}">
                <a16:creationId xmlns:a16="http://schemas.microsoft.com/office/drawing/2014/main" id="{BCB1A75A-B411-56BD-D438-86F8DD1E747E}"/>
              </a:ext>
            </a:extLst>
          </p:cNvPr>
          <p:cNvPicPr>
            <a:picLocks noChangeAspect="1"/>
          </p:cNvPicPr>
          <p:nvPr/>
        </p:nvPicPr>
        <p:blipFill>
          <a:blip r:embed="rId3"/>
          <a:stretch>
            <a:fillRect/>
          </a:stretch>
        </p:blipFill>
        <p:spPr>
          <a:xfrm>
            <a:off x="264868" y="2924175"/>
            <a:ext cx="3434129" cy="665285"/>
          </a:xfrm>
          <a:prstGeom prst="rect">
            <a:avLst/>
          </a:prstGeom>
        </p:spPr>
      </p:pic>
      <p:pic>
        <p:nvPicPr>
          <p:cNvPr id="7" name="Picture 6" descr="quicktip for business purpose field">
            <a:extLst>
              <a:ext uri="{FF2B5EF4-FFF2-40B4-BE49-F238E27FC236}">
                <a16:creationId xmlns:a16="http://schemas.microsoft.com/office/drawing/2014/main" id="{86F11B1A-95D4-F82C-EB9F-9D9963EC6DE3}"/>
              </a:ext>
            </a:extLst>
          </p:cNvPr>
          <p:cNvPicPr>
            <a:picLocks noChangeAspect="1"/>
          </p:cNvPicPr>
          <p:nvPr/>
        </p:nvPicPr>
        <p:blipFill>
          <a:blip r:embed="rId4"/>
          <a:stretch>
            <a:fillRect/>
          </a:stretch>
        </p:blipFill>
        <p:spPr>
          <a:xfrm>
            <a:off x="3269638" y="3652104"/>
            <a:ext cx="2890472" cy="1297599"/>
          </a:xfrm>
          <a:prstGeom prst="rect">
            <a:avLst/>
          </a:prstGeom>
        </p:spPr>
      </p:pic>
      <p:pic>
        <p:nvPicPr>
          <p:cNvPr id="9" name="Picture 8" descr="quicktip for class of service field">
            <a:extLst>
              <a:ext uri="{FF2B5EF4-FFF2-40B4-BE49-F238E27FC236}">
                <a16:creationId xmlns:a16="http://schemas.microsoft.com/office/drawing/2014/main" id="{6517813A-B4D0-3760-336E-0A642C15D2C5}"/>
              </a:ext>
            </a:extLst>
          </p:cNvPr>
          <p:cNvPicPr>
            <a:picLocks noChangeAspect="1"/>
          </p:cNvPicPr>
          <p:nvPr/>
        </p:nvPicPr>
        <p:blipFill>
          <a:blip r:embed="rId5"/>
          <a:stretch>
            <a:fillRect/>
          </a:stretch>
        </p:blipFill>
        <p:spPr>
          <a:xfrm>
            <a:off x="5904767" y="2804379"/>
            <a:ext cx="3034812" cy="1505683"/>
          </a:xfrm>
          <a:prstGeom prst="rect">
            <a:avLst/>
          </a:prstGeom>
        </p:spPr>
      </p:pic>
    </p:spTree>
    <p:extLst>
      <p:ext uri="{BB962C8B-B14F-4D97-AF65-F5344CB8AC3E}">
        <p14:creationId xmlns:p14="http://schemas.microsoft.com/office/powerpoint/2010/main" val="146847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1AF8-3782-876D-19DC-BE723D3D2D8C}"/>
              </a:ext>
            </a:extLst>
          </p:cNvPr>
          <p:cNvSpPr>
            <a:spLocks noGrp="1"/>
          </p:cNvSpPr>
          <p:nvPr>
            <p:ph type="title"/>
          </p:nvPr>
        </p:nvSpPr>
        <p:spPr/>
        <p:txBody>
          <a:bodyPr lIns="91440" tIns="45720" rIns="91440" bIns="45720" anchor="b"/>
          <a:lstStyle/>
          <a:p>
            <a:r>
              <a:rPr lang="en-US">
                <a:latin typeface="Open Sans Bold"/>
              </a:rPr>
              <a:t>Questions? </a:t>
            </a:r>
          </a:p>
        </p:txBody>
      </p:sp>
    </p:spTree>
    <p:extLst>
      <p:ext uri="{BB962C8B-B14F-4D97-AF65-F5344CB8AC3E}">
        <p14:creationId xmlns:p14="http://schemas.microsoft.com/office/powerpoint/2010/main" val="259408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830" y="662278"/>
            <a:ext cx="8184662" cy="574421"/>
          </a:xfrm>
        </p:spPr>
        <p:txBody>
          <a:bodyPr lIns="91440" tIns="45720" rIns="91440" bIns="45720" anchor="t"/>
          <a:lstStyle/>
          <a:p>
            <a:r>
              <a:rPr lang="en-US">
                <a:latin typeface="Open Sans"/>
              </a:rPr>
              <a:t>Agenda</a:t>
            </a:r>
          </a:p>
        </p:txBody>
      </p:sp>
      <p:sp>
        <p:nvSpPr>
          <p:cNvPr id="3" name="Text Placeholder 2"/>
          <p:cNvSpPr>
            <a:spLocks noGrp="1"/>
          </p:cNvSpPr>
          <p:nvPr>
            <p:ph type="body" sz="quarter" idx="11"/>
          </p:nvPr>
        </p:nvSpPr>
        <p:spPr>
          <a:xfrm>
            <a:off x="307772" y="1464687"/>
            <a:ext cx="8528456" cy="3089169"/>
          </a:xfrm>
          <a:prstGeom prst="rect">
            <a:avLst/>
          </a:prstGeom>
        </p:spPr>
        <p:txBody>
          <a:bodyPr lIns="91440" tIns="45720" rIns="91440" bIns="45720" anchor="t"/>
          <a:lstStyle/>
          <a:p>
            <a:pPr>
              <a:buFont typeface="Wingdings" panose="05000000000000000000" pitchFamily="2" charset="2"/>
              <a:buChar char="Ø"/>
            </a:pPr>
            <a:r>
              <a:rPr lang="en-US" dirty="0">
                <a:solidFill>
                  <a:schemeClr val="tx1"/>
                </a:solidFill>
                <a:latin typeface="Open Sans"/>
                <a:ea typeface="Open Sans"/>
                <a:cs typeface="Open Sans"/>
              </a:rPr>
              <a:t>Enterprise/National Car Rental Presentation</a:t>
            </a:r>
            <a:endParaRPr lang="en-US" dirty="0">
              <a:solidFill>
                <a:schemeClr val="tx1"/>
              </a:solidFill>
            </a:endParaRPr>
          </a:p>
          <a:p>
            <a:pPr>
              <a:buFont typeface="Wingdings" panose="05000000000000000000" pitchFamily="2" charset="2"/>
              <a:buChar char="Ø"/>
            </a:pPr>
            <a:r>
              <a:rPr lang="en-US" dirty="0">
                <a:solidFill>
                  <a:schemeClr val="tx1"/>
                </a:solidFill>
                <a:latin typeface="Open Sans"/>
                <a:ea typeface="Open Sans"/>
                <a:cs typeface="Open Sans"/>
              </a:rPr>
              <a:t>Buying from Contracts/Signing Policy Review </a:t>
            </a:r>
          </a:p>
          <a:p>
            <a:pPr>
              <a:buFont typeface="Wingdings" panose="05000000000000000000" pitchFamily="2" charset="2"/>
              <a:buChar char="Ø"/>
            </a:pPr>
            <a:r>
              <a:rPr lang="en-US" dirty="0">
                <a:solidFill>
                  <a:schemeClr val="tx1"/>
                </a:solidFill>
                <a:latin typeface="Open Sans"/>
                <a:ea typeface="Open Sans"/>
                <a:cs typeface="Open Sans"/>
              </a:rPr>
              <a:t>Policy Reminders &amp; Updates</a:t>
            </a:r>
            <a:endParaRPr lang="en-US" dirty="0">
              <a:solidFill>
                <a:schemeClr val="tx1"/>
              </a:solidFill>
            </a:endParaRPr>
          </a:p>
          <a:p>
            <a:pPr>
              <a:buFont typeface="Wingdings" panose="05000000000000000000" pitchFamily="2" charset="2"/>
              <a:buChar char="Ø"/>
            </a:pPr>
            <a:r>
              <a:rPr lang="en-US" dirty="0">
                <a:solidFill>
                  <a:schemeClr val="tx1"/>
                </a:solidFill>
                <a:latin typeface="Open Sans"/>
                <a:ea typeface="Open Sans"/>
                <a:cs typeface="Open Sans"/>
              </a:rPr>
              <a:t>Workday Updates</a:t>
            </a:r>
          </a:p>
          <a:p>
            <a:pPr>
              <a:buFont typeface="Wingdings" panose="05000000000000000000" pitchFamily="2" charset="2"/>
              <a:buChar char="Ø"/>
            </a:pPr>
            <a:r>
              <a:rPr lang="en-US" dirty="0">
                <a:solidFill>
                  <a:schemeClr val="tx1"/>
                </a:solidFill>
                <a:latin typeface="Open Sans"/>
                <a:ea typeface="Open Sans"/>
                <a:cs typeface="Open Sans"/>
              </a:rPr>
              <a:t>Questions</a:t>
            </a:r>
            <a:endParaRPr lang="en-US" dirty="0">
              <a:solidFill>
                <a:schemeClr val="tx1"/>
              </a:solidFill>
            </a:endParaRPr>
          </a:p>
        </p:txBody>
      </p:sp>
      <p:pic>
        <p:nvPicPr>
          <p:cNvPr id="4" name="Picture 3" descr="Spring - Free nature icons">
            <a:extLst>
              <a:ext uri="{FF2B5EF4-FFF2-40B4-BE49-F238E27FC236}">
                <a16:creationId xmlns:a16="http://schemas.microsoft.com/office/drawing/2014/main" id="{542FE942-0E73-DE62-808F-D938BD7B8BAB}"/>
              </a:ext>
            </a:extLst>
          </p:cNvPr>
          <p:cNvPicPr>
            <a:picLocks noChangeAspect="1"/>
          </p:cNvPicPr>
          <p:nvPr/>
        </p:nvPicPr>
        <p:blipFill>
          <a:blip r:embed="rId3"/>
          <a:stretch>
            <a:fillRect/>
          </a:stretch>
        </p:blipFill>
        <p:spPr>
          <a:xfrm>
            <a:off x="7071947" y="3115408"/>
            <a:ext cx="1946030" cy="1968011"/>
          </a:xfrm>
          <a:prstGeom prst="rect">
            <a:avLst/>
          </a:prstGeom>
        </p:spPr>
      </p:pic>
    </p:spTree>
    <p:extLst>
      <p:ext uri="{BB962C8B-B14F-4D97-AF65-F5344CB8AC3E}">
        <p14:creationId xmlns:p14="http://schemas.microsoft.com/office/powerpoint/2010/main" val="272465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C75F-33EE-E3DF-C123-F3F019EE06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A6332B-F9A5-1E31-07E6-1D1D33A664F1}"/>
              </a:ext>
            </a:extLst>
          </p:cNvPr>
          <p:cNvSpPr>
            <a:spLocks noGrp="1"/>
          </p:cNvSpPr>
          <p:nvPr>
            <p:ph type="title"/>
          </p:nvPr>
        </p:nvSpPr>
        <p:spPr/>
        <p:txBody>
          <a:bodyPr lIns="91440" tIns="45720" rIns="91440" bIns="45720" anchor="b"/>
          <a:lstStyle/>
          <a:p>
            <a:r>
              <a:rPr lang="en-US" sz="2800">
                <a:latin typeface="Open Sans Bold"/>
                <a:ea typeface="Open Sans Bold"/>
                <a:cs typeface="Open Sans Bold"/>
              </a:rPr>
              <a:t>Enterprise/National Car Rental Presentation</a:t>
            </a:r>
          </a:p>
        </p:txBody>
      </p:sp>
      <p:sp>
        <p:nvSpPr>
          <p:cNvPr id="2" name="Text Placeholder 1">
            <a:extLst>
              <a:ext uri="{FF2B5EF4-FFF2-40B4-BE49-F238E27FC236}">
                <a16:creationId xmlns:a16="http://schemas.microsoft.com/office/drawing/2014/main" id="{B81B8D3B-3E58-C018-E9F0-17B43D07800A}"/>
              </a:ext>
            </a:extLst>
          </p:cNvPr>
          <p:cNvSpPr>
            <a:spLocks noGrp="1"/>
          </p:cNvSpPr>
          <p:nvPr>
            <p:ph type="body" sz="quarter" idx="11"/>
          </p:nvPr>
        </p:nvSpPr>
        <p:spPr>
          <a:xfrm>
            <a:off x="462391" y="1557047"/>
            <a:ext cx="8182646" cy="2539521"/>
          </a:xfrm>
        </p:spPr>
        <p:txBody>
          <a:bodyPr lIns="91440" tIns="45720" rIns="91440" bIns="45720" anchor="t"/>
          <a:lstStyle/>
          <a:p>
            <a:pPr>
              <a:buFont typeface="Wingdings"/>
              <a:buChar char="Ø"/>
            </a:pPr>
            <a:r>
              <a:rPr lang="en-US">
                <a:latin typeface="Open Sans"/>
                <a:ea typeface="Open Sans"/>
                <a:cs typeface="Open Sans"/>
              </a:rPr>
              <a:t>Presented by Enterprise</a:t>
            </a:r>
            <a:endParaRPr lang="en-US" dirty="0"/>
          </a:p>
        </p:txBody>
      </p:sp>
      <p:pic>
        <p:nvPicPr>
          <p:cNvPr id="4" name="Picture 3" descr="Car - Free transport icons">
            <a:extLst>
              <a:ext uri="{FF2B5EF4-FFF2-40B4-BE49-F238E27FC236}">
                <a16:creationId xmlns:a16="http://schemas.microsoft.com/office/drawing/2014/main" id="{A8E75EE4-8109-2992-D765-9A2905D77942}"/>
              </a:ext>
            </a:extLst>
          </p:cNvPr>
          <p:cNvPicPr>
            <a:picLocks noChangeAspect="1"/>
          </p:cNvPicPr>
          <p:nvPr/>
        </p:nvPicPr>
        <p:blipFill>
          <a:blip r:embed="rId2"/>
          <a:stretch>
            <a:fillRect/>
          </a:stretch>
        </p:blipFill>
        <p:spPr>
          <a:xfrm>
            <a:off x="6515100" y="3300413"/>
            <a:ext cx="2368550" cy="2368550"/>
          </a:xfrm>
          <a:prstGeom prst="rect">
            <a:avLst/>
          </a:prstGeom>
        </p:spPr>
      </p:pic>
    </p:spTree>
    <p:extLst>
      <p:ext uri="{BB962C8B-B14F-4D97-AF65-F5344CB8AC3E}">
        <p14:creationId xmlns:p14="http://schemas.microsoft.com/office/powerpoint/2010/main" val="87656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D0427-3060-C6C1-397A-DCD47ACC35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61D173-A19B-1FC6-C06D-D35D34CF89C3}"/>
              </a:ext>
            </a:extLst>
          </p:cNvPr>
          <p:cNvSpPr>
            <a:spLocks noGrp="1"/>
          </p:cNvSpPr>
          <p:nvPr>
            <p:ph type="title"/>
          </p:nvPr>
        </p:nvSpPr>
        <p:spPr/>
        <p:txBody>
          <a:bodyPr lIns="91440" tIns="45720" rIns="91440" bIns="45720" anchor="b"/>
          <a:lstStyle/>
          <a:p>
            <a:r>
              <a:rPr lang="en-US" sz="2800">
                <a:latin typeface="Open Sans Bold"/>
                <a:ea typeface="Open Sans Bold"/>
                <a:cs typeface="Open Sans Bold"/>
              </a:rPr>
              <a:t>Buying from Contracts/Signing Policy Review</a:t>
            </a:r>
          </a:p>
        </p:txBody>
      </p:sp>
      <p:sp>
        <p:nvSpPr>
          <p:cNvPr id="2" name="Text Placeholder 1">
            <a:extLst>
              <a:ext uri="{FF2B5EF4-FFF2-40B4-BE49-F238E27FC236}">
                <a16:creationId xmlns:a16="http://schemas.microsoft.com/office/drawing/2014/main" id="{4149EE7A-26A3-FEE1-E486-D78E3B2B9437}"/>
              </a:ext>
            </a:extLst>
          </p:cNvPr>
          <p:cNvSpPr>
            <a:spLocks noGrp="1"/>
          </p:cNvSpPr>
          <p:nvPr>
            <p:ph type="body" sz="quarter" idx="11"/>
          </p:nvPr>
        </p:nvSpPr>
        <p:spPr>
          <a:xfrm>
            <a:off x="462391" y="1557047"/>
            <a:ext cx="8182646" cy="2539521"/>
          </a:xfrm>
        </p:spPr>
        <p:txBody>
          <a:bodyPr lIns="91440" tIns="45720" rIns="91440" bIns="45720" anchor="t"/>
          <a:lstStyle/>
          <a:p>
            <a:pPr>
              <a:buFont typeface="Wingdings"/>
              <a:buChar char="Ø"/>
            </a:pPr>
            <a:r>
              <a:rPr lang="en-US" dirty="0">
                <a:latin typeface="Open Sans"/>
                <a:ea typeface="Open Sans"/>
                <a:cs typeface="Open Sans"/>
              </a:rPr>
              <a:t>Departments are to not sign contracts or agreements (may subject employee to personal liability) </a:t>
            </a:r>
          </a:p>
          <a:p>
            <a:pPr>
              <a:buFont typeface="Wingdings"/>
              <a:buChar char="Ø"/>
            </a:pPr>
            <a:r>
              <a:rPr lang="en-US" dirty="0">
                <a:latin typeface="Open Sans"/>
                <a:ea typeface="Open Sans"/>
                <a:cs typeface="Open Sans"/>
              </a:rPr>
              <a:t>Submit document for signature via </a:t>
            </a:r>
            <a:r>
              <a:rPr lang="en-US" dirty="0">
                <a:solidFill>
                  <a:schemeClr val="bg1">
                    <a:lumMod val="50000"/>
                  </a:schemeClr>
                </a:solidFill>
                <a:latin typeface="Open Sans"/>
                <a:ea typeface="Open Sans"/>
                <a:cs typeface="Open Sans"/>
                <a:hlinkClick r:id="rId2">
                  <a:extLst>
                    <a:ext uri="{A12FA001-AC4F-418D-AE19-62706E023703}">
                      <ahyp:hlinkClr xmlns:ahyp="http://schemas.microsoft.com/office/drawing/2018/hyperlinkcolor" val="tx"/>
                    </a:ext>
                  </a:extLst>
                </a:hlinkClick>
              </a:rPr>
              <a:t>Procurement Contract Manager Support Request</a:t>
            </a:r>
            <a:r>
              <a:rPr lang="en-US" dirty="0">
                <a:latin typeface="Open Sans"/>
                <a:ea typeface="Open Sans"/>
                <a:cs typeface="Open Sans"/>
              </a:rPr>
              <a:t> form</a:t>
            </a:r>
          </a:p>
          <a:p>
            <a:pPr>
              <a:buFont typeface="Wingdings"/>
              <a:buChar char="Ø"/>
            </a:pPr>
            <a:r>
              <a:rPr lang="en-US" dirty="0">
                <a:solidFill>
                  <a:schemeClr val="bg1">
                    <a:lumMod val="50000"/>
                  </a:schemeClr>
                </a:solidFill>
                <a:latin typeface="Open Sans"/>
                <a:ea typeface="Open Sans"/>
                <a:cs typeface="Open Sans"/>
                <a:hlinkClick r:id="rId3">
                  <a:extLst>
                    <a:ext uri="{A12FA001-AC4F-418D-AE19-62706E023703}">
                      <ahyp:hlinkClr xmlns:ahyp="http://schemas.microsoft.com/office/drawing/2018/hyperlinkcolor" val="tx"/>
                    </a:ext>
                  </a:extLst>
                </a:hlinkClick>
              </a:rPr>
              <a:t>Buying from Contracts</a:t>
            </a:r>
            <a:endParaRPr lang="en-US" dirty="0">
              <a:solidFill>
                <a:schemeClr val="bg1">
                  <a:lumMod val="50000"/>
                </a:schemeClr>
              </a:solidFill>
            </a:endParaRPr>
          </a:p>
        </p:txBody>
      </p:sp>
      <p:pic>
        <p:nvPicPr>
          <p:cNvPr id="4" name="Picture 3" descr="Contract - Free icons">
            <a:extLst>
              <a:ext uri="{FF2B5EF4-FFF2-40B4-BE49-F238E27FC236}">
                <a16:creationId xmlns:a16="http://schemas.microsoft.com/office/drawing/2014/main" id="{61522F75-8431-0081-43FB-3746A785543A}"/>
              </a:ext>
            </a:extLst>
          </p:cNvPr>
          <p:cNvPicPr>
            <a:picLocks noChangeAspect="1"/>
          </p:cNvPicPr>
          <p:nvPr/>
        </p:nvPicPr>
        <p:blipFill>
          <a:blip r:embed="rId4"/>
          <a:stretch>
            <a:fillRect/>
          </a:stretch>
        </p:blipFill>
        <p:spPr>
          <a:xfrm>
            <a:off x="7238999" y="3238788"/>
            <a:ext cx="1821873" cy="1821873"/>
          </a:xfrm>
          <a:prstGeom prst="rect">
            <a:avLst/>
          </a:prstGeom>
        </p:spPr>
      </p:pic>
    </p:spTree>
    <p:extLst>
      <p:ext uri="{BB962C8B-B14F-4D97-AF65-F5344CB8AC3E}">
        <p14:creationId xmlns:p14="http://schemas.microsoft.com/office/powerpoint/2010/main" val="103912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35065-D0D7-1C60-DDED-6777D77AAC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BF0BAD-38D8-927C-1A17-3A5FED27C043}"/>
              </a:ext>
            </a:extLst>
          </p:cNvPr>
          <p:cNvSpPr>
            <a:spLocks noGrp="1"/>
          </p:cNvSpPr>
          <p:nvPr>
            <p:ph type="title"/>
          </p:nvPr>
        </p:nvSpPr>
        <p:spPr/>
        <p:txBody>
          <a:bodyPr lIns="91440" tIns="45720" rIns="91440" bIns="45720" anchor="b"/>
          <a:lstStyle/>
          <a:p>
            <a:r>
              <a:rPr lang="en-US" sz="2800" b="0" dirty="0">
                <a:latin typeface="Open Sans Bold"/>
                <a:ea typeface="Open Sans Bold"/>
                <a:cs typeface="Open Sans Bold"/>
              </a:rPr>
              <a:t>Policy &amp; Procedure Reminders </a:t>
            </a:r>
            <a:endParaRPr lang="en-US" dirty="0">
              <a:latin typeface="Open Sans Bold"/>
            </a:endParaRPr>
          </a:p>
        </p:txBody>
      </p:sp>
      <p:sp>
        <p:nvSpPr>
          <p:cNvPr id="2" name="Text Placeholder 1">
            <a:extLst>
              <a:ext uri="{FF2B5EF4-FFF2-40B4-BE49-F238E27FC236}">
                <a16:creationId xmlns:a16="http://schemas.microsoft.com/office/drawing/2014/main" id="{479F07F8-A198-15E0-E568-1A92234C3383}"/>
              </a:ext>
            </a:extLst>
          </p:cNvPr>
          <p:cNvSpPr>
            <a:spLocks noGrp="1"/>
          </p:cNvSpPr>
          <p:nvPr>
            <p:ph type="body" sz="quarter" idx="11"/>
          </p:nvPr>
        </p:nvSpPr>
        <p:spPr>
          <a:xfrm>
            <a:off x="456994" y="1467596"/>
            <a:ext cx="8178972" cy="2628972"/>
          </a:xfrm>
        </p:spPr>
        <p:txBody>
          <a:bodyPr lIns="91440" tIns="45720" rIns="91440" bIns="45720" anchor="t"/>
          <a:lstStyle/>
          <a:p>
            <a:pPr>
              <a:buFont typeface="Wingdings"/>
              <a:buChar char="Ø"/>
            </a:pPr>
            <a:r>
              <a:rPr lang="en-US" sz="1800">
                <a:latin typeface="Open Sans"/>
                <a:ea typeface="Open Sans"/>
                <a:cs typeface="Open Sans"/>
              </a:rPr>
              <a:t>Reimbursing expenses on behalf of others</a:t>
            </a:r>
          </a:p>
          <a:p>
            <a:pPr lvl="1">
              <a:buFont typeface="Wingdings"/>
              <a:buChar char="Ø"/>
            </a:pPr>
            <a:r>
              <a:rPr lang="en-US" sz="1400">
                <a:latin typeface="Open Sans"/>
                <a:ea typeface="Open Sans"/>
                <a:cs typeface="Open Sans"/>
              </a:rPr>
              <a:t>FAQ: </a:t>
            </a:r>
            <a:r>
              <a:rPr lang="en-US" sz="1400" i="1" dirty="0">
                <a:solidFill>
                  <a:schemeClr val="bg1">
                    <a:lumMod val="49000"/>
                  </a:schemeClr>
                </a:solidFill>
                <a:latin typeface="Open Sans"/>
                <a:ea typeface="Open Sans"/>
                <a:cs typeface="Open Sans"/>
                <a:hlinkClick r:id="rId2">
                  <a:extLst>
                    <a:ext uri="{A12FA001-AC4F-418D-AE19-62706E023703}">
                      <ahyp:hlinkClr xmlns:ahyp="http://schemas.microsoft.com/office/drawing/2018/hyperlinkcolor" val="tx"/>
                    </a:ext>
                  </a:extLst>
                </a:hlinkClick>
              </a:rPr>
              <a:t>How do I request travel reimbursement if I paid for someone else?</a:t>
            </a:r>
            <a:endParaRPr lang="en-US" sz="1400" i="1">
              <a:solidFill>
                <a:schemeClr val="bg1">
                  <a:lumMod val="49000"/>
                </a:schemeClr>
              </a:solidFill>
              <a:latin typeface="Open Sans"/>
              <a:ea typeface="Open Sans"/>
              <a:cs typeface="Open Sans"/>
            </a:endParaRPr>
          </a:p>
          <a:p>
            <a:pPr lvl="1">
              <a:buFont typeface="Wingdings"/>
              <a:buChar char="Ø"/>
            </a:pPr>
            <a:r>
              <a:rPr lang="en-US" sz="1400" dirty="0">
                <a:latin typeface="Open Sans"/>
                <a:ea typeface="Open Sans"/>
                <a:cs typeface="Open Sans"/>
              </a:rPr>
              <a:t>Name of </a:t>
            </a:r>
            <a:r>
              <a:rPr lang="en-US" sz="1400">
                <a:latin typeface="Open Sans"/>
                <a:ea typeface="Open Sans"/>
                <a:cs typeface="Open Sans"/>
              </a:rPr>
              <a:t>other travelers, relation to the UW business </a:t>
            </a:r>
            <a:endParaRPr lang="en-US" sz="1400" dirty="0">
              <a:latin typeface="Open Sans"/>
              <a:ea typeface="Open Sans"/>
              <a:cs typeface="Open Sans"/>
            </a:endParaRPr>
          </a:p>
          <a:p>
            <a:pPr>
              <a:buFont typeface="Wingdings"/>
              <a:buChar char="Ø"/>
            </a:pPr>
            <a:r>
              <a:rPr lang="en-US" sz="1800">
                <a:latin typeface="Open Sans"/>
                <a:ea typeface="Open Sans"/>
                <a:cs typeface="Open Sans"/>
              </a:rPr>
              <a:t>Package Deals</a:t>
            </a:r>
            <a:endParaRPr lang="en-US" sz="1800">
              <a:latin typeface="Open Sans"/>
            </a:endParaRPr>
          </a:p>
          <a:p>
            <a:pPr lvl="1">
              <a:buFont typeface="Wingdings"/>
              <a:buChar char="Ø"/>
            </a:pPr>
            <a:r>
              <a:rPr lang="en-US" sz="1400">
                <a:latin typeface="Open Sans"/>
                <a:ea typeface="Open Sans"/>
                <a:cs typeface="Open Sans"/>
              </a:rPr>
              <a:t>Not a recommended method to book travel – may be taxable due to limited itemization</a:t>
            </a:r>
            <a:endParaRPr lang="en-US" sz="1400" dirty="0">
              <a:latin typeface="Open Sans"/>
              <a:ea typeface="Open Sans"/>
              <a:cs typeface="Open Sans"/>
            </a:endParaRPr>
          </a:p>
          <a:p>
            <a:pPr lvl="1">
              <a:buFont typeface="Wingdings"/>
              <a:buChar char="Ø"/>
            </a:pPr>
            <a:r>
              <a:rPr lang="en-US" sz="1400" dirty="0">
                <a:latin typeface="Open Sans"/>
                <a:ea typeface="Open Sans"/>
                <a:cs typeface="Open Sans"/>
              </a:rPr>
              <a:t>If purchased, please email </a:t>
            </a:r>
            <a:r>
              <a:rPr lang="en-US" sz="1400" i="1" dirty="0">
                <a:solidFill>
                  <a:schemeClr val="bg1">
                    <a:lumMod val="49000"/>
                  </a:schemeClr>
                </a:solidFill>
                <a:latin typeface="Open Sans"/>
                <a:ea typeface="Open Sans"/>
                <a:cs typeface="Open Sans"/>
                <a:hlinkClick r:id="rId3">
                  <a:extLst>
                    <a:ext uri="{A12FA001-AC4F-418D-AE19-62706E023703}">
                      <ahyp:hlinkClr xmlns:ahyp="http://schemas.microsoft.com/office/drawing/2018/hyperlinkcolor" val="tx"/>
                    </a:ext>
                  </a:extLst>
                </a:hlinkClick>
              </a:rPr>
              <a:t>travel@uw.edu</a:t>
            </a:r>
            <a:r>
              <a:rPr lang="en-US" sz="1400" dirty="0">
                <a:latin typeface="Open Sans"/>
                <a:ea typeface="Open Sans"/>
                <a:cs typeface="Open Sans"/>
              </a:rPr>
              <a:t> with employee name, employee ID #, expense report #, payment description and package deal line item amount. Please attach proof to the expense report. </a:t>
            </a:r>
          </a:p>
          <a:p>
            <a:pPr>
              <a:buFont typeface="Wingdings"/>
              <a:buChar char="Ø"/>
            </a:pPr>
            <a:r>
              <a:rPr lang="en-US" sz="1800">
                <a:latin typeface="Open Sans"/>
                <a:ea typeface="Open Sans"/>
                <a:cs typeface="Open Sans"/>
              </a:rPr>
              <a:t>Per Diem</a:t>
            </a:r>
          </a:p>
          <a:p>
            <a:pPr lvl="1">
              <a:buFont typeface="Wingdings"/>
              <a:buChar char="Ø"/>
            </a:pPr>
            <a:r>
              <a:rPr lang="en-US" sz="1400" dirty="0">
                <a:latin typeface="Open Sans"/>
                <a:ea typeface="Open Sans"/>
                <a:cs typeface="Open Sans"/>
              </a:rPr>
              <a:t>Individual meal allowance (ex: If department allows only breakfast, they may be reimbursed up to </a:t>
            </a:r>
            <a:r>
              <a:rPr lang="en-US" sz="1400">
                <a:latin typeface="Open Sans"/>
                <a:ea typeface="Open Sans"/>
                <a:cs typeface="Open Sans"/>
              </a:rPr>
              <a:t>breakfast per diem and not the total daily per diem)</a:t>
            </a:r>
            <a:endParaRPr lang="en-US" sz="1400" dirty="0">
              <a:latin typeface="Open Sans"/>
              <a:ea typeface="Open Sans"/>
              <a:cs typeface="Open Sans"/>
            </a:endParaRPr>
          </a:p>
          <a:p>
            <a:pPr lvl="1">
              <a:buFont typeface="Wingdings"/>
              <a:buChar char="Ø"/>
            </a:pPr>
            <a:endParaRPr lang="en-US" sz="1600" dirty="0">
              <a:latin typeface="Open Sans"/>
              <a:ea typeface="Open Sans"/>
              <a:cs typeface="Open Sans"/>
            </a:endParaRPr>
          </a:p>
          <a:p>
            <a:pPr lvl="1">
              <a:buFont typeface="Wingdings"/>
              <a:buChar char="Ø"/>
            </a:pPr>
            <a:endParaRPr lang="en-US" dirty="0">
              <a:latin typeface="Open Sans Bold"/>
              <a:ea typeface="Open Sans"/>
              <a:cs typeface="Open Sans"/>
            </a:endParaRPr>
          </a:p>
        </p:txBody>
      </p:sp>
      <p:pic>
        <p:nvPicPr>
          <p:cNvPr id="9" name="Picture 8" descr="A yellow bell with a clock on it">
            <a:extLst>
              <a:ext uri="{FF2B5EF4-FFF2-40B4-BE49-F238E27FC236}">
                <a16:creationId xmlns:a16="http://schemas.microsoft.com/office/drawing/2014/main" id="{B9CCC61E-E681-2109-5E86-E18D725101FC}"/>
              </a:ext>
            </a:extLst>
          </p:cNvPr>
          <p:cNvPicPr>
            <a:picLocks noChangeAspect="1"/>
          </p:cNvPicPr>
          <p:nvPr/>
        </p:nvPicPr>
        <p:blipFill>
          <a:blip r:embed="rId4"/>
          <a:stretch>
            <a:fillRect/>
          </a:stretch>
        </p:blipFill>
        <p:spPr>
          <a:xfrm>
            <a:off x="7739743" y="124278"/>
            <a:ext cx="1338943" cy="1348015"/>
          </a:xfrm>
          <a:prstGeom prst="rect">
            <a:avLst/>
          </a:prstGeom>
        </p:spPr>
      </p:pic>
    </p:spTree>
    <p:extLst>
      <p:ext uri="{BB962C8B-B14F-4D97-AF65-F5344CB8AC3E}">
        <p14:creationId xmlns:p14="http://schemas.microsoft.com/office/powerpoint/2010/main" val="419737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B96F7-90E1-0582-0409-57FBB5A97D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0FBC7A-7043-A930-3FC8-5983F32CDC4B}"/>
              </a:ext>
            </a:extLst>
          </p:cNvPr>
          <p:cNvSpPr>
            <a:spLocks noGrp="1"/>
          </p:cNvSpPr>
          <p:nvPr>
            <p:ph type="title"/>
          </p:nvPr>
        </p:nvSpPr>
        <p:spPr/>
        <p:txBody>
          <a:bodyPr lIns="91440" tIns="45720" rIns="91440" bIns="45720" anchor="b"/>
          <a:lstStyle/>
          <a:p>
            <a:r>
              <a:rPr lang="en-US" sz="2800" b="0" dirty="0">
                <a:latin typeface="Open Sans Bold"/>
                <a:ea typeface="Open Sans Bold"/>
                <a:cs typeface="Open Sans Bold"/>
              </a:rPr>
              <a:t>Policy &amp; Procedure Reminders </a:t>
            </a:r>
            <a:r>
              <a:rPr lang="en-US" sz="2800" b="0" dirty="0" err="1">
                <a:latin typeface="Open Sans Bold"/>
                <a:ea typeface="Open Sans Bold"/>
                <a:cs typeface="Open Sans Bold"/>
              </a:rPr>
              <a:t>cont</a:t>
            </a:r>
            <a:r>
              <a:rPr lang="en-US" sz="2800" b="0" dirty="0">
                <a:latin typeface="Open Sans Bold"/>
                <a:ea typeface="Open Sans Bold"/>
                <a:cs typeface="Open Sans Bold"/>
              </a:rPr>
              <a:t>.</a:t>
            </a:r>
            <a:endParaRPr lang="en-US" dirty="0">
              <a:latin typeface="Open Sans Bold"/>
            </a:endParaRPr>
          </a:p>
        </p:txBody>
      </p:sp>
      <p:sp>
        <p:nvSpPr>
          <p:cNvPr id="2" name="Text Placeholder 1">
            <a:extLst>
              <a:ext uri="{FF2B5EF4-FFF2-40B4-BE49-F238E27FC236}">
                <a16:creationId xmlns:a16="http://schemas.microsoft.com/office/drawing/2014/main" id="{42D2DAF7-72F9-A2A7-2E3D-85DE965F3ACF}"/>
              </a:ext>
            </a:extLst>
          </p:cNvPr>
          <p:cNvSpPr>
            <a:spLocks noGrp="1"/>
          </p:cNvSpPr>
          <p:nvPr>
            <p:ph type="body" sz="quarter" idx="11"/>
          </p:nvPr>
        </p:nvSpPr>
        <p:spPr>
          <a:xfrm>
            <a:off x="456994" y="1467596"/>
            <a:ext cx="8178972" cy="2628972"/>
          </a:xfrm>
        </p:spPr>
        <p:txBody>
          <a:bodyPr lIns="91440" tIns="45720" rIns="91440" bIns="45720" anchor="t"/>
          <a:lstStyle/>
          <a:p>
            <a:pPr>
              <a:buFont typeface="Wingdings"/>
              <a:buChar char="Ø"/>
            </a:pPr>
            <a:r>
              <a:rPr lang="en-US" sz="1800">
                <a:latin typeface="Open Sans"/>
                <a:ea typeface="Open Sans"/>
                <a:cs typeface="Open Sans"/>
              </a:rPr>
              <a:t>Travel Agencies </a:t>
            </a:r>
          </a:p>
          <a:p>
            <a:pPr lvl="1">
              <a:buFont typeface="Wingdings"/>
              <a:buChar char="Ø"/>
            </a:pPr>
            <a:r>
              <a:rPr lang="en-US" sz="1400">
                <a:latin typeface="Open Sans"/>
                <a:ea typeface="Open Sans"/>
                <a:cs typeface="Open Sans"/>
              </a:rPr>
              <a:t>3 UW-contracted agencies: Key Travel, Tangerine Travel and Collegiate Travel Planners</a:t>
            </a:r>
            <a:endParaRPr lang="en-US" sz="1400" dirty="0">
              <a:latin typeface="Open Sans"/>
              <a:ea typeface="Open Sans"/>
              <a:cs typeface="Open Sans"/>
            </a:endParaRPr>
          </a:p>
          <a:p>
            <a:pPr lvl="1">
              <a:buFont typeface="Wingdings"/>
              <a:buChar char="Ø"/>
            </a:pPr>
            <a:r>
              <a:rPr lang="en-US" sz="1400" dirty="0">
                <a:latin typeface="Open Sans"/>
                <a:ea typeface="Open Sans"/>
                <a:cs typeface="Open Sans"/>
              </a:rPr>
              <a:t>Cost-savings (UW and state contracted and agreements + agencies' additional internal discounts) &amp; duty of care (unused tickets, on-call support)</a:t>
            </a:r>
          </a:p>
          <a:p>
            <a:pPr lvl="1">
              <a:buFont typeface="Wingdings"/>
              <a:buChar char="Ø"/>
            </a:pPr>
            <a:r>
              <a:rPr lang="en-US" sz="1400" dirty="0">
                <a:latin typeface="Open Sans"/>
                <a:ea typeface="Open Sans"/>
                <a:cs typeface="Open Sans"/>
              </a:rPr>
              <a:t>Encouragement to use CTA over personal funds = time saved by not having to submit reimbursement</a:t>
            </a:r>
          </a:p>
          <a:p>
            <a:pPr>
              <a:buFont typeface="Wingdings"/>
              <a:buChar char="Ø"/>
            </a:pPr>
            <a:r>
              <a:rPr lang="en-US" sz="1800">
                <a:latin typeface="Open Sans"/>
                <a:ea typeface="Open Sans"/>
                <a:cs typeface="Open Sans"/>
              </a:rPr>
              <a:t>Domestic &amp; International Travel Assistance:</a:t>
            </a:r>
          </a:p>
          <a:p>
            <a:pPr lvl="1">
              <a:buFont typeface="Wingdings"/>
              <a:buChar char="Ø"/>
            </a:pPr>
            <a:r>
              <a:rPr lang="en-US" sz="1400">
                <a:latin typeface="Open Sans"/>
                <a:ea typeface="Open Sans"/>
                <a:cs typeface="Open Sans"/>
              </a:rPr>
              <a:t>Domestic: Obtaining department contact, having insurance on file, </a:t>
            </a:r>
            <a:endParaRPr lang="en-US" sz="1400" dirty="0">
              <a:latin typeface="Open Sans"/>
              <a:ea typeface="Open Sans"/>
              <a:cs typeface="Open Sans"/>
            </a:endParaRPr>
          </a:p>
          <a:p>
            <a:pPr lvl="2">
              <a:buFont typeface="Wingdings"/>
              <a:buChar char="§"/>
            </a:pPr>
            <a:r>
              <a:rPr lang="en-US" sz="1200">
                <a:latin typeface="Open Sans"/>
                <a:ea typeface="Open Sans"/>
                <a:cs typeface="Open Sans"/>
              </a:rPr>
              <a:t>Field Work: Contact </a:t>
            </a:r>
            <a:r>
              <a:rPr lang="en-US" sz="1200" dirty="0">
                <a:solidFill>
                  <a:schemeClr val="bg1">
                    <a:lumMod val="49000"/>
                  </a:schemeClr>
                </a:solidFill>
                <a:latin typeface="Open Sans"/>
                <a:ea typeface="Open Sans"/>
                <a:cs typeface="Open Sans"/>
                <a:hlinkClick r:id="rId2">
                  <a:extLst>
                    <a:ext uri="{A12FA001-AC4F-418D-AE19-62706E023703}">
                      <ahyp:hlinkClr xmlns:ahyp="http://schemas.microsoft.com/office/drawing/2018/hyperlinkcolor" val="tx"/>
                    </a:ext>
                  </a:extLst>
                </a:hlinkClick>
              </a:rPr>
              <a:t>UW Environmental Health &amp; Safety</a:t>
            </a:r>
            <a:endParaRPr lang="en-US" sz="1200">
              <a:solidFill>
                <a:schemeClr val="bg1">
                  <a:lumMod val="49000"/>
                </a:schemeClr>
              </a:solidFill>
              <a:latin typeface="Open Sans"/>
              <a:ea typeface="Open Sans"/>
              <a:cs typeface="Open Sans"/>
            </a:endParaRPr>
          </a:p>
          <a:p>
            <a:pPr lvl="2">
              <a:buFont typeface="Wingdings"/>
              <a:buChar char="§"/>
            </a:pPr>
            <a:r>
              <a:rPr lang="en-US" sz="1200">
                <a:latin typeface="Open Sans"/>
                <a:ea typeface="Open Sans"/>
                <a:cs typeface="Open Sans"/>
              </a:rPr>
              <a:t>Financial Assistance: </a:t>
            </a:r>
            <a:r>
              <a:rPr lang="en-US" sz="1200" dirty="0">
                <a:solidFill>
                  <a:schemeClr val="bg1">
                    <a:lumMod val="49000"/>
                  </a:schemeClr>
                </a:solidFill>
                <a:latin typeface="Open Sans"/>
                <a:ea typeface="Open Sans"/>
                <a:cs typeface="Open Sans"/>
                <a:hlinkClick r:id="rId3">
                  <a:extLst>
                    <a:ext uri="{A12FA001-AC4F-418D-AE19-62706E023703}">
                      <ahyp:hlinkClr xmlns:ahyp="http://schemas.microsoft.com/office/drawing/2018/hyperlinkcolor" val="tx"/>
                    </a:ext>
                  </a:extLst>
                </a:hlinkClick>
              </a:rPr>
              <a:t>Emergency Aid</a:t>
            </a:r>
            <a:endParaRPr lang="en-US" sz="1200">
              <a:solidFill>
                <a:schemeClr val="bg1">
                  <a:lumMod val="49000"/>
                </a:schemeClr>
              </a:solidFill>
              <a:latin typeface="Open Sans"/>
              <a:ea typeface="Open Sans"/>
              <a:cs typeface="Open Sans"/>
            </a:endParaRPr>
          </a:p>
          <a:p>
            <a:pPr lvl="1">
              <a:buFont typeface="Wingdings"/>
              <a:buChar char="Ø"/>
            </a:pPr>
            <a:r>
              <a:rPr lang="en-US" sz="1400">
                <a:latin typeface="Open Sans"/>
                <a:ea typeface="Open Sans"/>
                <a:cs typeface="Open Sans"/>
              </a:rPr>
              <a:t>International: </a:t>
            </a:r>
            <a:r>
              <a:rPr lang="en-US" sz="1400" dirty="0">
                <a:solidFill>
                  <a:schemeClr val="bg1">
                    <a:lumMod val="49000"/>
                  </a:schemeClr>
                </a:solidFill>
                <a:latin typeface="Open Sans"/>
                <a:ea typeface="Open Sans"/>
                <a:cs typeface="Open Sans"/>
                <a:hlinkClick r:id="rId4">
                  <a:extLst>
                    <a:ext uri="{A12FA001-AC4F-418D-AE19-62706E023703}">
                      <ahyp:hlinkClr xmlns:ahyp="http://schemas.microsoft.com/office/drawing/2018/hyperlinkcolor" val="tx"/>
                    </a:ext>
                  </a:extLst>
                </a:hlinkClick>
              </a:rPr>
              <a:t>Global Travel Health &amp; Safety – Emergency Resources</a:t>
            </a:r>
          </a:p>
          <a:p>
            <a:pPr lvl="1">
              <a:buFont typeface="Wingdings"/>
              <a:buChar char="Ø"/>
            </a:pPr>
            <a:endParaRPr lang="en-US" sz="1600" dirty="0">
              <a:latin typeface="Open Sans"/>
              <a:ea typeface="Open Sans"/>
              <a:cs typeface="Open Sans"/>
            </a:endParaRPr>
          </a:p>
          <a:p>
            <a:pPr lvl="1">
              <a:buFont typeface="Wingdings"/>
              <a:buChar char="Ø"/>
            </a:pPr>
            <a:endParaRPr lang="en-US" dirty="0">
              <a:latin typeface="Open Sans Bold"/>
              <a:ea typeface="Open Sans"/>
              <a:cs typeface="Open Sans"/>
            </a:endParaRPr>
          </a:p>
        </p:txBody>
      </p:sp>
      <p:pic>
        <p:nvPicPr>
          <p:cNvPr id="4" name="Picture 3" descr="Online booking - Free computer icons">
            <a:extLst>
              <a:ext uri="{FF2B5EF4-FFF2-40B4-BE49-F238E27FC236}">
                <a16:creationId xmlns:a16="http://schemas.microsoft.com/office/drawing/2014/main" id="{A8B7A37E-BB1B-56E4-F85A-B1C3780CB69C}"/>
              </a:ext>
            </a:extLst>
          </p:cNvPr>
          <p:cNvPicPr>
            <a:picLocks noChangeAspect="1"/>
          </p:cNvPicPr>
          <p:nvPr/>
        </p:nvPicPr>
        <p:blipFill>
          <a:blip r:embed="rId5"/>
          <a:stretch>
            <a:fillRect/>
          </a:stretch>
        </p:blipFill>
        <p:spPr>
          <a:xfrm>
            <a:off x="7364413" y="-1588"/>
            <a:ext cx="1630363" cy="1630363"/>
          </a:xfrm>
          <a:prstGeom prst="rect">
            <a:avLst/>
          </a:prstGeom>
        </p:spPr>
      </p:pic>
    </p:spTree>
    <p:extLst>
      <p:ext uri="{BB962C8B-B14F-4D97-AF65-F5344CB8AC3E}">
        <p14:creationId xmlns:p14="http://schemas.microsoft.com/office/powerpoint/2010/main" val="375039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E4D7A-172F-17FB-0124-A66E664236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7486A9-943D-ECBE-F53D-DA5263D92C1C}"/>
              </a:ext>
            </a:extLst>
          </p:cNvPr>
          <p:cNvSpPr>
            <a:spLocks noGrp="1"/>
          </p:cNvSpPr>
          <p:nvPr>
            <p:ph type="title"/>
          </p:nvPr>
        </p:nvSpPr>
        <p:spPr/>
        <p:txBody>
          <a:bodyPr lIns="91440" tIns="45720" rIns="91440" bIns="45720" anchor="b"/>
          <a:lstStyle/>
          <a:p>
            <a:r>
              <a:rPr lang="en-US" sz="2800" dirty="0">
                <a:latin typeface="Open Sans Bold"/>
                <a:ea typeface="Open Sans Bold"/>
                <a:cs typeface="Open Sans Bold"/>
              </a:rPr>
              <a:t>Policy &amp; Procedure Reminders cont. (2)</a:t>
            </a:r>
            <a:endParaRPr lang="en-US" dirty="0"/>
          </a:p>
        </p:txBody>
      </p:sp>
      <p:sp>
        <p:nvSpPr>
          <p:cNvPr id="2" name="Text Placeholder 1">
            <a:extLst>
              <a:ext uri="{FF2B5EF4-FFF2-40B4-BE49-F238E27FC236}">
                <a16:creationId xmlns:a16="http://schemas.microsoft.com/office/drawing/2014/main" id="{333B27A5-B00F-D09C-A787-B2BB8E34C045}"/>
              </a:ext>
            </a:extLst>
          </p:cNvPr>
          <p:cNvSpPr>
            <a:spLocks noGrp="1"/>
          </p:cNvSpPr>
          <p:nvPr>
            <p:ph type="body" sz="quarter" idx="11"/>
          </p:nvPr>
        </p:nvSpPr>
        <p:spPr>
          <a:xfrm>
            <a:off x="462578" y="1510860"/>
            <a:ext cx="8182460" cy="2900766"/>
          </a:xfrm>
        </p:spPr>
        <p:txBody>
          <a:bodyPr lIns="91440" tIns="45720" rIns="91440" bIns="45720" anchor="t"/>
          <a:lstStyle/>
          <a:p>
            <a:pPr>
              <a:spcBef>
                <a:spcPts val="20"/>
              </a:spcBef>
              <a:buFont typeface="Wingdings"/>
              <a:buChar char="Ø"/>
            </a:pPr>
            <a:r>
              <a:rPr lang="en-US" sz="1800" dirty="0">
                <a:solidFill>
                  <a:schemeClr val="tx1"/>
                </a:solidFill>
                <a:latin typeface="Open Sans"/>
                <a:ea typeface="Open Sans"/>
                <a:cs typeface="Open Sans"/>
              </a:rPr>
              <a:t>Airfare Upgrades</a:t>
            </a:r>
          </a:p>
          <a:p>
            <a:pPr lvl="1">
              <a:spcBef>
                <a:spcPts val="20"/>
              </a:spcBef>
              <a:buFont typeface="Courier New"/>
              <a:buChar char="o"/>
            </a:pPr>
            <a:r>
              <a:rPr lang="en-US" sz="1600" dirty="0">
                <a:solidFill>
                  <a:schemeClr val="tx1"/>
                </a:solidFill>
                <a:latin typeface="Open Sans"/>
                <a:ea typeface="Open Sans"/>
                <a:cs typeface="Open Sans"/>
              </a:rPr>
              <a:t>Complementary upgrade due to airline status, please note on reimbursement for context </a:t>
            </a:r>
          </a:p>
          <a:p>
            <a:pPr lvl="1">
              <a:spcBef>
                <a:spcPts val="20"/>
              </a:spcBef>
              <a:buFont typeface="Courier New"/>
              <a:buChar char="o"/>
            </a:pPr>
            <a:r>
              <a:rPr lang="en-US" sz="1600" dirty="0">
                <a:solidFill>
                  <a:schemeClr val="tx1"/>
                </a:solidFill>
                <a:latin typeface="Open Sans"/>
                <a:ea typeface="Open Sans"/>
                <a:cs typeface="Open Sans"/>
              </a:rPr>
              <a:t>All medical reasons for upgrades must obtain a prior approval from the DSO office (</a:t>
            </a:r>
            <a:r>
              <a:rPr lang="en-US" sz="1600" dirty="0">
                <a:solidFill>
                  <a:schemeClr val="bg1">
                    <a:lumMod val="49000"/>
                  </a:schemeClr>
                </a:solidFill>
                <a:latin typeface="Open Sans"/>
                <a:ea typeface="Open Sans"/>
                <a:cs typeface="Open Sans"/>
                <a:hlinkClick r:id="rId2">
                  <a:extLst>
                    <a:ext uri="{A12FA001-AC4F-418D-AE19-62706E023703}">
                      <ahyp:hlinkClr xmlns:ahyp="http://schemas.microsoft.com/office/drawing/2018/hyperlinkcolor" val="tx"/>
                    </a:ext>
                  </a:extLst>
                </a:hlinkClick>
              </a:rPr>
              <a:t>ADA Compliance/Travel Medical Accommodations</a:t>
            </a:r>
            <a:r>
              <a:rPr lang="en-US" sz="1600" dirty="0">
                <a:solidFill>
                  <a:schemeClr val="tx1"/>
                </a:solidFill>
                <a:latin typeface="Open Sans"/>
                <a:ea typeface="Open Sans"/>
                <a:cs typeface="Open Sans"/>
              </a:rPr>
              <a:t>)</a:t>
            </a:r>
          </a:p>
          <a:p>
            <a:pPr lvl="1">
              <a:spcBef>
                <a:spcPts val="20"/>
              </a:spcBef>
              <a:buFont typeface="Courier New"/>
              <a:buChar char="o"/>
            </a:pPr>
            <a:r>
              <a:rPr lang="en-US" sz="1600" dirty="0">
                <a:solidFill>
                  <a:schemeClr val="tx1"/>
                </a:solidFill>
                <a:latin typeface="Open Sans"/>
                <a:ea typeface="Open Sans"/>
                <a:cs typeface="Open Sans"/>
              </a:rPr>
              <a:t>14-hour rule </a:t>
            </a:r>
          </a:p>
          <a:p>
            <a:pPr lvl="2">
              <a:spcBef>
                <a:spcPts val="20"/>
              </a:spcBef>
              <a:buFont typeface="Wingdings"/>
              <a:buChar char="§"/>
            </a:pPr>
            <a:r>
              <a:rPr lang="en-US" sz="1400" dirty="0">
                <a:solidFill>
                  <a:schemeClr val="tx1"/>
                </a:solidFill>
                <a:latin typeface="Open Sans"/>
                <a:ea typeface="Open Sans"/>
                <a:cs typeface="Open Sans"/>
              </a:rPr>
              <a:t>Flight times and layovers (less than 24 hours)</a:t>
            </a:r>
          </a:p>
          <a:p>
            <a:pPr lvl="1">
              <a:spcBef>
                <a:spcPts val="20"/>
              </a:spcBef>
              <a:buFont typeface="Courier New"/>
              <a:buChar char="o"/>
            </a:pPr>
            <a:r>
              <a:rPr lang="en-US" sz="1600" dirty="0">
                <a:solidFill>
                  <a:schemeClr val="tx1"/>
                </a:solidFill>
                <a:latin typeface="Open Sans"/>
                <a:ea typeface="Open Sans"/>
                <a:cs typeface="Open Sans"/>
              </a:rPr>
              <a:t>Class of Service fields</a:t>
            </a:r>
          </a:p>
          <a:p>
            <a:pPr lvl="2">
              <a:spcBef>
                <a:spcPts val="20"/>
              </a:spcBef>
              <a:buFont typeface="Wingdings"/>
              <a:buChar char="§"/>
            </a:pPr>
            <a:r>
              <a:rPr lang="en-US" sz="1400" dirty="0">
                <a:solidFill>
                  <a:schemeClr val="tx1"/>
                </a:solidFill>
                <a:latin typeface="Open Sans"/>
                <a:ea typeface="Open Sans"/>
                <a:cs typeface="Open Sans"/>
              </a:rPr>
              <a:t>Seat fees are considered Premium Economy, please select "Premium Economy Class" OR input a separate Seat Fee expense item</a:t>
            </a:r>
          </a:p>
          <a:p>
            <a:pPr lvl="2">
              <a:spcBef>
                <a:spcPts val="20"/>
              </a:spcBef>
              <a:buFont typeface="Wingdings"/>
              <a:buChar char="§"/>
            </a:pPr>
            <a:r>
              <a:rPr lang="en-US" sz="1400" dirty="0">
                <a:solidFill>
                  <a:schemeClr val="tx1"/>
                </a:solidFill>
                <a:latin typeface="Open Sans"/>
                <a:ea typeface="Open Sans"/>
                <a:cs typeface="Open Sans"/>
              </a:rPr>
              <a:t>Example: Alaska Airlines – Main Preferred Seat</a:t>
            </a:r>
            <a:endParaRPr lang="en-US" sz="1400" dirty="0">
              <a:solidFill>
                <a:schemeClr val="tx1"/>
              </a:solidFill>
            </a:endParaRPr>
          </a:p>
        </p:txBody>
      </p:sp>
      <p:pic>
        <p:nvPicPr>
          <p:cNvPr id="4" name="Picture 3" descr="Ticket flight - Free travel icons">
            <a:extLst>
              <a:ext uri="{FF2B5EF4-FFF2-40B4-BE49-F238E27FC236}">
                <a16:creationId xmlns:a16="http://schemas.microsoft.com/office/drawing/2014/main" id="{92DB20F5-4BA3-E667-8A4E-1E9C7EAA88D0}"/>
              </a:ext>
            </a:extLst>
          </p:cNvPr>
          <p:cNvPicPr>
            <a:picLocks noChangeAspect="1"/>
          </p:cNvPicPr>
          <p:nvPr/>
        </p:nvPicPr>
        <p:blipFill>
          <a:blip r:embed="rId3"/>
          <a:stretch>
            <a:fillRect/>
          </a:stretch>
        </p:blipFill>
        <p:spPr>
          <a:xfrm>
            <a:off x="7340600" y="69850"/>
            <a:ext cx="1701801" cy="1701801"/>
          </a:xfrm>
          <a:prstGeom prst="rect">
            <a:avLst/>
          </a:prstGeom>
        </p:spPr>
      </p:pic>
    </p:spTree>
    <p:extLst>
      <p:ext uri="{BB962C8B-B14F-4D97-AF65-F5344CB8AC3E}">
        <p14:creationId xmlns:p14="http://schemas.microsoft.com/office/powerpoint/2010/main" val="342847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8D8EC-6F55-A28F-BDED-ECD3D170E7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D6AE34-1563-0628-F9F1-565CA57BF0D3}"/>
              </a:ext>
            </a:extLst>
          </p:cNvPr>
          <p:cNvSpPr>
            <a:spLocks noGrp="1"/>
          </p:cNvSpPr>
          <p:nvPr>
            <p:ph type="title"/>
          </p:nvPr>
        </p:nvSpPr>
        <p:spPr/>
        <p:txBody>
          <a:bodyPr lIns="91440" tIns="45720" rIns="91440" bIns="45720" anchor="b"/>
          <a:lstStyle/>
          <a:p>
            <a:r>
              <a:rPr lang="en-US" sz="2800" dirty="0">
                <a:latin typeface="Open Sans Bold"/>
                <a:ea typeface="Open Sans Bold"/>
                <a:cs typeface="Open Sans Bold"/>
              </a:rPr>
              <a:t>Policy &amp; Procedure Update</a:t>
            </a:r>
            <a:endParaRPr lang="en-US" dirty="0"/>
          </a:p>
        </p:txBody>
      </p:sp>
      <p:sp>
        <p:nvSpPr>
          <p:cNvPr id="2" name="Text Placeholder 1">
            <a:extLst>
              <a:ext uri="{FF2B5EF4-FFF2-40B4-BE49-F238E27FC236}">
                <a16:creationId xmlns:a16="http://schemas.microsoft.com/office/drawing/2014/main" id="{76B23C4D-BE90-BD88-3B4A-87DF461149F7}"/>
              </a:ext>
            </a:extLst>
          </p:cNvPr>
          <p:cNvSpPr>
            <a:spLocks noGrp="1"/>
          </p:cNvSpPr>
          <p:nvPr>
            <p:ph type="body" sz="quarter" idx="11"/>
          </p:nvPr>
        </p:nvSpPr>
        <p:spPr>
          <a:xfrm>
            <a:off x="462578" y="1510860"/>
            <a:ext cx="8182460" cy="2900766"/>
          </a:xfrm>
        </p:spPr>
        <p:txBody>
          <a:bodyPr lIns="91440" tIns="45720" rIns="91440" bIns="45720" anchor="t"/>
          <a:lstStyle/>
          <a:p>
            <a:pPr>
              <a:buFont typeface="Wingdings"/>
              <a:buChar char="Ø"/>
            </a:pPr>
            <a:r>
              <a:rPr lang="en-US" sz="1800" dirty="0">
                <a:solidFill>
                  <a:schemeClr val="tx1"/>
                </a:solidFill>
                <a:latin typeface="Open Sans"/>
                <a:ea typeface="Open Sans"/>
                <a:cs typeface="Open Sans"/>
              </a:rPr>
              <a:t>As of October 1, 2025, Live Presentations expenses, including conferences, seminars, workshops, lectures, etc., within Washington are considered taxable sales.</a:t>
            </a:r>
            <a:endParaRPr lang="en-US" dirty="0">
              <a:solidFill>
                <a:schemeClr val="tx1"/>
              </a:solidFill>
            </a:endParaRPr>
          </a:p>
          <a:p>
            <a:pPr lvl="1">
              <a:buFont typeface="Courier New"/>
              <a:buChar char="o"/>
            </a:pPr>
            <a:r>
              <a:rPr lang="en-US" sz="1400" dirty="0">
                <a:solidFill>
                  <a:schemeClr val="tx1"/>
                </a:solidFill>
                <a:latin typeface="Open Sans"/>
                <a:ea typeface="Open Sans"/>
                <a:cs typeface="Open Sans"/>
              </a:rPr>
              <a:t>Live presentations may also include registration, membership, and abstract fees.</a:t>
            </a:r>
          </a:p>
          <a:p>
            <a:pPr lvl="1">
              <a:buFont typeface="Courier New"/>
              <a:buChar char="o"/>
            </a:pPr>
            <a:r>
              <a:rPr lang="en-US" sz="1400" dirty="0">
                <a:solidFill>
                  <a:schemeClr val="tx1"/>
                </a:solidFill>
                <a:latin typeface="Open Sans"/>
                <a:ea typeface="Open Sans"/>
                <a:cs typeface="Open Sans"/>
              </a:rPr>
              <a:t>In-Person live presentations should be taxed using the sales tax rate of the location of the presentation.</a:t>
            </a:r>
          </a:p>
          <a:p>
            <a:pPr lvl="1">
              <a:buFont typeface="Courier New"/>
              <a:buChar char="o"/>
            </a:pPr>
            <a:r>
              <a:rPr lang="en-US" sz="1400" dirty="0">
                <a:solidFill>
                  <a:schemeClr val="tx1"/>
                </a:solidFill>
                <a:latin typeface="Open Sans"/>
                <a:ea typeface="Open Sans"/>
                <a:cs typeface="Open Sans"/>
              </a:rPr>
              <a:t>Virtually attended live presentations should be taxed based on the attendee's location. If no information is provided about the attendee's location, the billing address will be used.</a:t>
            </a:r>
          </a:p>
          <a:p>
            <a:pPr lvl="1">
              <a:buFont typeface="Courier New"/>
              <a:buChar char="o"/>
            </a:pPr>
            <a:r>
              <a:rPr lang="en-US" sz="1400" dirty="0">
                <a:solidFill>
                  <a:schemeClr val="tx1"/>
                </a:solidFill>
                <a:latin typeface="Open Sans"/>
                <a:ea typeface="Open Sans"/>
                <a:cs typeface="Open Sans"/>
              </a:rPr>
              <a:t>Contact Tax Office (</a:t>
            </a:r>
            <a:r>
              <a:rPr lang="en-US" sz="1400" dirty="0">
                <a:solidFill>
                  <a:schemeClr val="tx1"/>
                </a:solidFill>
                <a:latin typeface="Open Sans"/>
                <a:ea typeface="Open Sans"/>
                <a:cs typeface="Open Sans"/>
                <a:hlinkClick r:id="rId2">
                  <a:extLst>
                    <a:ext uri="{A12FA001-AC4F-418D-AE19-62706E023703}">
                      <ahyp:hlinkClr xmlns:ahyp="http://schemas.microsoft.com/office/drawing/2018/hyperlinkcolor" val="tx"/>
                    </a:ext>
                  </a:extLst>
                </a:hlinkClick>
              </a:rPr>
              <a:t>taxofc@uw.edu</a:t>
            </a:r>
            <a:r>
              <a:rPr lang="en-US" sz="1400" dirty="0">
                <a:solidFill>
                  <a:schemeClr val="tx1"/>
                </a:solidFill>
                <a:latin typeface="Open Sans"/>
                <a:ea typeface="Open Sans"/>
                <a:cs typeface="Open Sans"/>
              </a:rPr>
              <a:t>) for assistance</a:t>
            </a:r>
          </a:p>
        </p:txBody>
      </p:sp>
      <p:pic>
        <p:nvPicPr>
          <p:cNvPr id="4" name="Picture 3" descr="Tax - Free business icons">
            <a:extLst>
              <a:ext uri="{FF2B5EF4-FFF2-40B4-BE49-F238E27FC236}">
                <a16:creationId xmlns:a16="http://schemas.microsoft.com/office/drawing/2014/main" id="{0E0722B4-6057-B5D8-0808-0357EDF80217}"/>
              </a:ext>
            </a:extLst>
          </p:cNvPr>
          <p:cNvPicPr>
            <a:picLocks noChangeAspect="1"/>
          </p:cNvPicPr>
          <p:nvPr/>
        </p:nvPicPr>
        <p:blipFill>
          <a:blip r:embed="rId3"/>
          <a:stretch>
            <a:fillRect/>
          </a:stretch>
        </p:blipFill>
        <p:spPr>
          <a:xfrm>
            <a:off x="7650163" y="212725"/>
            <a:ext cx="1352550" cy="1384300"/>
          </a:xfrm>
          <a:prstGeom prst="rect">
            <a:avLst/>
          </a:prstGeom>
        </p:spPr>
      </p:pic>
    </p:spTree>
    <p:extLst>
      <p:ext uri="{BB962C8B-B14F-4D97-AF65-F5344CB8AC3E}">
        <p14:creationId xmlns:p14="http://schemas.microsoft.com/office/powerpoint/2010/main" val="254573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4992E-D7CD-A375-F269-409B3B44D3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7FC002-B975-85D7-24D5-A39F7E165CD3}"/>
              </a:ext>
            </a:extLst>
          </p:cNvPr>
          <p:cNvSpPr>
            <a:spLocks noGrp="1"/>
          </p:cNvSpPr>
          <p:nvPr>
            <p:ph type="title"/>
          </p:nvPr>
        </p:nvSpPr>
        <p:spPr/>
        <p:txBody>
          <a:bodyPr lIns="91440" tIns="45720" rIns="91440" bIns="45720" anchor="b"/>
          <a:lstStyle/>
          <a:p>
            <a:r>
              <a:rPr lang="en-US" sz="2800" dirty="0">
                <a:latin typeface="Open Sans Bold"/>
                <a:ea typeface="Open Sans Bold"/>
                <a:cs typeface="Open Sans Bold"/>
              </a:rPr>
              <a:t>Policy &amp; Procedure Update (Demo)</a:t>
            </a:r>
            <a:endParaRPr lang="en-US" dirty="0"/>
          </a:p>
        </p:txBody>
      </p:sp>
      <p:sp>
        <p:nvSpPr>
          <p:cNvPr id="2" name="Text Placeholder 1">
            <a:extLst>
              <a:ext uri="{FF2B5EF4-FFF2-40B4-BE49-F238E27FC236}">
                <a16:creationId xmlns:a16="http://schemas.microsoft.com/office/drawing/2014/main" id="{7893AC1D-F321-DC8A-A004-E550D7FB9FBB}"/>
              </a:ext>
            </a:extLst>
          </p:cNvPr>
          <p:cNvSpPr>
            <a:spLocks noGrp="1"/>
          </p:cNvSpPr>
          <p:nvPr>
            <p:ph type="body" sz="quarter" idx="11"/>
          </p:nvPr>
        </p:nvSpPr>
        <p:spPr>
          <a:xfrm>
            <a:off x="462578" y="1510860"/>
            <a:ext cx="8182460" cy="2900766"/>
          </a:xfrm>
        </p:spPr>
        <p:txBody>
          <a:bodyPr lIns="91440" tIns="45720" rIns="91440" bIns="45720" anchor="t"/>
          <a:lstStyle/>
          <a:p>
            <a:pPr>
              <a:spcBef>
                <a:spcPts val="20"/>
              </a:spcBef>
              <a:buFont typeface="Wingdings"/>
              <a:buChar char="Ø"/>
            </a:pPr>
            <a:r>
              <a:rPr lang="en-US" sz="1600" dirty="0">
                <a:solidFill>
                  <a:schemeClr val="tx1"/>
                </a:solidFill>
                <a:latin typeface="Open Sans"/>
                <a:ea typeface="Open Sans"/>
                <a:cs typeface="Open Sans"/>
              </a:rPr>
              <a:t>Expense Reports: </a:t>
            </a:r>
            <a:r>
              <a:rPr lang="en-US" sz="1600" dirty="0"/>
              <a:t>See </a:t>
            </a:r>
            <a:r>
              <a:rPr lang="en-US" sz="1600" dirty="0">
                <a:solidFill>
                  <a:schemeClr val="bg1">
                    <a:lumMod val="50000"/>
                  </a:schemeClr>
                </a:solidFill>
                <a:hlinkClick r:id="rId2">
                  <a:extLst>
                    <a:ext uri="{A12FA001-AC4F-418D-AE19-62706E023703}">
                      <ahyp:hlinkClr xmlns:ahyp="http://schemas.microsoft.com/office/drawing/2018/hyperlinkcolor" val="tx"/>
                    </a:ext>
                  </a:extLst>
                </a:hlinkClick>
              </a:rPr>
              <a:t>Expense Report Job Aid</a:t>
            </a:r>
            <a:r>
              <a:rPr lang="en-US" sz="1600" dirty="0">
                <a:solidFill>
                  <a:schemeClr val="bg1">
                    <a:lumMod val="50000"/>
                  </a:schemeClr>
                </a:solidFill>
              </a:rPr>
              <a:t> </a:t>
            </a:r>
            <a:r>
              <a:rPr lang="en-US" sz="1600" dirty="0"/>
              <a:t>(Page 26) on "How to Apply Use Tax" </a:t>
            </a:r>
          </a:p>
          <a:p>
            <a:pPr lvl="1">
              <a:buFont typeface="Courier New"/>
              <a:buChar char="o"/>
            </a:pPr>
            <a:r>
              <a:rPr lang="en-US" sz="1200" dirty="0">
                <a:solidFill>
                  <a:schemeClr val="tx1"/>
                </a:solidFill>
                <a:latin typeface="Open Sans"/>
                <a:ea typeface="Open Sans"/>
                <a:cs typeface="Open Sans"/>
              </a:rPr>
              <a:t>If using the Business Travel Business Purpose, please select the expense item, "Registration/Conf. Fees - Washington State".</a:t>
            </a:r>
            <a:endParaRPr lang="en-US" sz="1800" dirty="0">
              <a:solidFill>
                <a:schemeClr val="tx1"/>
              </a:solidFill>
            </a:endParaRPr>
          </a:p>
          <a:p>
            <a:pPr lvl="1">
              <a:buFont typeface="Courier New"/>
              <a:buChar char="o"/>
            </a:pPr>
            <a:r>
              <a:rPr lang="en-US" sz="1200" dirty="0">
                <a:solidFill>
                  <a:schemeClr val="tx1"/>
                </a:solidFill>
                <a:latin typeface="Open Sans"/>
                <a:ea typeface="Open Sans"/>
                <a:cs typeface="Open Sans"/>
              </a:rPr>
              <a:t>If using the Non-Travel Business Purpose, please continue to use the expense item, "Training and Conference Fees".</a:t>
            </a:r>
            <a:endParaRPr lang="en-US" sz="1800" dirty="0">
              <a:solidFill>
                <a:schemeClr val="tx1"/>
              </a:solidFill>
            </a:endParaRPr>
          </a:p>
          <a:p>
            <a:pPr>
              <a:spcBef>
                <a:spcPts val="20"/>
              </a:spcBef>
              <a:buFont typeface="Wingdings"/>
              <a:buChar char="Ø"/>
            </a:pPr>
            <a:r>
              <a:rPr lang="en-US" sz="1600" dirty="0">
                <a:solidFill>
                  <a:schemeClr val="tx1"/>
                </a:solidFill>
                <a:latin typeface="Open Sans"/>
                <a:ea typeface="Open Sans"/>
                <a:cs typeface="Open Sans"/>
              </a:rPr>
              <a:t>Miscellaneous Payments: Please select the spend category, "Training and Conference Fees (SC1046)". </a:t>
            </a:r>
            <a:endParaRPr lang="en-US" sz="2000" dirty="0"/>
          </a:p>
          <a:p>
            <a:pPr lvl="1">
              <a:spcBef>
                <a:spcPts val="20"/>
              </a:spcBef>
              <a:buFont typeface="Courier New"/>
              <a:buChar char="o"/>
            </a:pPr>
            <a:r>
              <a:rPr lang="en-US" sz="1200" i="1" dirty="0">
                <a:solidFill>
                  <a:schemeClr val="tx1"/>
                </a:solidFill>
                <a:latin typeface="Open Sans"/>
                <a:ea typeface="Open Sans"/>
                <a:cs typeface="Open Sans"/>
              </a:rPr>
              <a:t>Training and Conference Fees</a:t>
            </a:r>
            <a:r>
              <a:rPr lang="en-US" sz="1200" dirty="0">
                <a:solidFill>
                  <a:schemeClr val="tx1"/>
                </a:solidFill>
                <a:latin typeface="Open Sans"/>
                <a:ea typeface="Open Sans"/>
                <a:cs typeface="Open Sans"/>
              </a:rPr>
              <a:t> expense item and spend category (SC1046) are identified as taxable sales. Users must comment on the reimbursement request that the expense is not taxable and the reason (i.e. Out of State, Foreign). </a:t>
            </a:r>
          </a:p>
          <a:p>
            <a:pPr lvl="1">
              <a:spcBef>
                <a:spcPts val="20"/>
              </a:spcBef>
              <a:buFont typeface="Courier New"/>
              <a:buChar char="o"/>
            </a:pPr>
            <a:r>
              <a:rPr lang="en-US" sz="1200" dirty="0">
                <a:solidFill>
                  <a:schemeClr val="tx1"/>
                </a:solidFill>
                <a:latin typeface="Open Sans"/>
                <a:ea typeface="Open Sans"/>
                <a:cs typeface="Open Sans"/>
              </a:rPr>
              <a:t>For assistance, contact Procurement Customer Service (</a:t>
            </a:r>
            <a:r>
              <a:rPr lang="en-US" sz="1200" dirty="0">
                <a:solidFill>
                  <a:schemeClr val="tx1"/>
                </a:solidFill>
                <a:latin typeface="Open Sans"/>
                <a:ea typeface="Open Sans"/>
                <a:cs typeface="Open Sans"/>
                <a:hlinkClick r:id="rId3">
                  <a:extLst>
                    <a:ext uri="{A12FA001-AC4F-418D-AE19-62706E023703}">
                      <ahyp:hlinkClr xmlns:ahyp="http://schemas.microsoft.com/office/drawing/2018/hyperlinkcolor" val="tx"/>
                    </a:ext>
                  </a:extLst>
                </a:hlinkClick>
              </a:rPr>
              <a:t>pcshelp@uw.edu</a:t>
            </a:r>
            <a:r>
              <a:rPr lang="en-US" sz="1200" dirty="0">
                <a:solidFill>
                  <a:schemeClr val="tx1"/>
                </a:solidFill>
                <a:latin typeface="Open Sans"/>
                <a:ea typeface="Open Sans"/>
                <a:cs typeface="Open Sans"/>
              </a:rPr>
              <a:t>)</a:t>
            </a:r>
          </a:p>
          <a:p>
            <a:pPr>
              <a:buFont typeface="Wingdings"/>
              <a:buChar char="Ø"/>
            </a:pPr>
            <a:r>
              <a:rPr lang="en-US" sz="1600" dirty="0">
                <a:solidFill>
                  <a:schemeClr val="bg1">
                    <a:lumMod val="50000"/>
                  </a:schemeClr>
                </a:solidFill>
                <a:latin typeface="Open Sans"/>
                <a:ea typeface="Open Sans"/>
                <a:cs typeface="Open Sans"/>
                <a:hlinkClick r:id="rId4">
                  <a:extLst>
                    <a:ext uri="{A12FA001-AC4F-418D-AE19-62706E023703}">
                      <ahyp:hlinkClr xmlns:ahyp="http://schemas.microsoft.com/office/drawing/2018/hyperlinkcolor" val="tx"/>
                    </a:ext>
                  </a:extLst>
                </a:hlinkClick>
              </a:rPr>
              <a:t>Conference Expenses Page</a:t>
            </a:r>
            <a:endParaRPr lang="en-US" sz="1600" dirty="0">
              <a:solidFill>
                <a:schemeClr val="bg1">
                  <a:lumMod val="50000"/>
                </a:schemeClr>
              </a:solidFill>
              <a:latin typeface="Open Sans"/>
              <a:ea typeface="Open Sans"/>
              <a:cs typeface="Open Sans"/>
            </a:endParaRPr>
          </a:p>
        </p:txBody>
      </p:sp>
      <p:pic>
        <p:nvPicPr>
          <p:cNvPr id="4" name="Picture 3" descr="Conference - Free people icons">
            <a:extLst>
              <a:ext uri="{FF2B5EF4-FFF2-40B4-BE49-F238E27FC236}">
                <a16:creationId xmlns:a16="http://schemas.microsoft.com/office/drawing/2014/main" id="{D6538A0C-7965-2310-4F27-636B279B9F54}"/>
              </a:ext>
            </a:extLst>
          </p:cNvPr>
          <p:cNvPicPr>
            <a:picLocks noChangeAspect="1"/>
          </p:cNvPicPr>
          <p:nvPr/>
        </p:nvPicPr>
        <p:blipFill>
          <a:blip r:embed="rId5"/>
          <a:stretch>
            <a:fillRect/>
          </a:stretch>
        </p:blipFill>
        <p:spPr>
          <a:xfrm>
            <a:off x="7598280" y="74954"/>
            <a:ext cx="1362230" cy="1362230"/>
          </a:xfrm>
          <a:prstGeom prst="rect">
            <a:avLst/>
          </a:prstGeom>
        </p:spPr>
      </p:pic>
    </p:spTree>
    <p:extLst>
      <p:ext uri="{BB962C8B-B14F-4D97-AF65-F5344CB8AC3E}">
        <p14:creationId xmlns:p14="http://schemas.microsoft.com/office/powerpoint/2010/main" val="313413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4">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5">
      <a:dk1>
        <a:srgbClr val="4B2E83"/>
      </a:dk1>
      <a:lt1>
        <a:srgbClr val="E8D3A2"/>
      </a:lt1>
      <a:dk2>
        <a:srgbClr val="4B2E83"/>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ustom 4">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Custom 5">
      <a:dk1>
        <a:srgbClr val="4B2E83"/>
      </a:dk1>
      <a:lt1>
        <a:srgbClr val="E8D3A2"/>
      </a:lt1>
      <a:dk2>
        <a:srgbClr val="4B2E83"/>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d9e691e4-bcf2-433e-a193-cf7440083b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5DADE0513A4C46B1F1BAB7F5121D9E" ma:contentTypeVersion="12" ma:contentTypeDescription="Create a new document." ma:contentTypeScope="" ma:versionID="6f5778da535b9fd2f3f270c0dbffe558">
  <xsd:schema xmlns:xsd="http://www.w3.org/2001/XMLSchema" xmlns:xs="http://www.w3.org/2001/XMLSchema" xmlns:p="http://schemas.microsoft.com/office/2006/metadata/properties" xmlns:ns2="d9e691e4-bcf2-433e-a193-cf7440083b16" xmlns:ns3="6e1a2ea0-05b9-4caa-83bf-6f9c1f6def07" xmlns:ns4="ab06a5aa-8e31-4bdb-9b13-38c58a92ec8a" targetNamespace="http://schemas.microsoft.com/office/2006/metadata/properties" ma:root="true" ma:fieldsID="e79539bc3c1dd9ffa612c0e5abdb6863" ns2:_="" ns3:_="" ns4:_="">
    <xsd:import namespace="d9e691e4-bcf2-433e-a193-cf7440083b16"/>
    <xsd:import namespace="6e1a2ea0-05b9-4caa-83bf-6f9c1f6def07"/>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691e4-bcf2-433e-a193-cf7440083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1a2ea0-05b9-4caa-83bf-6f9c1f6def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bdf1b27-83dc-4f04-8f47-fa24306e2ff8}" ma:internalName="TaxCatchAll" ma:showField="CatchAllData" ma:web="6e1a2ea0-05b9-4caa-83bf-6f9c1f6de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018FF7-24E9-43D5-9CA4-A15A2D9F596C}">
  <ds:schemaRefs>
    <ds:schemaRef ds:uri="http://schemas.microsoft.com/sharepoint/v3/contenttype/forms"/>
  </ds:schemaRefs>
</ds:datastoreItem>
</file>

<file path=customXml/itemProps2.xml><?xml version="1.0" encoding="utf-8"?>
<ds:datastoreItem xmlns:ds="http://schemas.openxmlformats.org/officeDocument/2006/customXml" ds:itemID="{00D3826B-E67D-4CA1-B5EA-691FD88426FA}">
  <ds:schemaRefs>
    <ds:schemaRef ds:uri="http://www.w3.org/XML/1998/namespace"/>
    <ds:schemaRef ds:uri="6e1a2ea0-05b9-4caa-83bf-6f9c1f6def07"/>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ab06a5aa-8e31-4bdb-9b13-38c58a92ec8a"/>
    <ds:schemaRef ds:uri="d9e691e4-bcf2-433e-a193-cf7440083b16"/>
  </ds:schemaRefs>
</ds:datastoreItem>
</file>

<file path=customXml/itemProps3.xml><?xml version="1.0" encoding="utf-8"?>
<ds:datastoreItem xmlns:ds="http://schemas.openxmlformats.org/officeDocument/2006/customXml" ds:itemID="{38959A2C-E0AF-49F6-AFDA-FA83D0F33F40}">
  <ds:schemaRefs>
    <ds:schemaRef ds:uri="6e1a2ea0-05b9-4caa-83bf-6f9c1f6def07"/>
    <ds:schemaRef ds:uri="ab06a5aa-8e31-4bdb-9b13-38c58a92ec8a"/>
    <ds:schemaRef ds:uri="d9e691e4-bcf2-433e-a193-cf7440083b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353</TotalTime>
  <Words>713</Words>
  <Application>Microsoft Office PowerPoint</Application>
  <PresentationFormat>On-screen Show (16:9)</PresentationFormat>
  <Paragraphs>65</Paragraphs>
  <Slides>12</Slides>
  <Notes>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12</vt:i4>
      </vt:variant>
    </vt:vector>
  </HeadingPairs>
  <TitlesOfParts>
    <vt:vector size="32" baseType="lpstr">
      <vt:lpstr>Arial</vt:lpstr>
      <vt:lpstr>AS Circular</vt:lpstr>
      <vt:lpstr>AS Circular Light</vt:lpstr>
      <vt:lpstr>Calibri</vt:lpstr>
      <vt:lpstr>Calibri Light</vt:lpstr>
      <vt:lpstr>Century Gothic</vt:lpstr>
      <vt:lpstr>Courier New</vt:lpstr>
      <vt:lpstr>Encode Sans Normal Black</vt:lpstr>
      <vt:lpstr>Helvetica</vt:lpstr>
      <vt:lpstr>Lucida Grande</vt:lpstr>
      <vt:lpstr>Open Sans</vt:lpstr>
      <vt:lpstr>Open Sans Bold</vt:lpstr>
      <vt:lpstr>Open Sans Light</vt:lpstr>
      <vt:lpstr>Uni Sans</vt:lpstr>
      <vt:lpstr>Wingdings</vt:lpstr>
      <vt:lpstr>Office Theme</vt:lpstr>
      <vt:lpstr>Custom Design</vt:lpstr>
      <vt:lpstr>1_Custom Design</vt:lpstr>
      <vt:lpstr>Office Theme</vt:lpstr>
      <vt:lpstr>1_Custom Design</vt:lpstr>
      <vt:lpstr>Travel Information Meeting March 2026</vt:lpstr>
      <vt:lpstr>Agenda</vt:lpstr>
      <vt:lpstr>Enterprise/National Car Rental Presentation</vt:lpstr>
      <vt:lpstr>Buying from Contracts/Signing Policy Review</vt:lpstr>
      <vt:lpstr>Policy &amp; Procedure Reminders </vt:lpstr>
      <vt:lpstr>Policy &amp; Procedure Reminders cont.</vt:lpstr>
      <vt:lpstr>Policy &amp; Procedure Reminders cont. (2)</vt:lpstr>
      <vt:lpstr>Policy &amp; Procedure Update</vt:lpstr>
      <vt:lpstr>Policy &amp; Procedure Update (Demo)</vt:lpstr>
      <vt:lpstr>Workday Updates</vt:lpstr>
      <vt:lpstr>Workday Updates (Demo)</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Samantha Dang</cp:lastModifiedBy>
  <cp:revision>668</cp:revision>
  <dcterms:created xsi:type="dcterms:W3CDTF">2014-10-14T00:51:43Z</dcterms:created>
  <dcterms:modified xsi:type="dcterms:W3CDTF">2026-03-20T20:58:48Z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0x010100395DADE0513A4C46B1F1BAB7F5121D9E</vt:lpwstr>
  </property>
  <property fmtid="{D5CDD505-2E9C-101B-9397-08002B2CF9AE}" pid="3" name="MediaServiceImageTags">
    <vt:lpwstr/>
  </property>
</Properties>
</file>