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AD8C80-70AE-485F-9C8C-466979E97FAC}" v="420" dt="2026-03-20T21:50:45.70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7" autoAdjust="0"/>
    <p:restoredTop sz="86441" autoAdjust="0"/>
  </p:normalViewPr>
  <p:slideViewPr>
    <p:cSldViewPr>
      <p:cViewPr varScale="1">
        <p:scale>
          <a:sx n="95" d="100"/>
          <a:sy n="95" d="100"/>
        </p:scale>
        <p:origin x="1662" y="12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612902"/>
            <a:ext cx="9144000" cy="245110"/>
          </a:xfrm>
          <a:custGeom>
            <a:avLst/>
            <a:gdLst/>
            <a:ahLst/>
            <a:cxnLst/>
            <a:rect l="l" t="t" r="r" b="b"/>
            <a:pathLst>
              <a:path w="9144000" h="245109">
                <a:moveTo>
                  <a:pt x="0" y="245097"/>
                </a:moveTo>
                <a:lnTo>
                  <a:pt x="9144000" y="245097"/>
                </a:lnTo>
                <a:lnTo>
                  <a:pt x="9144000" y="0"/>
                </a:lnTo>
                <a:lnTo>
                  <a:pt x="0" y="0"/>
                </a:lnTo>
                <a:lnTo>
                  <a:pt x="0" y="245097"/>
                </a:lnTo>
                <a:close/>
              </a:path>
            </a:pathLst>
          </a:custGeom>
          <a:solidFill>
            <a:srgbClr val="0094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853986" y="0"/>
            <a:ext cx="137795" cy="589280"/>
          </a:xfrm>
          <a:custGeom>
            <a:avLst/>
            <a:gdLst/>
            <a:ahLst/>
            <a:cxnLst/>
            <a:rect l="l" t="t" r="r" b="b"/>
            <a:pathLst>
              <a:path w="137794" h="589280">
                <a:moveTo>
                  <a:pt x="0" y="588822"/>
                </a:moveTo>
                <a:lnTo>
                  <a:pt x="137591" y="588822"/>
                </a:lnTo>
                <a:lnTo>
                  <a:pt x="137591" y="0"/>
                </a:lnTo>
                <a:lnTo>
                  <a:pt x="0" y="0"/>
                </a:lnTo>
                <a:lnTo>
                  <a:pt x="0" y="588822"/>
                </a:lnTo>
                <a:close/>
              </a:path>
            </a:pathLst>
          </a:custGeom>
          <a:solidFill>
            <a:srgbClr val="0094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3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99872" y="2587409"/>
            <a:ext cx="8125968" cy="9551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21486" y="669163"/>
            <a:ext cx="7101027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7080" y="1523491"/>
            <a:ext cx="8409838" cy="425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3" Type="http://schemas.openxmlformats.org/officeDocument/2006/relationships/image" Target="../media/image179.png"/><Relationship Id="rId7" Type="http://schemas.openxmlformats.org/officeDocument/2006/relationships/image" Target="../media/image183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2.png"/><Relationship Id="rId5" Type="http://schemas.openxmlformats.org/officeDocument/2006/relationships/image" Target="../media/image181.png"/><Relationship Id="rId4" Type="http://schemas.openxmlformats.org/officeDocument/2006/relationships/image" Target="../media/image180.png"/><Relationship Id="rId9" Type="http://schemas.openxmlformats.org/officeDocument/2006/relationships/image" Target="../media/image18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s://elink.enterprise.com/en/20/03/was-univ-of-washington.html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87.png"/><Relationship Id="rId4" Type="http://schemas.openxmlformats.org/officeDocument/2006/relationships/image" Target="../media/image18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s://custmaint-prd.corp.erac.com/maint/account/accountMaintHome.action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5.png"/><Relationship Id="rId7" Type="http://schemas.openxmlformats.org/officeDocument/2006/relationships/image" Target="../media/image1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image" Target="../media/image15.jp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5" Type="http://schemas.openxmlformats.org/officeDocument/2006/relationships/image" Target="../media/image35.jp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8.png"/><Relationship Id="rId9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hyperlink" Target="http://www.enterprise.com/e" TargetMode="External"/><Relationship Id="rId4" Type="http://schemas.openxmlformats.org/officeDocument/2006/relationships/image" Target="../media/image51.jpg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77.png"/><Relationship Id="rId117" Type="http://schemas.openxmlformats.org/officeDocument/2006/relationships/image" Target="../media/image168.png"/><Relationship Id="rId21" Type="http://schemas.openxmlformats.org/officeDocument/2006/relationships/image" Target="../media/image72.png"/><Relationship Id="rId42" Type="http://schemas.openxmlformats.org/officeDocument/2006/relationships/image" Target="../media/image93.png"/><Relationship Id="rId47" Type="http://schemas.openxmlformats.org/officeDocument/2006/relationships/image" Target="../media/image98.png"/><Relationship Id="rId63" Type="http://schemas.openxmlformats.org/officeDocument/2006/relationships/image" Target="../media/image114.png"/><Relationship Id="rId68" Type="http://schemas.openxmlformats.org/officeDocument/2006/relationships/image" Target="../media/image119.png"/><Relationship Id="rId84" Type="http://schemas.openxmlformats.org/officeDocument/2006/relationships/image" Target="../media/image135.png"/><Relationship Id="rId89" Type="http://schemas.openxmlformats.org/officeDocument/2006/relationships/image" Target="../media/image140.png"/><Relationship Id="rId112" Type="http://schemas.openxmlformats.org/officeDocument/2006/relationships/image" Target="../media/image163.png"/><Relationship Id="rId16" Type="http://schemas.openxmlformats.org/officeDocument/2006/relationships/image" Target="../media/image67.png"/><Relationship Id="rId107" Type="http://schemas.openxmlformats.org/officeDocument/2006/relationships/image" Target="../media/image158.png"/><Relationship Id="rId11" Type="http://schemas.openxmlformats.org/officeDocument/2006/relationships/image" Target="../media/image62.png"/><Relationship Id="rId32" Type="http://schemas.openxmlformats.org/officeDocument/2006/relationships/image" Target="../media/image83.png"/><Relationship Id="rId37" Type="http://schemas.openxmlformats.org/officeDocument/2006/relationships/image" Target="../media/image88.png"/><Relationship Id="rId53" Type="http://schemas.openxmlformats.org/officeDocument/2006/relationships/image" Target="../media/image104.png"/><Relationship Id="rId58" Type="http://schemas.openxmlformats.org/officeDocument/2006/relationships/image" Target="../media/image109.png"/><Relationship Id="rId74" Type="http://schemas.openxmlformats.org/officeDocument/2006/relationships/image" Target="../media/image125.png"/><Relationship Id="rId79" Type="http://schemas.openxmlformats.org/officeDocument/2006/relationships/image" Target="../media/image130.png"/><Relationship Id="rId102" Type="http://schemas.openxmlformats.org/officeDocument/2006/relationships/image" Target="../media/image153.png"/><Relationship Id="rId123" Type="http://schemas.openxmlformats.org/officeDocument/2006/relationships/image" Target="../media/image174.png"/><Relationship Id="rId5" Type="http://schemas.openxmlformats.org/officeDocument/2006/relationships/image" Target="../media/image57.png"/><Relationship Id="rId90" Type="http://schemas.openxmlformats.org/officeDocument/2006/relationships/image" Target="../media/image141.png"/><Relationship Id="rId95" Type="http://schemas.openxmlformats.org/officeDocument/2006/relationships/image" Target="../media/image146.png"/><Relationship Id="rId22" Type="http://schemas.openxmlformats.org/officeDocument/2006/relationships/image" Target="../media/image73.png"/><Relationship Id="rId27" Type="http://schemas.openxmlformats.org/officeDocument/2006/relationships/image" Target="../media/image78.png"/><Relationship Id="rId43" Type="http://schemas.openxmlformats.org/officeDocument/2006/relationships/image" Target="../media/image94.png"/><Relationship Id="rId48" Type="http://schemas.openxmlformats.org/officeDocument/2006/relationships/image" Target="../media/image99.png"/><Relationship Id="rId64" Type="http://schemas.openxmlformats.org/officeDocument/2006/relationships/image" Target="../media/image115.png"/><Relationship Id="rId69" Type="http://schemas.openxmlformats.org/officeDocument/2006/relationships/image" Target="../media/image120.png"/><Relationship Id="rId113" Type="http://schemas.openxmlformats.org/officeDocument/2006/relationships/image" Target="../media/image164.png"/><Relationship Id="rId118" Type="http://schemas.openxmlformats.org/officeDocument/2006/relationships/image" Target="../media/image169.png"/><Relationship Id="rId80" Type="http://schemas.openxmlformats.org/officeDocument/2006/relationships/image" Target="../media/image131.png"/><Relationship Id="rId85" Type="http://schemas.openxmlformats.org/officeDocument/2006/relationships/image" Target="../media/image136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33" Type="http://schemas.openxmlformats.org/officeDocument/2006/relationships/image" Target="../media/image84.png"/><Relationship Id="rId38" Type="http://schemas.openxmlformats.org/officeDocument/2006/relationships/image" Target="../media/image89.png"/><Relationship Id="rId59" Type="http://schemas.openxmlformats.org/officeDocument/2006/relationships/image" Target="../media/image110.png"/><Relationship Id="rId103" Type="http://schemas.openxmlformats.org/officeDocument/2006/relationships/image" Target="../media/image154.png"/><Relationship Id="rId108" Type="http://schemas.openxmlformats.org/officeDocument/2006/relationships/image" Target="../media/image159.png"/><Relationship Id="rId124" Type="http://schemas.openxmlformats.org/officeDocument/2006/relationships/image" Target="../media/image175.png"/><Relationship Id="rId54" Type="http://schemas.openxmlformats.org/officeDocument/2006/relationships/image" Target="../media/image105.png"/><Relationship Id="rId70" Type="http://schemas.openxmlformats.org/officeDocument/2006/relationships/image" Target="../media/image121.png"/><Relationship Id="rId75" Type="http://schemas.openxmlformats.org/officeDocument/2006/relationships/image" Target="../media/image126.png"/><Relationship Id="rId91" Type="http://schemas.openxmlformats.org/officeDocument/2006/relationships/image" Target="../media/image142.png"/><Relationship Id="rId96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23" Type="http://schemas.openxmlformats.org/officeDocument/2006/relationships/image" Target="../media/image74.png"/><Relationship Id="rId28" Type="http://schemas.openxmlformats.org/officeDocument/2006/relationships/image" Target="../media/image79.png"/><Relationship Id="rId49" Type="http://schemas.openxmlformats.org/officeDocument/2006/relationships/image" Target="../media/image100.png"/><Relationship Id="rId114" Type="http://schemas.openxmlformats.org/officeDocument/2006/relationships/image" Target="../media/image165.png"/><Relationship Id="rId119" Type="http://schemas.openxmlformats.org/officeDocument/2006/relationships/image" Target="../media/image170.png"/><Relationship Id="rId44" Type="http://schemas.openxmlformats.org/officeDocument/2006/relationships/image" Target="../media/image95.png"/><Relationship Id="rId60" Type="http://schemas.openxmlformats.org/officeDocument/2006/relationships/image" Target="../media/image111.png"/><Relationship Id="rId65" Type="http://schemas.openxmlformats.org/officeDocument/2006/relationships/image" Target="../media/image116.png"/><Relationship Id="rId81" Type="http://schemas.openxmlformats.org/officeDocument/2006/relationships/image" Target="../media/image132.png"/><Relationship Id="rId86" Type="http://schemas.openxmlformats.org/officeDocument/2006/relationships/image" Target="../media/image137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9" Type="http://schemas.openxmlformats.org/officeDocument/2006/relationships/image" Target="../media/image90.png"/><Relationship Id="rId109" Type="http://schemas.openxmlformats.org/officeDocument/2006/relationships/image" Target="../media/image160.png"/><Relationship Id="rId34" Type="http://schemas.openxmlformats.org/officeDocument/2006/relationships/image" Target="../media/image85.png"/><Relationship Id="rId50" Type="http://schemas.openxmlformats.org/officeDocument/2006/relationships/image" Target="../media/image101.png"/><Relationship Id="rId55" Type="http://schemas.openxmlformats.org/officeDocument/2006/relationships/image" Target="../media/image106.png"/><Relationship Id="rId76" Type="http://schemas.openxmlformats.org/officeDocument/2006/relationships/image" Target="../media/image127.png"/><Relationship Id="rId97" Type="http://schemas.openxmlformats.org/officeDocument/2006/relationships/image" Target="../media/image148.png"/><Relationship Id="rId104" Type="http://schemas.openxmlformats.org/officeDocument/2006/relationships/image" Target="../media/image155.png"/><Relationship Id="rId120" Type="http://schemas.openxmlformats.org/officeDocument/2006/relationships/image" Target="../media/image171.png"/><Relationship Id="rId125" Type="http://schemas.openxmlformats.org/officeDocument/2006/relationships/image" Target="../media/image176.png"/><Relationship Id="rId7" Type="http://schemas.openxmlformats.org/officeDocument/2006/relationships/image" Target="../media/image58.png"/><Relationship Id="rId71" Type="http://schemas.openxmlformats.org/officeDocument/2006/relationships/image" Target="../media/image122.png"/><Relationship Id="rId92" Type="http://schemas.openxmlformats.org/officeDocument/2006/relationships/image" Target="../media/image143.png"/><Relationship Id="rId2" Type="http://schemas.openxmlformats.org/officeDocument/2006/relationships/image" Target="../media/image54.png"/><Relationship Id="rId29" Type="http://schemas.openxmlformats.org/officeDocument/2006/relationships/image" Target="../media/image80.png"/><Relationship Id="rId24" Type="http://schemas.openxmlformats.org/officeDocument/2006/relationships/image" Target="../media/image75.png"/><Relationship Id="rId40" Type="http://schemas.openxmlformats.org/officeDocument/2006/relationships/image" Target="../media/image91.png"/><Relationship Id="rId45" Type="http://schemas.openxmlformats.org/officeDocument/2006/relationships/image" Target="../media/image96.png"/><Relationship Id="rId66" Type="http://schemas.openxmlformats.org/officeDocument/2006/relationships/image" Target="../media/image117.png"/><Relationship Id="rId87" Type="http://schemas.openxmlformats.org/officeDocument/2006/relationships/image" Target="../media/image138.png"/><Relationship Id="rId110" Type="http://schemas.openxmlformats.org/officeDocument/2006/relationships/image" Target="../media/image161.png"/><Relationship Id="rId115" Type="http://schemas.openxmlformats.org/officeDocument/2006/relationships/image" Target="../media/image166.png"/><Relationship Id="rId61" Type="http://schemas.openxmlformats.org/officeDocument/2006/relationships/image" Target="../media/image112.png"/><Relationship Id="rId82" Type="http://schemas.openxmlformats.org/officeDocument/2006/relationships/image" Target="../media/image133.png"/><Relationship Id="rId19" Type="http://schemas.openxmlformats.org/officeDocument/2006/relationships/image" Target="../media/image70.png"/><Relationship Id="rId14" Type="http://schemas.openxmlformats.org/officeDocument/2006/relationships/image" Target="../media/image65.png"/><Relationship Id="rId30" Type="http://schemas.openxmlformats.org/officeDocument/2006/relationships/image" Target="../media/image81.png"/><Relationship Id="rId35" Type="http://schemas.openxmlformats.org/officeDocument/2006/relationships/image" Target="../media/image86.png"/><Relationship Id="rId56" Type="http://schemas.openxmlformats.org/officeDocument/2006/relationships/image" Target="../media/image107.png"/><Relationship Id="rId77" Type="http://schemas.openxmlformats.org/officeDocument/2006/relationships/image" Target="../media/image128.png"/><Relationship Id="rId100" Type="http://schemas.openxmlformats.org/officeDocument/2006/relationships/image" Target="../media/image151.png"/><Relationship Id="rId105" Type="http://schemas.openxmlformats.org/officeDocument/2006/relationships/image" Target="../media/image156.png"/><Relationship Id="rId8" Type="http://schemas.openxmlformats.org/officeDocument/2006/relationships/image" Target="../media/image59.png"/><Relationship Id="rId51" Type="http://schemas.openxmlformats.org/officeDocument/2006/relationships/image" Target="../media/image102.png"/><Relationship Id="rId72" Type="http://schemas.openxmlformats.org/officeDocument/2006/relationships/image" Target="../media/image123.png"/><Relationship Id="rId93" Type="http://schemas.openxmlformats.org/officeDocument/2006/relationships/image" Target="../media/image144.png"/><Relationship Id="rId98" Type="http://schemas.openxmlformats.org/officeDocument/2006/relationships/image" Target="../media/image149.png"/><Relationship Id="rId121" Type="http://schemas.openxmlformats.org/officeDocument/2006/relationships/image" Target="../media/image172.png"/><Relationship Id="rId3" Type="http://schemas.openxmlformats.org/officeDocument/2006/relationships/image" Target="../media/image55.png"/><Relationship Id="rId25" Type="http://schemas.openxmlformats.org/officeDocument/2006/relationships/image" Target="../media/image76.png"/><Relationship Id="rId46" Type="http://schemas.openxmlformats.org/officeDocument/2006/relationships/image" Target="../media/image97.png"/><Relationship Id="rId67" Type="http://schemas.openxmlformats.org/officeDocument/2006/relationships/image" Target="../media/image118.png"/><Relationship Id="rId116" Type="http://schemas.openxmlformats.org/officeDocument/2006/relationships/image" Target="../media/image167.png"/><Relationship Id="rId20" Type="http://schemas.openxmlformats.org/officeDocument/2006/relationships/image" Target="../media/image71.png"/><Relationship Id="rId41" Type="http://schemas.openxmlformats.org/officeDocument/2006/relationships/image" Target="../media/image92.png"/><Relationship Id="rId62" Type="http://schemas.openxmlformats.org/officeDocument/2006/relationships/image" Target="../media/image113.png"/><Relationship Id="rId83" Type="http://schemas.openxmlformats.org/officeDocument/2006/relationships/image" Target="../media/image134.png"/><Relationship Id="rId88" Type="http://schemas.openxmlformats.org/officeDocument/2006/relationships/image" Target="../media/image139.png"/><Relationship Id="rId111" Type="http://schemas.openxmlformats.org/officeDocument/2006/relationships/image" Target="../media/image162.png"/><Relationship Id="rId15" Type="http://schemas.openxmlformats.org/officeDocument/2006/relationships/image" Target="../media/image66.png"/><Relationship Id="rId36" Type="http://schemas.openxmlformats.org/officeDocument/2006/relationships/image" Target="../media/image87.png"/><Relationship Id="rId57" Type="http://schemas.openxmlformats.org/officeDocument/2006/relationships/image" Target="../media/image108.png"/><Relationship Id="rId106" Type="http://schemas.openxmlformats.org/officeDocument/2006/relationships/image" Target="../media/image157.png"/><Relationship Id="rId10" Type="http://schemas.openxmlformats.org/officeDocument/2006/relationships/image" Target="../media/image61.png"/><Relationship Id="rId31" Type="http://schemas.openxmlformats.org/officeDocument/2006/relationships/image" Target="../media/image82.png"/><Relationship Id="rId52" Type="http://schemas.openxmlformats.org/officeDocument/2006/relationships/image" Target="../media/image103.png"/><Relationship Id="rId73" Type="http://schemas.openxmlformats.org/officeDocument/2006/relationships/image" Target="../media/image124.png"/><Relationship Id="rId78" Type="http://schemas.openxmlformats.org/officeDocument/2006/relationships/image" Target="../media/image129.png"/><Relationship Id="rId94" Type="http://schemas.openxmlformats.org/officeDocument/2006/relationships/image" Target="../media/image145.png"/><Relationship Id="rId99" Type="http://schemas.openxmlformats.org/officeDocument/2006/relationships/image" Target="../media/image150.png"/><Relationship Id="rId101" Type="http://schemas.openxmlformats.org/officeDocument/2006/relationships/image" Target="../media/image152.png"/><Relationship Id="rId122" Type="http://schemas.openxmlformats.org/officeDocument/2006/relationships/image" Target="../media/image173.png"/><Relationship Id="rId4" Type="http://schemas.openxmlformats.org/officeDocument/2006/relationships/image" Target="../media/image56.png"/><Relationship Id="rId9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650EA-26D9-449F-E179-750A25F481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21486" y="-369332"/>
            <a:ext cx="7101027" cy="369332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/>
              <a:t>Enterprise National Car Rental Presentation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6308" y="958977"/>
            <a:ext cx="39820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5" dirty="0">
                <a:solidFill>
                  <a:srgbClr val="002857"/>
                </a:solidFill>
                <a:latin typeface="Arial"/>
                <a:cs typeface="Arial"/>
              </a:rPr>
              <a:t>North American</a:t>
            </a:r>
            <a:r>
              <a:rPr sz="2800" b="0" spc="-150" dirty="0">
                <a:solidFill>
                  <a:srgbClr val="002857"/>
                </a:solidFill>
                <a:latin typeface="Arial"/>
                <a:cs typeface="Arial"/>
              </a:rPr>
              <a:t> </a:t>
            </a:r>
            <a:r>
              <a:rPr sz="2800" b="0" spc="-5" dirty="0">
                <a:solidFill>
                  <a:srgbClr val="002857"/>
                </a:solidFill>
                <a:latin typeface="Arial"/>
                <a:cs typeface="Arial"/>
              </a:rPr>
              <a:t>Footprint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02929" y="5770681"/>
            <a:ext cx="85725" cy="857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65"/>
              </a:lnSpc>
            </a:pPr>
            <a:r>
              <a:rPr sz="600" dirty="0">
                <a:solidFill>
                  <a:srgbClr val="092F4B"/>
                </a:solidFill>
                <a:latin typeface="Arial"/>
                <a:cs typeface="Arial"/>
              </a:rPr>
              <a:t>10</a:t>
            </a:r>
            <a:endParaRPr sz="6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90614" y="857250"/>
            <a:ext cx="2453640" cy="5143500"/>
          </a:xfrm>
          <a:custGeom>
            <a:avLst/>
            <a:gdLst/>
            <a:ahLst/>
            <a:cxnLst/>
            <a:rect l="l" t="t" r="r" b="b"/>
            <a:pathLst>
              <a:path w="2453640" h="5143500">
                <a:moveTo>
                  <a:pt x="0" y="5143500"/>
                </a:moveTo>
                <a:lnTo>
                  <a:pt x="2453385" y="5143500"/>
                </a:lnTo>
                <a:lnTo>
                  <a:pt x="2453385" y="0"/>
                </a:lnTo>
                <a:lnTo>
                  <a:pt x="0" y="0"/>
                </a:lnTo>
                <a:lnTo>
                  <a:pt x="0" y="5143500"/>
                </a:lnTo>
                <a:close/>
              </a:path>
            </a:pathLst>
          </a:custGeom>
          <a:solidFill>
            <a:srgbClr val="0028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83348" y="3989578"/>
            <a:ext cx="1870710" cy="0"/>
          </a:xfrm>
          <a:custGeom>
            <a:avLst/>
            <a:gdLst/>
            <a:ahLst/>
            <a:cxnLst/>
            <a:rect l="l" t="t" r="r" b="b"/>
            <a:pathLst>
              <a:path w="1870709">
                <a:moveTo>
                  <a:pt x="0" y="0"/>
                </a:moveTo>
                <a:lnTo>
                  <a:pt x="1870455" y="0"/>
                </a:lnTo>
              </a:path>
            </a:pathLst>
          </a:custGeom>
          <a:ln w="1016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008114" y="2351419"/>
            <a:ext cx="1826895" cy="3516629"/>
          </a:xfrm>
          <a:prstGeom prst="rect">
            <a:avLst/>
          </a:prstGeom>
        </p:spPr>
        <p:txBody>
          <a:bodyPr vert="horz" wrap="square" lIns="0" tIns="296545" rIns="0" bIns="0" rtlCol="0">
            <a:spAutoFit/>
          </a:bodyPr>
          <a:lstStyle/>
          <a:p>
            <a:pPr marR="3175" algn="ctr">
              <a:lnSpc>
                <a:spcPct val="100000"/>
              </a:lnSpc>
              <a:spcBef>
                <a:spcPts val="2335"/>
              </a:spcBef>
            </a:pPr>
            <a:r>
              <a:rPr sz="6000" spc="-5" dirty="0">
                <a:solidFill>
                  <a:srgbClr val="00C662"/>
                </a:solidFill>
                <a:latin typeface="Arial"/>
                <a:cs typeface="Arial"/>
              </a:rPr>
              <a:t>550+</a:t>
            </a:r>
            <a:endParaRPr sz="6000">
              <a:latin typeface="Arial"/>
              <a:cs typeface="Arial"/>
            </a:endParaRPr>
          </a:p>
          <a:p>
            <a:pPr marL="473075">
              <a:lnSpc>
                <a:spcPct val="100000"/>
              </a:lnSpc>
              <a:spcBef>
                <a:spcPts val="44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Locations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2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6000" spc="-5" dirty="0">
                <a:solidFill>
                  <a:srgbClr val="00C662"/>
                </a:solidFill>
                <a:latin typeface="Arial"/>
                <a:cs typeface="Arial"/>
              </a:rPr>
              <a:t>90K+</a:t>
            </a:r>
            <a:endParaRPr sz="6000">
              <a:latin typeface="Arial"/>
              <a:cs typeface="Arial"/>
            </a:endParaRPr>
          </a:p>
          <a:p>
            <a:pPr marL="98425" marR="95250" algn="ctr">
              <a:lnSpc>
                <a:spcPct val="100000"/>
              </a:lnSpc>
              <a:spcBef>
                <a:spcPts val="445"/>
              </a:spcBef>
            </a:pP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Light-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2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Medium-Duty  Co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mm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erc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ia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ll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q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ipp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d 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Vehicles</a:t>
            </a:r>
            <a:endParaRPr sz="1200">
              <a:latin typeface="Arial"/>
              <a:cs typeface="Arial"/>
            </a:endParaRPr>
          </a:p>
          <a:p>
            <a:pPr marR="38100" algn="r">
              <a:lnSpc>
                <a:spcPct val="100000"/>
              </a:lnSpc>
              <a:spcBef>
                <a:spcPts val="530"/>
              </a:spcBef>
            </a:pPr>
            <a:r>
              <a:rPr sz="600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6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1940" y="1191767"/>
            <a:ext cx="6483096" cy="27264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8698" y="1218183"/>
            <a:ext cx="6380353" cy="26242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3463" y="1193291"/>
            <a:ext cx="6483096" cy="27264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0337" y="1219708"/>
            <a:ext cx="6380353" cy="26242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1940" y="1193291"/>
            <a:ext cx="6483096" cy="27264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8698" y="1219708"/>
            <a:ext cx="6380353" cy="26242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3026664"/>
            <a:ext cx="5009388" cy="28590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4967" y="3053511"/>
            <a:ext cx="4907407" cy="275615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4068" y="3026664"/>
            <a:ext cx="5009387" cy="28575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1055" y="3052762"/>
            <a:ext cx="4907407" cy="275615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4068" y="3026664"/>
            <a:ext cx="5009387" cy="28590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1055" y="3053511"/>
            <a:ext cx="4907407" cy="275615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7473442" y="719596"/>
            <a:ext cx="873125" cy="1463040"/>
          </a:xfrm>
          <a:prstGeom prst="rect">
            <a:avLst/>
          </a:prstGeom>
        </p:spPr>
        <p:txBody>
          <a:bodyPr vert="horz" wrap="square" lIns="0" tIns="2959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330"/>
              </a:spcBef>
            </a:pPr>
            <a:r>
              <a:rPr sz="6000" spc="-5" dirty="0">
                <a:solidFill>
                  <a:srgbClr val="00C662"/>
                </a:solidFill>
                <a:latin typeface="Arial"/>
                <a:cs typeface="Arial"/>
              </a:rPr>
              <a:t>25</a:t>
            </a:r>
            <a:endParaRPr sz="6000">
              <a:latin typeface="Arial"/>
              <a:cs typeface="Arial"/>
            </a:endParaRPr>
          </a:p>
          <a:p>
            <a:pPr marL="14604" algn="ctr">
              <a:lnSpc>
                <a:spcPct val="100000"/>
              </a:lnSpc>
              <a:spcBef>
                <a:spcPts val="445"/>
              </a:spcBef>
            </a:pP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Years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83348" y="2372995"/>
            <a:ext cx="1870710" cy="0"/>
          </a:xfrm>
          <a:custGeom>
            <a:avLst/>
            <a:gdLst/>
            <a:ahLst/>
            <a:cxnLst/>
            <a:rect l="l" t="t" r="r" b="b"/>
            <a:pathLst>
              <a:path w="1870709">
                <a:moveTo>
                  <a:pt x="0" y="0"/>
                </a:moveTo>
                <a:lnTo>
                  <a:pt x="1870455" y="0"/>
                </a:lnTo>
              </a:path>
            </a:pathLst>
          </a:custGeom>
          <a:ln w="1016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"/>
            <a:ext cx="9143999" cy="66847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612902"/>
            <a:ext cx="9144000" cy="245110"/>
          </a:xfrm>
          <a:custGeom>
            <a:avLst/>
            <a:gdLst/>
            <a:ahLst/>
            <a:cxnLst/>
            <a:rect l="l" t="t" r="r" b="b"/>
            <a:pathLst>
              <a:path w="9144000" h="245109">
                <a:moveTo>
                  <a:pt x="0" y="245097"/>
                </a:moveTo>
                <a:lnTo>
                  <a:pt x="9144000" y="245097"/>
                </a:lnTo>
                <a:lnTo>
                  <a:pt x="9144000" y="0"/>
                </a:lnTo>
                <a:lnTo>
                  <a:pt x="0" y="0"/>
                </a:lnTo>
                <a:lnTo>
                  <a:pt x="0" y="245097"/>
                </a:lnTo>
                <a:close/>
              </a:path>
            </a:pathLst>
          </a:custGeom>
          <a:solidFill>
            <a:srgbClr val="0094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6844" y="320014"/>
            <a:ext cx="8487156" cy="11436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3986" y="517245"/>
            <a:ext cx="8290559" cy="711835"/>
          </a:xfrm>
          <a:custGeom>
            <a:avLst/>
            <a:gdLst/>
            <a:ahLst/>
            <a:cxnLst/>
            <a:rect l="l" t="t" r="r" b="b"/>
            <a:pathLst>
              <a:path w="8290559" h="711835">
                <a:moveTo>
                  <a:pt x="0" y="711352"/>
                </a:moveTo>
                <a:lnTo>
                  <a:pt x="8290052" y="711352"/>
                </a:lnTo>
                <a:lnTo>
                  <a:pt x="8290052" y="0"/>
                </a:lnTo>
                <a:lnTo>
                  <a:pt x="0" y="0"/>
                </a:lnTo>
                <a:lnTo>
                  <a:pt x="0" y="711352"/>
                </a:lnTo>
                <a:close/>
              </a:path>
            </a:pathLst>
          </a:custGeom>
          <a:solidFill>
            <a:srgbClr val="009442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21486" y="669163"/>
            <a:ext cx="26130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Booking</a:t>
            </a:r>
            <a:r>
              <a:rPr spc="-75" dirty="0"/>
              <a:t> </a:t>
            </a:r>
            <a:r>
              <a:rPr spc="-5" dirty="0"/>
              <a:t>Process:</a:t>
            </a:r>
          </a:p>
        </p:txBody>
      </p:sp>
      <p:sp>
        <p:nv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6176" y="1335024"/>
            <a:ext cx="8497823" cy="50673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4963" y="1432560"/>
            <a:ext cx="8098536" cy="45826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8225" y="1354874"/>
            <a:ext cx="8456295" cy="4986020"/>
          </a:xfrm>
          <a:custGeom>
            <a:avLst/>
            <a:gdLst/>
            <a:ahLst/>
            <a:cxnLst/>
            <a:rect l="l" t="t" r="r" b="b"/>
            <a:pathLst>
              <a:path w="8456295" h="4986020">
                <a:moveTo>
                  <a:pt x="0" y="4985893"/>
                </a:moveTo>
                <a:lnTo>
                  <a:pt x="8455774" y="4985893"/>
                </a:lnTo>
                <a:lnTo>
                  <a:pt x="8455774" y="0"/>
                </a:lnTo>
                <a:lnTo>
                  <a:pt x="0" y="0"/>
                </a:lnTo>
                <a:lnTo>
                  <a:pt x="0" y="4985893"/>
                </a:lnTo>
                <a:close/>
              </a:path>
            </a:pathLst>
          </a:custGeom>
          <a:solidFill>
            <a:srgbClr val="007039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7013" y="1628901"/>
            <a:ext cx="164592" cy="2133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7013" y="2430526"/>
            <a:ext cx="140207" cy="1783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4200" y="2781045"/>
            <a:ext cx="140207" cy="1783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7013" y="3463797"/>
            <a:ext cx="164592" cy="2133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7013" y="3869182"/>
            <a:ext cx="164592" cy="2133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7013" y="4679950"/>
            <a:ext cx="164592" cy="2133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7013" y="5490692"/>
            <a:ext cx="164592" cy="2133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7566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Account Number: </a:t>
            </a:r>
            <a:r>
              <a:rPr spc="-20" dirty="0"/>
              <a:t>45WA033</a:t>
            </a:r>
          </a:p>
          <a:p>
            <a:pPr marL="862965">
              <a:lnSpc>
                <a:spcPct val="100000"/>
              </a:lnSpc>
              <a:spcBef>
                <a:spcPts val="35"/>
              </a:spcBef>
            </a:pPr>
            <a:endParaRPr sz="2750" dirty="0"/>
          </a:p>
          <a:p>
            <a:pPr marL="1332865" marR="5080" indent="-317500">
              <a:lnSpc>
                <a:spcPct val="114999"/>
              </a:lnSpc>
            </a:pPr>
            <a:r>
              <a:rPr sz="2000" u="heavy" spc="-5" dirty="0">
                <a:uFill>
                  <a:solidFill>
                    <a:srgbClr val="FFFFFF"/>
                  </a:solidFill>
                </a:uFill>
                <a:hlinkClick r:id="rId7"/>
              </a:rPr>
              <a:t>https://elink.enterprise.com/en/20/03/was-univ-of-washington.html </a:t>
            </a:r>
            <a:r>
              <a:rPr sz="2000" spc="-5" dirty="0"/>
              <a:t> </a:t>
            </a:r>
            <a:r>
              <a:rPr sz="2000" dirty="0"/>
              <a:t>Ground </a:t>
            </a:r>
            <a:r>
              <a:rPr sz="2000" spc="-10" dirty="0"/>
              <a:t>Transportation </a:t>
            </a:r>
            <a:r>
              <a:rPr sz="2000" spc="-5" dirty="0"/>
              <a:t>page via </a:t>
            </a:r>
            <a:r>
              <a:rPr sz="2000" dirty="0"/>
              <a:t>UW</a:t>
            </a:r>
            <a:r>
              <a:rPr sz="2000" spc="-135" dirty="0"/>
              <a:t> </a:t>
            </a:r>
            <a:r>
              <a:rPr sz="2000" dirty="0"/>
              <a:t>site.</a:t>
            </a:r>
          </a:p>
          <a:p>
            <a:pPr marL="862965">
              <a:lnSpc>
                <a:spcPct val="100000"/>
              </a:lnSpc>
              <a:spcBef>
                <a:spcPts val="35"/>
              </a:spcBef>
            </a:pPr>
            <a:endParaRPr sz="2450" dirty="0"/>
          </a:p>
          <a:p>
            <a:pPr marL="875665">
              <a:lnSpc>
                <a:spcPct val="100000"/>
              </a:lnSpc>
            </a:pPr>
            <a:r>
              <a:rPr dirty="0"/>
              <a:t>Enterprise.com</a:t>
            </a:r>
          </a:p>
          <a:p>
            <a:pPr marL="875665">
              <a:lnSpc>
                <a:spcPct val="100000"/>
              </a:lnSpc>
              <a:spcBef>
                <a:spcPts val="315"/>
              </a:spcBef>
            </a:pPr>
            <a:r>
              <a:rPr spc="-15" dirty="0"/>
              <a:t>Nationalcar.com</a:t>
            </a:r>
          </a:p>
          <a:p>
            <a:pPr marL="875665" marR="3435985">
              <a:lnSpc>
                <a:spcPct val="221700"/>
              </a:lnSpc>
            </a:pPr>
            <a:r>
              <a:rPr spc="-15" dirty="0"/>
              <a:t>Travel </a:t>
            </a:r>
            <a:r>
              <a:rPr dirty="0"/>
              <a:t>Management</a:t>
            </a:r>
            <a:r>
              <a:rPr spc="-55" dirty="0"/>
              <a:t> </a:t>
            </a:r>
            <a:r>
              <a:rPr spc="-5" dirty="0"/>
              <a:t>Company  National Car</a:t>
            </a:r>
            <a:r>
              <a:rPr spc="-105" dirty="0"/>
              <a:t> </a:t>
            </a:r>
            <a:r>
              <a:rPr spc="-5" dirty="0"/>
              <a:t>App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0"/>
            <a:ext cx="9143999" cy="66847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612902"/>
            <a:ext cx="9144000" cy="245110"/>
          </a:xfrm>
          <a:custGeom>
            <a:avLst/>
            <a:gdLst/>
            <a:ahLst/>
            <a:cxnLst/>
            <a:rect l="l" t="t" r="r" b="b"/>
            <a:pathLst>
              <a:path w="9144000" h="245109">
                <a:moveTo>
                  <a:pt x="0" y="245097"/>
                </a:moveTo>
                <a:lnTo>
                  <a:pt x="9144000" y="245097"/>
                </a:lnTo>
                <a:lnTo>
                  <a:pt x="9144000" y="0"/>
                </a:lnTo>
                <a:lnTo>
                  <a:pt x="0" y="0"/>
                </a:lnTo>
                <a:lnTo>
                  <a:pt x="0" y="245097"/>
                </a:lnTo>
                <a:close/>
              </a:path>
            </a:pathLst>
          </a:custGeom>
          <a:solidFill>
            <a:srgbClr val="0094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6844" y="320014"/>
            <a:ext cx="8487156" cy="11436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3986" y="517245"/>
            <a:ext cx="8290559" cy="711835"/>
          </a:xfrm>
          <a:custGeom>
            <a:avLst/>
            <a:gdLst/>
            <a:ahLst/>
            <a:cxnLst/>
            <a:rect l="l" t="t" r="r" b="b"/>
            <a:pathLst>
              <a:path w="8290559" h="711835">
                <a:moveTo>
                  <a:pt x="0" y="711352"/>
                </a:moveTo>
                <a:lnTo>
                  <a:pt x="8290052" y="711352"/>
                </a:lnTo>
                <a:lnTo>
                  <a:pt x="8290052" y="0"/>
                </a:lnTo>
                <a:lnTo>
                  <a:pt x="0" y="0"/>
                </a:lnTo>
                <a:lnTo>
                  <a:pt x="0" y="711352"/>
                </a:lnTo>
                <a:close/>
              </a:path>
            </a:pathLst>
          </a:custGeom>
          <a:solidFill>
            <a:srgbClr val="009442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21486" y="669163"/>
            <a:ext cx="45319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UNIVERSITY </a:t>
            </a:r>
            <a:r>
              <a:rPr dirty="0"/>
              <a:t>OF</a:t>
            </a:r>
            <a:r>
              <a:rPr spc="-90" dirty="0"/>
              <a:t> </a:t>
            </a:r>
            <a:r>
              <a:rPr spc="-25" dirty="0"/>
              <a:t>WASHINGTON</a:t>
            </a:r>
          </a:p>
        </p:txBody>
      </p:sp>
      <p:sp>
        <p:nv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2376" y="1335024"/>
            <a:ext cx="8421623" cy="50673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1163" y="1267967"/>
            <a:ext cx="7933944" cy="49118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5022" y="1354874"/>
            <a:ext cx="8379459" cy="4986020"/>
          </a:xfrm>
          <a:custGeom>
            <a:avLst/>
            <a:gdLst/>
            <a:ahLst/>
            <a:cxnLst/>
            <a:rect l="l" t="t" r="r" b="b"/>
            <a:pathLst>
              <a:path w="8379459" h="4986020">
                <a:moveTo>
                  <a:pt x="0" y="4985893"/>
                </a:moveTo>
                <a:lnTo>
                  <a:pt x="8378977" y="4985893"/>
                </a:lnTo>
                <a:lnTo>
                  <a:pt x="8378977" y="0"/>
                </a:lnTo>
                <a:lnTo>
                  <a:pt x="0" y="0"/>
                </a:lnTo>
                <a:lnTo>
                  <a:pt x="0" y="4985893"/>
                </a:lnTo>
                <a:close/>
              </a:path>
            </a:pathLst>
          </a:custGeom>
          <a:solidFill>
            <a:srgbClr val="007039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3810" y="1464310"/>
            <a:ext cx="164592" cy="2133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3810" y="2275077"/>
            <a:ext cx="164592" cy="2133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3810" y="3223005"/>
            <a:ext cx="164592" cy="2133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3810" y="4033773"/>
            <a:ext cx="164592" cy="2133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3810" y="4844541"/>
            <a:ext cx="164592" cy="2133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3810" y="5655284"/>
            <a:ext cx="164592" cy="2133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307338" y="1358900"/>
            <a:ext cx="7347584" cy="4583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Coverage</a:t>
            </a:r>
            <a:r>
              <a:rPr sz="24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Included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250">
              <a:latin typeface="Arial"/>
              <a:cs typeface="Arial"/>
            </a:endParaRPr>
          </a:p>
          <a:p>
            <a:pPr marL="12700" marR="13970">
              <a:lnSpc>
                <a:spcPct val="91100"/>
              </a:lnSpc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18-20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year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old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(18-20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are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restricted to up to a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full-size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sedan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with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account  number</a:t>
            </a:r>
            <a:r>
              <a:rPr sz="16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7"/>
              </a:rPr>
              <a:t>XZ80077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2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Business Use</a:t>
            </a:r>
            <a:r>
              <a:rPr sz="24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Only</a:t>
            </a:r>
            <a:endParaRPr sz="2400">
              <a:latin typeface="Arial"/>
              <a:cs typeface="Arial"/>
            </a:endParaRPr>
          </a:p>
          <a:p>
            <a:pPr marL="12700" marR="1511300">
              <a:lnSpc>
                <a:spcPct val="221700"/>
              </a:lnSpc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One-way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fee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waived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within </a:t>
            </a:r>
            <a:r>
              <a:rPr sz="2400" spc="-45" dirty="0">
                <a:solidFill>
                  <a:srgbClr val="FFFFFF"/>
                </a:solidFill>
                <a:latin typeface="Arial"/>
                <a:cs typeface="Arial"/>
              </a:rPr>
              <a:t>WA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state  Nationwide Airport and Homecity</a:t>
            </a:r>
            <a:r>
              <a:rPr sz="24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Locations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Rent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vs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Mileage Reimbursement/Driving Personal</a:t>
            </a:r>
            <a:r>
              <a:rPr sz="24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Car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"/>
            <a:ext cx="9143999" cy="67354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6613525"/>
          </a:xfrm>
          <a:custGeom>
            <a:avLst/>
            <a:gdLst/>
            <a:ahLst/>
            <a:cxnLst/>
            <a:rect l="l" t="t" r="r" b="b"/>
            <a:pathLst>
              <a:path w="9144000" h="6613525">
                <a:moveTo>
                  <a:pt x="0" y="6612966"/>
                </a:moveTo>
                <a:lnTo>
                  <a:pt x="9144000" y="6612966"/>
                </a:lnTo>
                <a:lnTo>
                  <a:pt x="9144000" y="0"/>
                </a:lnTo>
                <a:lnTo>
                  <a:pt x="0" y="0"/>
                </a:lnTo>
                <a:lnTo>
                  <a:pt x="0" y="6612966"/>
                </a:lnTo>
                <a:close/>
              </a:path>
            </a:pathLst>
          </a:custGeom>
          <a:solidFill>
            <a:srgbClr val="D9D9D9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6844" y="320014"/>
            <a:ext cx="8487156" cy="11436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3986" y="517245"/>
            <a:ext cx="8290559" cy="711835"/>
          </a:xfrm>
          <a:custGeom>
            <a:avLst/>
            <a:gdLst/>
            <a:ahLst/>
            <a:cxnLst/>
            <a:rect l="l" t="t" r="r" b="b"/>
            <a:pathLst>
              <a:path w="8290559" h="711835">
                <a:moveTo>
                  <a:pt x="0" y="711352"/>
                </a:moveTo>
                <a:lnTo>
                  <a:pt x="8290052" y="711352"/>
                </a:lnTo>
                <a:lnTo>
                  <a:pt x="8290052" y="0"/>
                </a:lnTo>
                <a:lnTo>
                  <a:pt x="0" y="0"/>
                </a:lnTo>
                <a:lnTo>
                  <a:pt x="0" y="711352"/>
                </a:lnTo>
                <a:close/>
              </a:path>
            </a:pathLst>
          </a:custGeom>
          <a:solidFill>
            <a:srgbClr val="009442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21486" y="669163"/>
            <a:ext cx="5198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TWO </a:t>
            </a:r>
            <a:r>
              <a:rPr spc="-10" dirty="0"/>
              <a:t>BRANDS </a:t>
            </a:r>
            <a:r>
              <a:rPr spc="-25" dirty="0"/>
              <a:t>TO </a:t>
            </a:r>
            <a:r>
              <a:rPr spc="-5" dirty="0"/>
              <a:t>MEET ANY</a:t>
            </a:r>
            <a:r>
              <a:rPr spc="-135" dirty="0"/>
              <a:t> </a:t>
            </a:r>
            <a:r>
              <a:rPr spc="-5" dirty="0"/>
              <a:t>NEED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1021486" y="1374394"/>
            <a:ext cx="3695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5F5F61"/>
                </a:solidFill>
                <a:latin typeface="Arial"/>
                <a:cs typeface="Arial"/>
              </a:rPr>
              <a:t>One </a:t>
            </a:r>
            <a:r>
              <a:rPr sz="1800" spc="-10" dirty="0">
                <a:solidFill>
                  <a:srgbClr val="5F5F61"/>
                </a:solidFill>
                <a:latin typeface="Arial"/>
                <a:cs typeface="Arial"/>
              </a:rPr>
              <a:t>Loyalty </a:t>
            </a:r>
            <a:r>
              <a:rPr sz="1800" spc="-5" dirty="0">
                <a:solidFill>
                  <a:srgbClr val="5F5F61"/>
                </a:solidFill>
                <a:latin typeface="Arial"/>
                <a:cs typeface="Arial"/>
              </a:rPr>
              <a:t>Program Covering</a:t>
            </a:r>
            <a:r>
              <a:rPr sz="1800" spc="25" dirty="0">
                <a:solidFill>
                  <a:srgbClr val="5F5F61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5F5F61"/>
                </a:solidFill>
                <a:latin typeface="Arial"/>
                <a:cs typeface="Arial"/>
              </a:rPr>
              <a:t>Both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964" y="2063114"/>
            <a:ext cx="4115435" cy="433705"/>
          </a:xfrm>
          <a:custGeom>
            <a:avLst/>
            <a:gdLst/>
            <a:ahLst/>
            <a:cxnLst/>
            <a:rect l="l" t="t" r="r" b="b"/>
            <a:pathLst>
              <a:path w="4115435" h="433705">
                <a:moveTo>
                  <a:pt x="3973402" y="332380"/>
                </a:moveTo>
                <a:lnTo>
                  <a:pt x="3932995" y="372745"/>
                </a:lnTo>
                <a:lnTo>
                  <a:pt x="4114859" y="433324"/>
                </a:lnTo>
                <a:lnTo>
                  <a:pt x="4087935" y="352551"/>
                </a:lnTo>
                <a:lnTo>
                  <a:pt x="3993574" y="352551"/>
                </a:lnTo>
                <a:lnTo>
                  <a:pt x="3973402" y="332380"/>
                </a:lnTo>
                <a:close/>
              </a:path>
              <a:path w="4115435" h="433705">
                <a:moveTo>
                  <a:pt x="4013813" y="292011"/>
                </a:moveTo>
                <a:lnTo>
                  <a:pt x="3973402" y="332380"/>
                </a:lnTo>
                <a:lnTo>
                  <a:pt x="3993574" y="352551"/>
                </a:lnTo>
                <a:lnTo>
                  <a:pt x="4033960" y="312165"/>
                </a:lnTo>
                <a:lnTo>
                  <a:pt x="4013813" y="292011"/>
                </a:lnTo>
                <a:close/>
              </a:path>
              <a:path w="4115435" h="433705">
                <a:moveTo>
                  <a:pt x="4054280" y="251587"/>
                </a:moveTo>
                <a:lnTo>
                  <a:pt x="4013813" y="292011"/>
                </a:lnTo>
                <a:lnTo>
                  <a:pt x="4033960" y="312165"/>
                </a:lnTo>
                <a:lnTo>
                  <a:pt x="3993574" y="352551"/>
                </a:lnTo>
                <a:lnTo>
                  <a:pt x="4087935" y="352551"/>
                </a:lnTo>
                <a:lnTo>
                  <a:pt x="4054280" y="251587"/>
                </a:lnTo>
                <a:close/>
              </a:path>
              <a:path w="4115435" h="433705">
                <a:moveTo>
                  <a:pt x="3775496" y="53594"/>
                </a:moveTo>
                <a:lnTo>
                  <a:pt x="3694616" y="53594"/>
                </a:lnTo>
                <a:lnTo>
                  <a:pt x="3714809" y="61849"/>
                </a:lnTo>
                <a:lnTo>
                  <a:pt x="3702871" y="61849"/>
                </a:lnTo>
                <a:lnTo>
                  <a:pt x="3973402" y="332380"/>
                </a:lnTo>
                <a:lnTo>
                  <a:pt x="4013813" y="292011"/>
                </a:lnTo>
                <a:lnTo>
                  <a:pt x="3783747" y="61849"/>
                </a:lnTo>
                <a:lnTo>
                  <a:pt x="3714809" y="61849"/>
                </a:lnTo>
                <a:lnTo>
                  <a:pt x="3783732" y="61833"/>
                </a:lnTo>
                <a:lnTo>
                  <a:pt x="3775496" y="53594"/>
                </a:lnTo>
                <a:close/>
              </a:path>
              <a:path w="4115435" h="433705">
                <a:moveTo>
                  <a:pt x="3694616" y="53594"/>
                </a:moveTo>
                <a:lnTo>
                  <a:pt x="3702856" y="61833"/>
                </a:lnTo>
                <a:lnTo>
                  <a:pt x="3714809" y="61849"/>
                </a:lnTo>
                <a:lnTo>
                  <a:pt x="3694616" y="53594"/>
                </a:lnTo>
                <a:close/>
              </a:path>
              <a:path w="4115435" h="433705">
                <a:moveTo>
                  <a:pt x="73" y="0"/>
                </a:moveTo>
                <a:lnTo>
                  <a:pt x="0" y="57150"/>
                </a:lnTo>
                <a:lnTo>
                  <a:pt x="3702856" y="61833"/>
                </a:lnTo>
                <a:lnTo>
                  <a:pt x="3694616" y="53594"/>
                </a:lnTo>
                <a:lnTo>
                  <a:pt x="3775496" y="53594"/>
                </a:lnTo>
                <a:lnTo>
                  <a:pt x="3729668" y="7747"/>
                </a:lnTo>
                <a:lnTo>
                  <a:pt x="3722429" y="4825"/>
                </a:lnTo>
                <a:lnTo>
                  <a:pt x="3714809" y="4699"/>
                </a:lnTo>
                <a:lnTo>
                  <a:pt x="73" y="0"/>
                </a:lnTo>
                <a:close/>
              </a:path>
            </a:pathLst>
          </a:custGeom>
          <a:solidFill>
            <a:srgbClr val="FFBE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286000"/>
            <a:ext cx="4533265" cy="1814830"/>
          </a:xfrm>
          <a:custGeom>
            <a:avLst/>
            <a:gdLst/>
            <a:ahLst/>
            <a:cxnLst/>
            <a:rect l="l" t="t" r="r" b="b"/>
            <a:pathLst>
              <a:path w="4533265" h="1814829">
                <a:moveTo>
                  <a:pt x="3625850" y="0"/>
                </a:moveTo>
                <a:lnTo>
                  <a:pt x="0" y="0"/>
                </a:lnTo>
                <a:lnTo>
                  <a:pt x="0" y="1814322"/>
                </a:lnTo>
                <a:lnTo>
                  <a:pt x="3625850" y="1814322"/>
                </a:lnTo>
                <a:lnTo>
                  <a:pt x="4533011" y="907161"/>
                </a:lnTo>
                <a:lnTo>
                  <a:pt x="3625850" y="0"/>
                </a:lnTo>
                <a:close/>
              </a:path>
            </a:pathLst>
          </a:custGeom>
          <a:solidFill>
            <a:srgbClr val="0094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 descr="National Car Rental logo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197508" y="2660218"/>
            <a:ext cx="1300861" cy="3640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31335" y="2746248"/>
            <a:ext cx="1617726" cy="101879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59130" y="3111754"/>
            <a:ext cx="2776220" cy="84963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 algn="ctr">
              <a:lnSpc>
                <a:spcPct val="85100"/>
              </a:lnSpc>
              <a:spcBef>
                <a:spcPts val="459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Premium On-Airport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and  Business Center  Solutions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800" y="4032630"/>
            <a:ext cx="3566160" cy="1718310"/>
          </a:xfrm>
          <a:custGeom>
            <a:avLst/>
            <a:gdLst/>
            <a:ahLst/>
            <a:cxnLst/>
            <a:rect l="l" t="t" r="r" b="b"/>
            <a:pathLst>
              <a:path w="3566160" h="1718310">
                <a:moveTo>
                  <a:pt x="0" y="1717929"/>
                </a:moveTo>
                <a:lnTo>
                  <a:pt x="3566160" y="1717929"/>
                </a:lnTo>
                <a:lnTo>
                  <a:pt x="3566160" y="0"/>
                </a:lnTo>
                <a:lnTo>
                  <a:pt x="0" y="0"/>
                </a:lnTo>
                <a:lnTo>
                  <a:pt x="0" y="1717929"/>
                </a:lnTo>
                <a:close/>
              </a:path>
            </a:pathLst>
          </a:custGeom>
          <a:solidFill>
            <a:srgbClr val="FFFFFF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800" y="4032630"/>
            <a:ext cx="3566160" cy="1718310"/>
          </a:xfrm>
          <a:custGeom>
            <a:avLst/>
            <a:gdLst/>
            <a:ahLst/>
            <a:cxnLst/>
            <a:rect l="l" t="t" r="r" b="b"/>
            <a:pathLst>
              <a:path w="3566160" h="1718310">
                <a:moveTo>
                  <a:pt x="0" y="1717929"/>
                </a:moveTo>
                <a:lnTo>
                  <a:pt x="3566160" y="1717929"/>
                </a:lnTo>
                <a:lnTo>
                  <a:pt x="3566160" y="0"/>
                </a:lnTo>
                <a:lnTo>
                  <a:pt x="0" y="0"/>
                </a:lnTo>
                <a:lnTo>
                  <a:pt x="0" y="1717929"/>
                </a:lnTo>
                <a:close/>
              </a:path>
            </a:pathLst>
          </a:custGeom>
          <a:ln w="9525">
            <a:solidFill>
              <a:srgbClr val="0070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29025" y="3870566"/>
            <a:ext cx="1899920" cy="18999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30215" y="2063114"/>
            <a:ext cx="4114800" cy="434975"/>
          </a:xfrm>
          <a:custGeom>
            <a:avLst/>
            <a:gdLst/>
            <a:ahLst/>
            <a:cxnLst/>
            <a:rect l="l" t="t" r="r" b="b"/>
            <a:pathLst>
              <a:path w="4114800" h="434975">
                <a:moveTo>
                  <a:pt x="60325" y="252475"/>
                </a:moveTo>
                <a:lnTo>
                  <a:pt x="0" y="434467"/>
                </a:lnTo>
                <a:lnTo>
                  <a:pt x="181737" y="373634"/>
                </a:lnTo>
                <a:lnTo>
                  <a:pt x="161501" y="353440"/>
                </a:lnTo>
                <a:lnTo>
                  <a:pt x="121158" y="353440"/>
                </a:lnTo>
                <a:lnTo>
                  <a:pt x="80645" y="313055"/>
                </a:lnTo>
                <a:lnTo>
                  <a:pt x="100795" y="292861"/>
                </a:lnTo>
                <a:lnTo>
                  <a:pt x="60325" y="252475"/>
                </a:lnTo>
                <a:close/>
              </a:path>
              <a:path w="4114800" h="434975">
                <a:moveTo>
                  <a:pt x="100795" y="292861"/>
                </a:moveTo>
                <a:lnTo>
                  <a:pt x="80645" y="313055"/>
                </a:lnTo>
                <a:lnTo>
                  <a:pt x="121158" y="353440"/>
                </a:lnTo>
                <a:lnTo>
                  <a:pt x="141278" y="333260"/>
                </a:lnTo>
                <a:lnTo>
                  <a:pt x="100795" y="292861"/>
                </a:lnTo>
                <a:close/>
              </a:path>
              <a:path w="4114800" h="434975">
                <a:moveTo>
                  <a:pt x="141278" y="333260"/>
                </a:moveTo>
                <a:lnTo>
                  <a:pt x="121158" y="353440"/>
                </a:lnTo>
                <a:lnTo>
                  <a:pt x="161501" y="353440"/>
                </a:lnTo>
                <a:lnTo>
                  <a:pt x="141278" y="333260"/>
                </a:lnTo>
                <a:close/>
              </a:path>
              <a:path w="4114800" h="434975">
                <a:moveTo>
                  <a:pt x="4114800" y="0"/>
                </a:moveTo>
                <a:lnTo>
                  <a:pt x="400050" y="4825"/>
                </a:lnTo>
                <a:lnTo>
                  <a:pt x="392430" y="4825"/>
                </a:lnTo>
                <a:lnTo>
                  <a:pt x="385191" y="7747"/>
                </a:lnTo>
                <a:lnTo>
                  <a:pt x="379857" y="13208"/>
                </a:lnTo>
                <a:lnTo>
                  <a:pt x="100795" y="292861"/>
                </a:lnTo>
                <a:lnTo>
                  <a:pt x="141278" y="333260"/>
                </a:lnTo>
                <a:lnTo>
                  <a:pt x="411759" y="61975"/>
                </a:lnTo>
                <a:lnTo>
                  <a:pt x="400050" y="61975"/>
                </a:lnTo>
                <a:lnTo>
                  <a:pt x="420243" y="53467"/>
                </a:lnTo>
                <a:lnTo>
                  <a:pt x="4114800" y="53467"/>
                </a:lnTo>
                <a:lnTo>
                  <a:pt x="4114800" y="0"/>
                </a:lnTo>
                <a:close/>
              </a:path>
              <a:path w="4114800" h="434975">
                <a:moveTo>
                  <a:pt x="420243" y="53467"/>
                </a:moveTo>
                <a:lnTo>
                  <a:pt x="400050" y="61975"/>
                </a:lnTo>
                <a:lnTo>
                  <a:pt x="411774" y="61960"/>
                </a:lnTo>
                <a:lnTo>
                  <a:pt x="420243" y="53467"/>
                </a:lnTo>
                <a:close/>
              </a:path>
              <a:path w="4114800" h="434975">
                <a:moveTo>
                  <a:pt x="411774" y="61960"/>
                </a:moveTo>
                <a:lnTo>
                  <a:pt x="400050" y="61975"/>
                </a:lnTo>
                <a:lnTo>
                  <a:pt x="411759" y="61975"/>
                </a:lnTo>
                <a:close/>
              </a:path>
              <a:path w="4114800" h="434975">
                <a:moveTo>
                  <a:pt x="4114800" y="53467"/>
                </a:moveTo>
                <a:lnTo>
                  <a:pt x="420243" y="53467"/>
                </a:lnTo>
                <a:lnTo>
                  <a:pt x="411774" y="61960"/>
                </a:lnTo>
                <a:lnTo>
                  <a:pt x="4114800" y="57150"/>
                </a:lnTo>
                <a:lnTo>
                  <a:pt x="4114800" y="53467"/>
                </a:lnTo>
                <a:close/>
              </a:path>
            </a:pathLst>
          </a:custGeom>
          <a:solidFill>
            <a:srgbClr val="FFBE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10100" y="2286000"/>
            <a:ext cx="4533900" cy="1814830"/>
          </a:xfrm>
          <a:custGeom>
            <a:avLst/>
            <a:gdLst/>
            <a:ahLst/>
            <a:cxnLst/>
            <a:rect l="l" t="t" r="r" b="b"/>
            <a:pathLst>
              <a:path w="4533900" h="1814829">
                <a:moveTo>
                  <a:pt x="4533900" y="0"/>
                </a:moveTo>
                <a:lnTo>
                  <a:pt x="907161" y="0"/>
                </a:lnTo>
                <a:lnTo>
                  <a:pt x="0" y="907161"/>
                </a:lnTo>
                <a:lnTo>
                  <a:pt x="907161" y="1814322"/>
                </a:lnTo>
                <a:lnTo>
                  <a:pt x="4533900" y="1814322"/>
                </a:lnTo>
                <a:lnTo>
                  <a:pt x="4533900" y="0"/>
                </a:lnTo>
                <a:close/>
              </a:path>
            </a:pathLst>
          </a:custGeom>
          <a:solidFill>
            <a:srgbClr val="0094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 descr="Emerald Club card sample 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779520" y="2694038"/>
            <a:ext cx="1584960" cy="9982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 descr="Enterprise car rental logo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6486525" y="2678747"/>
            <a:ext cx="1767077" cy="37293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6240271" y="3158108"/>
            <a:ext cx="225933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Total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Transportation</a:t>
            </a:r>
            <a:endParaRPr sz="20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Solution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7200" y="4083430"/>
            <a:ext cx="3566160" cy="1718310"/>
          </a:xfrm>
          <a:custGeom>
            <a:avLst/>
            <a:gdLst/>
            <a:ahLst/>
            <a:cxnLst/>
            <a:rect l="l" t="t" r="r" b="b"/>
            <a:pathLst>
              <a:path w="3566159" h="1718310">
                <a:moveTo>
                  <a:pt x="0" y="1717929"/>
                </a:moveTo>
                <a:lnTo>
                  <a:pt x="3566159" y="1717929"/>
                </a:lnTo>
                <a:lnTo>
                  <a:pt x="3566159" y="0"/>
                </a:lnTo>
                <a:lnTo>
                  <a:pt x="0" y="0"/>
                </a:lnTo>
                <a:lnTo>
                  <a:pt x="0" y="1717929"/>
                </a:lnTo>
                <a:close/>
              </a:path>
            </a:pathLst>
          </a:custGeom>
          <a:solidFill>
            <a:srgbClr val="FFFFFF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7200" y="4083430"/>
            <a:ext cx="3566160" cy="1718310"/>
          </a:xfrm>
          <a:custGeom>
            <a:avLst/>
            <a:gdLst/>
            <a:ahLst/>
            <a:cxnLst/>
            <a:rect l="l" t="t" r="r" b="b"/>
            <a:pathLst>
              <a:path w="3566159" h="1718310">
                <a:moveTo>
                  <a:pt x="0" y="1717929"/>
                </a:moveTo>
                <a:lnTo>
                  <a:pt x="3566159" y="1717929"/>
                </a:lnTo>
                <a:lnTo>
                  <a:pt x="3566159" y="0"/>
                </a:lnTo>
                <a:lnTo>
                  <a:pt x="0" y="0"/>
                </a:lnTo>
                <a:lnTo>
                  <a:pt x="0" y="1717929"/>
                </a:lnTo>
                <a:close/>
              </a:path>
            </a:pathLst>
          </a:custGeom>
          <a:ln w="9525">
            <a:solidFill>
              <a:srgbClr val="0070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38607" y="4148429"/>
            <a:ext cx="1141730" cy="13970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15570" indent="-116205">
              <a:lnSpc>
                <a:spcPct val="100000"/>
              </a:lnSpc>
              <a:spcBef>
                <a:spcPts val="700"/>
              </a:spcBef>
              <a:buChar char="•"/>
              <a:tabLst>
                <a:tab pos="116205" algn="l"/>
              </a:tabLst>
            </a:pPr>
            <a:r>
              <a:rPr sz="1400" dirty="0">
                <a:solidFill>
                  <a:srgbClr val="5F5F61"/>
                </a:solidFill>
                <a:latin typeface="Arial"/>
                <a:cs typeface="Arial"/>
              </a:rPr>
              <a:t>Speed</a:t>
            </a:r>
            <a:endParaRPr sz="1400">
              <a:latin typeface="Arial"/>
              <a:cs typeface="Arial"/>
            </a:endParaRPr>
          </a:p>
          <a:p>
            <a:pPr marL="115570" indent="-116205">
              <a:lnSpc>
                <a:spcPct val="100000"/>
              </a:lnSpc>
              <a:spcBef>
                <a:spcPts val="600"/>
              </a:spcBef>
              <a:buChar char="•"/>
              <a:tabLst>
                <a:tab pos="116205" algn="l"/>
              </a:tabLst>
            </a:pPr>
            <a:r>
              <a:rPr sz="1400" spc="-5" dirty="0">
                <a:solidFill>
                  <a:srgbClr val="5F5F61"/>
                </a:solidFill>
                <a:latin typeface="Arial"/>
                <a:cs typeface="Arial"/>
              </a:rPr>
              <a:t>Choice</a:t>
            </a:r>
            <a:endParaRPr sz="1400">
              <a:latin typeface="Arial"/>
              <a:cs typeface="Arial"/>
            </a:endParaRPr>
          </a:p>
          <a:p>
            <a:pPr marL="115570" indent="-116205">
              <a:lnSpc>
                <a:spcPct val="100000"/>
              </a:lnSpc>
              <a:spcBef>
                <a:spcPts val="600"/>
              </a:spcBef>
              <a:buChar char="•"/>
              <a:tabLst>
                <a:tab pos="116205" algn="l"/>
              </a:tabLst>
            </a:pPr>
            <a:r>
              <a:rPr sz="1400" spc="-5" dirty="0">
                <a:solidFill>
                  <a:srgbClr val="5F5F61"/>
                </a:solidFill>
                <a:latin typeface="Arial"/>
                <a:cs typeface="Arial"/>
              </a:rPr>
              <a:t>Recognition</a:t>
            </a:r>
            <a:endParaRPr sz="1400">
              <a:latin typeface="Arial"/>
              <a:cs typeface="Arial"/>
            </a:endParaRPr>
          </a:p>
          <a:p>
            <a:pPr marL="115570" marR="5080" indent="-116205">
              <a:lnSpc>
                <a:spcPct val="100000"/>
              </a:lnSpc>
              <a:spcBef>
                <a:spcPts val="600"/>
              </a:spcBef>
              <a:buChar char="•"/>
              <a:tabLst>
                <a:tab pos="116205" algn="l"/>
              </a:tabLst>
            </a:pPr>
            <a:r>
              <a:rPr sz="1400" spc="-15" dirty="0">
                <a:solidFill>
                  <a:srgbClr val="5F5F61"/>
                </a:solidFill>
                <a:latin typeface="Arial"/>
                <a:cs typeface="Arial"/>
              </a:rPr>
              <a:t>Travel</a:t>
            </a:r>
            <a:r>
              <a:rPr sz="1400" spc="-60" dirty="0">
                <a:solidFill>
                  <a:srgbClr val="5F5F61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5F5F61"/>
                </a:solidFill>
                <a:latin typeface="Arial"/>
                <a:cs typeface="Arial"/>
              </a:rPr>
              <a:t>Policy  </a:t>
            </a:r>
            <a:r>
              <a:rPr sz="1400" spc="-5" dirty="0">
                <a:solidFill>
                  <a:srgbClr val="5F5F61"/>
                </a:solidFill>
                <a:latin typeface="Arial"/>
                <a:cs typeface="Arial"/>
              </a:rPr>
              <a:t>Compliance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15922" y="4148429"/>
            <a:ext cx="1533525" cy="118364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15570" indent="-116205">
              <a:lnSpc>
                <a:spcPct val="100000"/>
              </a:lnSpc>
              <a:spcBef>
                <a:spcPts val="700"/>
              </a:spcBef>
              <a:buClr>
                <a:srgbClr val="5F5F61"/>
              </a:buClr>
              <a:buFont typeface="Arial"/>
              <a:buChar char="•"/>
              <a:tabLst>
                <a:tab pos="116205" algn="l"/>
              </a:tabLst>
            </a:pPr>
            <a:r>
              <a:rPr sz="1400" spc="-5" dirty="0">
                <a:solidFill>
                  <a:srgbClr val="5F5F61"/>
                </a:solidFill>
                <a:latin typeface="Arial"/>
                <a:cs typeface="Arial"/>
              </a:rPr>
              <a:t>Innovation</a:t>
            </a:r>
            <a:endParaRPr sz="1400">
              <a:latin typeface="Arial"/>
              <a:cs typeface="Arial"/>
            </a:endParaRPr>
          </a:p>
          <a:p>
            <a:pPr marL="115570" indent="-116205">
              <a:lnSpc>
                <a:spcPct val="100000"/>
              </a:lnSpc>
              <a:spcBef>
                <a:spcPts val="600"/>
              </a:spcBef>
              <a:buChar char="•"/>
              <a:tabLst>
                <a:tab pos="116205" algn="l"/>
              </a:tabLst>
            </a:pPr>
            <a:r>
              <a:rPr sz="1400" spc="-5" dirty="0">
                <a:solidFill>
                  <a:srgbClr val="5F5F61"/>
                </a:solidFill>
                <a:latin typeface="Arial"/>
                <a:cs typeface="Arial"/>
              </a:rPr>
              <a:t>Emerald</a:t>
            </a:r>
            <a:r>
              <a:rPr sz="1400" spc="-114" dirty="0">
                <a:solidFill>
                  <a:srgbClr val="5F5F61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5F5F61"/>
                </a:solidFill>
                <a:latin typeface="Arial"/>
                <a:cs typeface="Arial"/>
              </a:rPr>
              <a:t>Aisle</a:t>
            </a:r>
            <a:endParaRPr sz="1400">
              <a:latin typeface="Arial"/>
              <a:cs typeface="Arial"/>
            </a:endParaRPr>
          </a:p>
          <a:p>
            <a:pPr marL="115570" indent="-116205">
              <a:lnSpc>
                <a:spcPct val="100000"/>
              </a:lnSpc>
              <a:spcBef>
                <a:spcPts val="600"/>
              </a:spcBef>
              <a:buChar char="•"/>
              <a:tabLst>
                <a:tab pos="116205" algn="l"/>
              </a:tabLst>
            </a:pPr>
            <a:r>
              <a:rPr sz="1400" spc="-5" dirty="0">
                <a:solidFill>
                  <a:srgbClr val="5F5F61"/>
                </a:solidFill>
                <a:latin typeface="Arial"/>
                <a:cs typeface="Arial"/>
              </a:rPr>
              <a:t>Premier</a:t>
            </a:r>
            <a:r>
              <a:rPr sz="1400" spc="-75" dirty="0">
                <a:solidFill>
                  <a:srgbClr val="5F5F61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5F5F61"/>
                </a:solidFill>
                <a:latin typeface="Arial"/>
                <a:cs typeface="Arial"/>
              </a:rPr>
              <a:t>Selection</a:t>
            </a:r>
            <a:endParaRPr sz="1400">
              <a:latin typeface="Arial"/>
              <a:cs typeface="Arial"/>
            </a:endParaRPr>
          </a:p>
          <a:p>
            <a:pPr marL="115570" indent="-116205">
              <a:lnSpc>
                <a:spcPct val="100000"/>
              </a:lnSpc>
              <a:spcBef>
                <a:spcPts val="600"/>
              </a:spcBef>
              <a:buChar char="•"/>
              <a:tabLst>
                <a:tab pos="116205" algn="l"/>
              </a:tabLst>
            </a:pPr>
            <a:r>
              <a:rPr sz="1400" dirty="0">
                <a:solidFill>
                  <a:srgbClr val="5F5F61"/>
                </a:solidFill>
                <a:latin typeface="Arial"/>
                <a:cs typeface="Arial"/>
              </a:rPr>
              <a:t>Priority</a:t>
            </a:r>
            <a:r>
              <a:rPr sz="1400" spc="-40" dirty="0">
                <a:solidFill>
                  <a:srgbClr val="5F5F61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5F5F61"/>
                </a:solidFill>
                <a:latin typeface="Arial"/>
                <a:cs typeface="Arial"/>
              </a:rPr>
              <a:t>Service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89853" y="4148429"/>
            <a:ext cx="1716405" cy="161036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1920" indent="-109855">
              <a:lnSpc>
                <a:spcPct val="100000"/>
              </a:lnSpc>
              <a:spcBef>
                <a:spcPts val="700"/>
              </a:spcBef>
              <a:buChar char="•"/>
              <a:tabLst>
                <a:tab pos="122555" algn="l"/>
              </a:tabLst>
            </a:pPr>
            <a:r>
              <a:rPr sz="1400" spc="-5" dirty="0">
                <a:solidFill>
                  <a:srgbClr val="5F5F61"/>
                </a:solidFill>
                <a:latin typeface="Arial"/>
                <a:cs typeface="Arial"/>
              </a:rPr>
              <a:t>“We’ll </a:t>
            </a:r>
            <a:r>
              <a:rPr sz="1400" dirty="0">
                <a:solidFill>
                  <a:srgbClr val="5F5F61"/>
                </a:solidFill>
                <a:latin typeface="Arial"/>
                <a:cs typeface="Arial"/>
              </a:rPr>
              <a:t>Pick </a:t>
            </a:r>
            <a:r>
              <a:rPr sz="1400" spc="-50" dirty="0">
                <a:solidFill>
                  <a:srgbClr val="5F5F61"/>
                </a:solidFill>
                <a:latin typeface="Arial"/>
                <a:cs typeface="Arial"/>
              </a:rPr>
              <a:t>You</a:t>
            </a:r>
            <a:r>
              <a:rPr sz="1400" spc="-105" dirty="0">
                <a:solidFill>
                  <a:srgbClr val="5F5F61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5F5F61"/>
                </a:solidFill>
                <a:latin typeface="Arial"/>
                <a:cs typeface="Arial"/>
              </a:rPr>
              <a:t>Up”</a:t>
            </a:r>
            <a:endParaRPr sz="1400">
              <a:latin typeface="Arial"/>
              <a:cs typeface="Arial"/>
            </a:endParaRPr>
          </a:p>
          <a:p>
            <a:pPr marL="121920" marR="243840" indent="-109855">
              <a:lnSpc>
                <a:spcPct val="100000"/>
              </a:lnSpc>
              <a:spcBef>
                <a:spcPts val="600"/>
              </a:spcBef>
              <a:buChar char="•"/>
              <a:tabLst>
                <a:tab pos="122555" algn="l"/>
              </a:tabLst>
            </a:pPr>
            <a:r>
              <a:rPr sz="1400" spc="-20" dirty="0">
                <a:solidFill>
                  <a:srgbClr val="5F5F61"/>
                </a:solidFill>
                <a:latin typeface="Arial"/>
                <a:cs typeface="Arial"/>
              </a:rPr>
              <a:t>High-Touch  </a:t>
            </a:r>
            <a:r>
              <a:rPr sz="1400" dirty="0">
                <a:solidFill>
                  <a:srgbClr val="5F5F61"/>
                </a:solidFill>
                <a:latin typeface="Arial"/>
                <a:cs typeface="Arial"/>
              </a:rPr>
              <a:t>Personal</a:t>
            </a:r>
            <a:r>
              <a:rPr sz="1400" spc="-105" dirty="0">
                <a:solidFill>
                  <a:srgbClr val="5F5F61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5F5F61"/>
                </a:solidFill>
                <a:latin typeface="Arial"/>
                <a:cs typeface="Arial"/>
              </a:rPr>
              <a:t>Service</a:t>
            </a:r>
            <a:endParaRPr sz="1400">
              <a:latin typeface="Arial"/>
              <a:cs typeface="Arial"/>
            </a:endParaRPr>
          </a:p>
          <a:p>
            <a:pPr marL="121920" indent="-109855">
              <a:lnSpc>
                <a:spcPct val="100000"/>
              </a:lnSpc>
              <a:spcBef>
                <a:spcPts val="600"/>
              </a:spcBef>
              <a:buChar char="•"/>
              <a:tabLst>
                <a:tab pos="122555" algn="l"/>
              </a:tabLst>
            </a:pPr>
            <a:r>
              <a:rPr sz="1400" dirty="0">
                <a:solidFill>
                  <a:srgbClr val="5F5F61"/>
                </a:solidFill>
                <a:latin typeface="Arial"/>
                <a:cs typeface="Arial"/>
              </a:rPr>
              <a:t>Adaptable</a:t>
            </a:r>
            <a:r>
              <a:rPr sz="1400" spc="-70" dirty="0">
                <a:solidFill>
                  <a:srgbClr val="5F5F61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5F5F61"/>
                </a:solidFill>
                <a:latin typeface="Arial"/>
                <a:cs typeface="Arial"/>
              </a:rPr>
              <a:t>Solutions</a:t>
            </a:r>
            <a:endParaRPr sz="1400">
              <a:latin typeface="Arial"/>
              <a:cs typeface="Arial"/>
            </a:endParaRPr>
          </a:p>
          <a:p>
            <a:pPr marL="121920" marR="574675" indent="-109855">
              <a:lnSpc>
                <a:spcPct val="100000"/>
              </a:lnSpc>
              <a:spcBef>
                <a:spcPts val="600"/>
              </a:spcBef>
              <a:buChar char="•"/>
              <a:tabLst>
                <a:tab pos="122555" algn="l"/>
              </a:tabLst>
            </a:pPr>
            <a:r>
              <a:rPr sz="1400" spc="-15" dirty="0">
                <a:solidFill>
                  <a:srgbClr val="5F5F61"/>
                </a:solidFill>
                <a:latin typeface="Arial"/>
                <a:cs typeface="Arial"/>
              </a:rPr>
              <a:t>Travel</a:t>
            </a:r>
            <a:r>
              <a:rPr sz="1400" spc="-75" dirty="0">
                <a:solidFill>
                  <a:srgbClr val="5F5F61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5F5F61"/>
                </a:solidFill>
                <a:latin typeface="Arial"/>
                <a:cs typeface="Arial"/>
              </a:rPr>
              <a:t>Policy  </a:t>
            </a:r>
            <a:r>
              <a:rPr sz="1400" spc="-5" dirty="0">
                <a:solidFill>
                  <a:srgbClr val="5F5F61"/>
                </a:solidFill>
                <a:latin typeface="Arial"/>
                <a:cs typeface="Arial"/>
              </a:rPr>
              <a:t>Compliance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579614" y="4224020"/>
            <a:ext cx="1391920" cy="1169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1920" marR="5080" indent="-109855">
              <a:lnSpc>
                <a:spcPct val="100000"/>
              </a:lnSpc>
              <a:spcBef>
                <a:spcPts val="100"/>
              </a:spcBef>
              <a:buChar char="•"/>
              <a:tabLst>
                <a:tab pos="122555" algn="l"/>
              </a:tabLst>
            </a:pPr>
            <a:r>
              <a:rPr sz="1400" spc="-5" dirty="0">
                <a:solidFill>
                  <a:srgbClr val="5F5F61"/>
                </a:solidFill>
                <a:latin typeface="Arial"/>
                <a:cs typeface="Arial"/>
              </a:rPr>
              <a:t>Mileage  </a:t>
            </a:r>
            <a:r>
              <a:rPr sz="1400" spc="-10" dirty="0">
                <a:solidFill>
                  <a:srgbClr val="5F5F61"/>
                </a:solidFill>
                <a:latin typeface="Arial"/>
                <a:cs typeface="Arial"/>
              </a:rPr>
              <a:t>R</a:t>
            </a:r>
            <a:r>
              <a:rPr sz="1400" spc="-5" dirty="0">
                <a:solidFill>
                  <a:srgbClr val="5F5F61"/>
                </a:solidFill>
                <a:latin typeface="Arial"/>
                <a:cs typeface="Arial"/>
              </a:rPr>
              <a:t>ei</a:t>
            </a:r>
            <a:r>
              <a:rPr sz="1400" spc="-10" dirty="0">
                <a:solidFill>
                  <a:srgbClr val="5F5F61"/>
                </a:solidFill>
                <a:latin typeface="Arial"/>
                <a:cs typeface="Arial"/>
              </a:rPr>
              <a:t>m</a:t>
            </a:r>
            <a:r>
              <a:rPr sz="1400" spc="-5" dirty="0">
                <a:solidFill>
                  <a:srgbClr val="5F5F61"/>
                </a:solidFill>
                <a:latin typeface="Arial"/>
                <a:cs typeface="Arial"/>
              </a:rPr>
              <a:t>bur</a:t>
            </a:r>
            <a:r>
              <a:rPr sz="1400" dirty="0">
                <a:solidFill>
                  <a:srgbClr val="5F5F61"/>
                </a:solidFill>
                <a:latin typeface="Arial"/>
                <a:cs typeface="Arial"/>
              </a:rPr>
              <a:t>s</a:t>
            </a:r>
            <a:r>
              <a:rPr sz="1400" spc="-5" dirty="0">
                <a:solidFill>
                  <a:srgbClr val="5F5F61"/>
                </a:solidFill>
                <a:latin typeface="Arial"/>
                <a:cs typeface="Arial"/>
              </a:rPr>
              <a:t>e</a:t>
            </a:r>
            <a:r>
              <a:rPr sz="1400" spc="-10" dirty="0">
                <a:solidFill>
                  <a:srgbClr val="5F5F61"/>
                </a:solidFill>
                <a:latin typeface="Arial"/>
                <a:cs typeface="Arial"/>
              </a:rPr>
              <a:t>m</a:t>
            </a:r>
            <a:r>
              <a:rPr sz="1400" spc="-5" dirty="0">
                <a:solidFill>
                  <a:srgbClr val="5F5F61"/>
                </a:solidFill>
                <a:latin typeface="Arial"/>
                <a:cs typeface="Arial"/>
              </a:rPr>
              <a:t>ent  Solutions</a:t>
            </a:r>
            <a:endParaRPr sz="1400">
              <a:latin typeface="Arial"/>
              <a:cs typeface="Arial"/>
            </a:endParaRPr>
          </a:p>
          <a:p>
            <a:pPr marL="121920" marR="142875" indent="-109855">
              <a:lnSpc>
                <a:spcPct val="100000"/>
              </a:lnSpc>
              <a:spcBef>
                <a:spcPts val="600"/>
              </a:spcBef>
              <a:buChar char="•"/>
              <a:tabLst>
                <a:tab pos="122555" algn="l"/>
              </a:tabLst>
            </a:pPr>
            <a:r>
              <a:rPr sz="1400" spc="-10" dirty="0">
                <a:solidFill>
                  <a:srgbClr val="5F5F61"/>
                </a:solidFill>
                <a:latin typeface="Arial"/>
                <a:cs typeface="Arial"/>
              </a:rPr>
              <a:t>N</a:t>
            </a:r>
            <a:r>
              <a:rPr sz="1400" spc="-5" dirty="0">
                <a:solidFill>
                  <a:srgbClr val="5F5F61"/>
                </a:solidFill>
                <a:latin typeface="Arial"/>
                <a:cs typeface="Arial"/>
              </a:rPr>
              <a:t>eighborhoo</a:t>
            </a:r>
            <a:r>
              <a:rPr sz="1400" dirty="0">
                <a:solidFill>
                  <a:srgbClr val="5F5F61"/>
                </a:solidFill>
                <a:latin typeface="Arial"/>
                <a:cs typeface="Arial"/>
              </a:rPr>
              <a:t>d  </a:t>
            </a:r>
            <a:r>
              <a:rPr sz="1400" spc="-5" dirty="0">
                <a:solidFill>
                  <a:srgbClr val="5F5F61"/>
                </a:solidFill>
                <a:latin typeface="Arial"/>
                <a:cs typeface="Arial"/>
              </a:rPr>
              <a:t>Convenience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391536" y="6033922"/>
            <a:ext cx="43599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9442"/>
                </a:solidFill>
                <a:latin typeface="Arial"/>
                <a:cs typeface="Arial"/>
              </a:rPr>
              <a:t>Recognized at major airports</a:t>
            </a:r>
            <a:r>
              <a:rPr sz="1800" b="1" spc="-10" dirty="0">
                <a:solidFill>
                  <a:srgbClr val="009442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9442"/>
                </a:solidFill>
                <a:latin typeface="Arial"/>
                <a:cs typeface="Arial"/>
              </a:rPr>
              <a:t>worldwide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612902"/>
            <a:ext cx="9144000" cy="245110"/>
          </a:xfrm>
          <a:custGeom>
            <a:avLst/>
            <a:gdLst/>
            <a:ahLst/>
            <a:cxnLst/>
            <a:rect l="l" t="t" r="r" b="b"/>
            <a:pathLst>
              <a:path w="9144000" h="245109">
                <a:moveTo>
                  <a:pt x="0" y="245097"/>
                </a:moveTo>
                <a:lnTo>
                  <a:pt x="9144000" y="245097"/>
                </a:lnTo>
                <a:lnTo>
                  <a:pt x="9144000" y="0"/>
                </a:lnTo>
                <a:lnTo>
                  <a:pt x="0" y="0"/>
                </a:lnTo>
                <a:lnTo>
                  <a:pt x="0" y="245097"/>
                </a:lnTo>
                <a:close/>
              </a:path>
            </a:pathLst>
          </a:custGeom>
          <a:solidFill>
            <a:srgbClr val="009442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"/>
            <a:ext cx="9143974" cy="67353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612902"/>
            <a:ext cx="9144000" cy="245110"/>
          </a:xfrm>
          <a:custGeom>
            <a:avLst/>
            <a:gdLst/>
            <a:ahLst/>
            <a:cxnLst/>
            <a:rect l="l" t="t" r="r" b="b"/>
            <a:pathLst>
              <a:path w="9144000" h="245109">
                <a:moveTo>
                  <a:pt x="0" y="245097"/>
                </a:moveTo>
                <a:lnTo>
                  <a:pt x="9144000" y="245097"/>
                </a:lnTo>
                <a:lnTo>
                  <a:pt x="9144000" y="0"/>
                </a:lnTo>
                <a:lnTo>
                  <a:pt x="0" y="0"/>
                </a:lnTo>
                <a:lnTo>
                  <a:pt x="0" y="245097"/>
                </a:lnTo>
                <a:close/>
              </a:path>
            </a:pathLst>
          </a:custGeom>
          <a:solidFill>
            <a:srgbClr val="0094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20011" y="1182624"/>
            <a:ext cx="5007864" cy="14157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22220" y="1316723"/>
            <a:ext cx="3299459" cy="12542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62810" y="1202182"/>
            <a:ext cx="4926965" cy="1335405"/>
          </a:xfrm>
          <a:custGeom>
            <a:avLst/>
            <a:gdLst/>
            <a:ahLst/>
            <a:cxnLst/>
            <a:rect l="l" t="t" r="r" b="b"/>
            <a:pathLst>
              <a:path w="4926965" h="1335405">
                <a:moveTo>
                  <a:pt x="0" y="1335277"/>
                </a:moveTo>
                <a:lnTo>
                  <a:pt x="4926457" y="1335277"/>
                </a:lnTo>
                <a:lnTo>
                  <a:pt x="4926457" y="0"/>
                </a:lnTo>
                <a:lnTo>
                  <a:pt x="0" y="0"/>
                </a:lnTo>
                <a:lnTo>
                  <a:pt x="0" y="1335277"/>
                </a:lnTo>
                <a:close/>
              </a:path>
            </a:pathLst>
          </a:custGeom>
          <a:solidFill>
            <a:srgbClr val="007039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766186" y="1421637"/>
            <a:ext cx="271716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0520" marR="5080" indent="-338455">
              <a:lnSpc>
                <a:spcPct val="100000"/>
              </a:lnSpc>
              <a:spcBef>
                <a:spcPts val="95"/>
              </a:spcBef>
            </a:pPr>
            <a:r>
              <a:rPr sz="2800" b="0" spc="-5" dirty="0">
                <a:latin typeface="Arial"/>
                <a:cs typeface="Arial"/>
              </a:rPr>
              <a:t>Reserve and pay  </a:t>
            </a:r>
            <a:r>
              <a:rPr sz="2800" b="0" dirty="0">
                <a:latin typeface="Arial"/>
                <a:cs typeface="Arial"/>
              </a:rPr>
              <a:t>for </a:t>
            </a:r>
            <a:r>
              <a:rPr sz="2800" b="0" spc="-5" dirty="0">
                <a:latin typeface="Arial"/>
                <a:cs typeface="Arial"/>
              </a:rPr>
              <a:t>a</a:t>
            </a:r>
            <a:r>
              <a:rPr sz="2800" b="0" spc="-35" dirty="0">
                <a:latin typeface="Arial"/>
                <a:cs typeface="Arial"/>
              </a:rPr>
              <a:t> </a:t>
            </a:r>
            <a:r>
              <a:rPr sz="2800" b="0" dirty="0">
                <a:latin typeface="Arial"/>
                <a:cs typeface="Arial"/>
              </a:rPr>
              <a:t>midsize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20011" y="2145792"/>
            <a:ext cx="737603" cy="4526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62810" y="2165223"/>
            <a:ext cx="657225" cy="372110"/>
          </a:xfrm>
          <a:custGeom>
            <a:avLst/>
            <a:gdLst/>
            <a:ahLst/>
            <a:cxnLst/>
            <a:rect l="l" t="t" r="r" b="b"/>
            <a:pathLst>
              <a:path w="657225" h="372110">
                <a:moveTo>
                  <a:pt x="656970" y="0"/>
                </a:moveTo>
                <a:lnTo>
                  <a:pt x="15875" y="63246"/>
                </a:lnTo>
                <a:lnTo>
                  <a:pt x="0" y="371855"/>
                </a:lnTo>
                <a:lnTo>
                  <a:pt x="656970" y="0"/>
                </a:lnTo>
                <a:close/>
              </a:path>
            </a:pathLst>
          </a:custGeom>
          <a:solidFill>
            <a:srgbClr val="0053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45819"/>
            <a:ext cx="2363724" cy="19766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65632"/>
            <a:ext cx="2325624" cy="187368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0725" y="1339469"/>
            <a:ext cx="603885" cy="843915"/>
          </a:xfrm>
          <a:custGeom>
            <a:avLst/>
            <a:gdLst/>
            <a:ahLst/>
            <a:cxnLst/>
            <a:rect l="l" t="t" r="r" b="b"/>
            <a:pathLst>
              <a:path w="603885" h="843914">
                <a:moveTo>
                  <a:pt x="476102" y="330834"/>
                </a:moveTo>
                <a:lnTo>
                  <a:pt x="242608" y="330834"/>
                </a:lnTo>
                <a:lnTo>
                  <a:pt x="387286" y="843660"/>
                </a:lnTo>
                <a:lnTo>
                  <a:pt x="603567" y="782701"/>
                </a:lnTo>
                <a:lnTo>
                  <a:pt x="476102" y="330834"/>
                </a:lnTo>
                <a:close/>
              </a:path>
              <a:path w="603885" h="843914">
                <a:moveTo>
                  <a:pt x="382778" y="0"/>
                </a:moveTo>
                <a:lnTo>
                  <a:pt x="205867" y="49910"/>
                </a:lnTo>
                <a:lnTo>
                  <a:pt x="196972" y="89912"/>
                </a:lnTo>
                <a:lnTo>
                  <a:pt x="183984" y="127984"/>
                </a:lnTo>
                <a:lnTo>
                  <a:pt x="166901" y="164103"/>
                </a:lnTo>
                <a:lnTo>
                  <a:pt x="145719" y="198246"/>
                </a:lnTo>
                <a:lnTo>
                  <a:pt x="119195" y="231445"/>
                </a:lnTo>
                <a:lnTo>
                  <a:pt x="86066" y="264572"/>
                </a:lnTo>
                <a:lnTo>
                  <a:pt x="46334" y="297652"/>
                </a:lnTo>
                <a:lnTo>
                  <a:pt x="0" y="330707"/>
                </a:lnTo>
                <a:lnTo>
                  <a:pt x="49466" y="505967"/>
                </a:lnTo>
                <a:lnTo>
                  <a:pt x="81694" y="484560"/>
                </a:lnTo>
                <a:lnTo>
                  <a:pt x="136577" y="443603"/>
                </a:lnTo>
                <a:lnTo>
                  <a:pt x="180244" y="403736"/>
                </a:lnTo>
                <a:lnTo>
                  <a:pt x="221931" y="357151"/>
                </a:lnTo>
                <a:lnTo>
                  <a:pt x="242608" y="330834"/>
                </a:lnTo>
                <a:lnTo>
                  <a:pt x="476102" y="330834"/>
                </a:lnTo>
                <a:lnTo>
                  <a:pt x="3827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48967" y="3011423"/>
            <a:ext cx="4978908" cy="141579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03804" y="3145523"/>
            <a:ext cx="2366772" cy="125426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1004" y="3030854"/>
            <a:ext cx="4898390" cy="1335405"/>
          </a:xfrm>
          <a:custGeom>
            <a:avLst/>
            <a:gdLst/>
            <a:ahLst/>
            <a:cxnLst/>
            <a:rect l="l" t="t" r="r" b="b"/>
            <a:pathLst>
              <a:path w="4898390" h="1335404">
                <a:moveTo>
                  <a:pt x="0" y="1335278"/>
                </a:moveTo>
                <a:lnTo>
                  <a:pt x="4898390" y="1335278"/>
                </a:lnTo>
                <a:lnTo>
                  <a:pt x="4898390" y="0"/>
                </a:lnTo>
                <a:lnTo>
                  <a:pt x="0" y="0"/>
                </a:lnTo>
                <a:lnTo>
                  <a:pt x="0" y="1335278"/>
                </a:lnTo>
                <a:close/>
              </a:path>
            </a:pathLst>
          </a:custGeom>
          <a:solidFill>
            <a:srgbClr val="007039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247389" y="3250133"/>
            <a:ext cx="1785620" cy="8794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Bypass</a:t>
            </a:r>
            <a:r>
              <a:rPr sz="28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the  counter</a:t>
            </a:r>
            <a:endParaRPr sz="2800">
              <a:latin typeface="Arial"/>
              <a:cs typeface="Arial"/>
            </a:endParaRPr>
          </a:p>
        </p:txBody>
      </p:sp>
      <p:sp>
        <p:nvSpPr>
          <p:cNvPr id="17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48967" y="3974591"/>
            <a:ext cx="737603" cy="4526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1004" y="3993769"/>
            <a:ext cx="657225" cy="372110"/>
          </a:xfrm>
          <a:custGeom>
            <a:avLst/>
            <a:gdLst/>
            <a:ahLst/>
            <a:cxnLst/>
            <a:rect l="l" t="t" r="r" b="b"/>
            <a:pathLst>
              <a:path w="657225" h="372110">
                <a:moveTo>
                  <a:pt x="656844" y="0"/>
                </a:moveTo>
                <a:lnTo>
                  <a:pt x="15747" y="63372"/>
                </a:lnTo>
                <a:lnTo>
                  <a:pt x="0" y="371982"/>
                </a:lnTo>
                <a:lnTo>
                  <a:pt x="656844" y="0"/>
                </a:lnTo>
                <a:close/>
              </a:path>
            </a:pathLst>
          </a:custGeom>
          <a:solidFill>
            <a:srgbClr val="0053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674620"/>
            <a:ext cx="2391156" cy="197510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694304"/>
            <a:ext cx="2353691" cy="188066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1525" y="3191892"/>
            <a:ext cx="782320" cy="900430"/>
          </a:xfrm>
          <a:custGeom>
            <a:avLst/>
            <a:gdLst/>
            <a:ahLst/>
            <a:cxnLst/>
            <a:rect l="l" t="t" r="r" b="b"/>
            <a:pathLst>
              <a:path w="782319" h="900429">
                <a:moveTo>
                  <a:pt x="620154" y="166272"/>
                </a:moveTo>
                <a:lnTo>
                  <a:pt x="330652" y="166272"/>
                </a:lnTo>
                <a:lnTo>
                  <a:pt x="348352" y="169677"/>
                </a:lnTo>
                <a:lnTo>
                  <a:pt x="365256" y="176655"/>
                </a:lnTo>
                <a:lnTo>
                  <a:pt x="401802" y="212963"/>
                </a:lnTo>
                <a:lnTo>
                  <a:pt x="411222" y="246391"/>
                </a:lnTo>
                <a:lnTo>
                  <a:pt x="411084" y="264713"/>
                </a:lnTo>
                <a:lnTo>
                  <a:pt x="401350" y="305560"/>
                </a:lnTo>
                <a:lnTo>
                  <a:pt x="370760" y="362392"/>
                </a:lnTo>
                <a:lnTo>
                  <a:pt x="344544" y="400679"/>
                </a:lnTo>
                <a:lnTo>
                  <a:pt x="272973" y="496356"/>
                </a:lnTo>
                <a:lnTo>
                  <a:pt x="239769" y="544129"/>
                </a:lnTo>
                <a:lnTo>
                  <a:pt x="211715" y="588404"/>
                </a:lnTo>
                <a:lnTo>
                  <a:pt x="188536" y="629616"/>
                </a:lnTo>
                <a:lnTo>
                  <a:pt x="170324" y="667625"/>
                </a:lnTo>
                <a:lnTo>
                  <a:pt x="143936" y="752082"/>
                </a:lnTo>
                <a:lnTo>
                  <a:pt x="136802" y="801574"/>
                </a:lnTo>
                <a:lnTo>
                  <a:pt x="135679" y="850900"/>
                </a:lnTo>
                <a:lnTo>
                  <a:pt x="140568" y="900047"/>
                </a:lnTo>
                <a:lnTo>
                  <a:pt x="782045" y="719072"/>
                </a:lnTo>
                <a:lnTo>
                  <a:pt x="759441" y="638935"/>
                </a:lnTo>
                <a:lnTo>
                  <a:pt x="399026" y="638935"/>
                </a:lnTo>
                <a:lnTo>
                  <a:pt x="409374" y="621174"/>
                </a:lnTo>
                <a:lnTo>
                  <a:pt x="437037" y="577848"/>
                </a:lnTo>
                <a:lnTo>
                  <a:pt x="462707" y="543986"/>
                </a:lnTo>
                <a:lnTo>
                  <a:pt x="505769" y="490980"/>
                </a:lnTo>
                <a:lnTo>
                  <a:pt x="545303" y="439310"/>
                </a:lnTo>
                <a:lnTo>
                  <a:pt x="576846" y="391570"/>
                </a:lnTo>
                <a:lnTo>
                  <a:pt x="600401" y="347783"/>
                </a:lnTo>
                <a:lnTo>
                  <a:pt x="615967" y="307973"/>
                </a:lnTo>
                <a:lnTo>
                  <a:pt x="624852" y="270490"/>
                </a:lnTo>
                <a:lnTo>
                  <a:pt x="628362" y="233662"/>
                </a:lnTo>
                <a:lnTo>
                  <a:pt x="626500" y="197477"/>
                </a:lnTo>
                <a:lnTo>
                  <a:pt x="620154" y="166272"/>
                </a:lnTo>
                <a:close/>
              </a:path>
              <a:path w="782319" h="900429">
                <a:moveTo>
                  <a:pt x="732896" y="544828"/>
                </a:moveTo>
                <a:lnTo>
                  <a:pt x="399026" y="638935"/>
                </a:lnTo>
                <a:lnTo>
                  <a:pt x="759441" y="638935"/>
                </a:lnTo>
                <a:lnTo>
                  <a:pt x="732896" y="544828"/>
                </a:lnTo>
                <a:close/>
              </a:path>
              <a:path w="782319" h="900429">
                <a:moveTo>
                  <a:pt x="390966" y="0"/>
                </a:moveTo>
                <a:lnTo>
                  <a:pt x="347929" y="3442"/>
                </a:lnTo>
                <a:lnTo>
                  <a:pt x="299531" y="11862"/>
                </a:lnTo>
                <a:lnTo>
                  <a:pt x="245775" y="25271"/>
                </a:lnTo>
                <a:lnTo>
                  <a:pt x="195116" y="41441"/>
                </a:lnTo>
                <a:lnTo>
                  <a:pt x="151285" y="59291"/>
                </a:lnTo>
                <a:lnTo>
                  <a:pt x="114281" y="78831"/>
                </a:lnTo>
                <a:lnTo>
                  <a:pt x="59477" y="123245"/>
                </a:lnTo>
                <a:lnTo>
                  <a:pt x="23053" y="175494"/>
                </a:lnTo>
                <a:lnTo>
                  <a:pt x="3618" y="236718"/>
                </a:lnTo>
                <a:lnTo>
                  <a:pt x="0" y="273079"/>
                </a:lnTo>
                <a:lnTo>
                  <a:pt x="403" y="313680"/>
                </a:lnTo>
                <a:lnTo>
                  <a:pt x="4830" y="358519"/>
                </a:lnTo>
                <a:lnTo>
                  <a:pt x="223893" y="315466"/>
                </a:lnTo>
                <a:lnTo>
                  <a:pt x="220937" y="283817"/>
                </a:lnTo>
                <a:lnTo>
                  <a:pt x="221502" y="256490"/>
                </a:lnTo>
                <a:lnTo>
                  <a:pt x="233189" y="214755"/>
                </a:lnTo>
                <a:lnTo>
                  <a:pt x="273783" y="177268"/>
                </a:lnTo>
                <a:lnTo>
                  <a:pt x="312157" y="166439"/>
                </a:lnTo>
                <a:lnTo>
                  <a:pt x="620154" y="166272"/>
                </a:lnTo>
                <a:lnTo>
                  <a:pt x="619269" y="161923"/>
                </a:lnTo>
                <a:lnTo>
                  <a:pt x="592523" y="101550"/>
                </a:lnTo>
                <a:lnTo>
                  <a:pt x="549622" y="52703"/>
                </a:lnTo>
                <a:lnTo>
                  <a:pt x="493880" y="18301"/>
                </a:lnTo>
                <a:lnTo>
                  <a:pt x="428642" y="1522"/>
                </a:lnTo>
                <a:lnTo>
                  <a:pt x="3909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24000" y="4840236"/>
            <a:ext cx="5103876" cy="141732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72511" y="5189220"/>
            <a:ext cx="3003804" cy="82753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66672" y="4860671"/>
            <a:ext cx="5022850" cy="1335405"/>
          </a:xfrm>
          <a:custGeom>
            <a:avLst/>
            <a:gdLst/>
            <a:ahLst/>
            <a:cxnLst/>
            <a:rect l="l" t="t" r="r" b="b"/>
            <a:pathLst>
              <a:path w="5022850" h="1335404">
                <a:moveTo>
                  <a:pt x="0" y="1335277"/>
                </a:moveTo>
                <a:lnTo>
                  <a:pt x="5022723" y="1335277"/>
                </a:lnTo>
                <a:lnTo>
                  <a:pt x="5022723" y="0"/>
                </a:lnTo>
                <a:lnTo>
                  <a:pt x="0" y="0"/>
                </a:lnTo>
                <a:lnTo>
                  <a:pt x="0" y="1335277"/>
                </a:lnTo>
                <a:close/>
              </a:path>
            </a:pathLst>
          </a:custGeom>
          <a:solidFill>
            <a:srgbClr val="007039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2816732" y="5294172"/>
            <a:ext cx="25190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Choose any</a:t>
            </a: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car</a:t>
            </a:r>
            <a:endParaRPr sz="2800">
              <a:latin typeface="Arial"/>
              <a:cs typeface="Arial"/>
            </a:endParaRPr>
          </a:p>
        </p:txBody>
      </p:sp>
      <p:sp>
        <p:nvSpPr>
          <p:cNvPr id="26" name="object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24000" y="5803391"/>
            <a:ext cx="737603" cy="45262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66672" y="5823597"/>
            <a:ext cx="657225" cy="372110"/>
          </a:xfrm>
          <a:custGeom>
            <a:avLst/>
            <a:gdLst/>
            <a:ahLst/>
            <a:cxnLst/>
            <a:rect l="l" t="t" r="r" b="b"/>
            <a:pathLst>
              <a:path w="657225" h="372110">
                <a:moveTo>
                  <a:pt x="656844" y="0"/>
                </a:moveTo>
                <a:lnTo>
                  <a:pt x="15747" y="63309"/>
                </a:lnTo>
                <a:lnTo>
                  <a:pt x="0" y="371970"/>
                </a:lnTo>
                <a:lnTo>
                  <a:pt x="656844" y="0"/>
                </a:lnTo>
                <a:close/>
              </a:path>
            </a:pathLst>
          </a:custGeom>
          <a:solidFill>
            <a:srgbClr val="0053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504956"/>
            <a:ext cx="2267712" cy="197510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524121"/>
            <a:ext cx="2229485" cy="184972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4263" y="5026192"/>
            <a:ext cx="729615" cy="838200"/>
          </a:xfrm>
          <a:custGeom>
            <a:avLst/>
            <a:gdLst/>
            <a:ahLst/>
            <a:cxnLst/>
            <a:rect l="l" t="t" r="r" b="b"/>
            <a:pathLst>
              <a:path w="729615" h="838200">
                <a:moveTo>
                  <a:pt x="301320" y="601063"/>
                </a:moveTo>
                <a:lnTo>
                  <a:pt x="95656" y="689670"/>
                </a:lnTo>
                <a:lnTo>
                  <a:pt x="116999" y="720829"/>
                </a:lnTo>
                <a:lnTo>
                  <a:pt x="139747" y="748295"/>
                </a:lnTo>
                <a:lnTo>
                  <a:pt x="189458" y="792147"/>
                </a:lnTo>
                <a:lnTo>
                  <a:pt x="245738" y="821400"/>
                </a:lnTo>
                <a:lnTo>
                  <a:pt x="309562" y="836203"/>
                </a:lnTo>
                <a:lnTo>
                  <a:pt x="345695" y="837661"/>
                </a:lnTo>
                <a:lnTo>
                  <a:pt x="386503" y="834471"/>
                </a:lnTo>
                <a:lnTo>
                  <a:pt x="431986" y="826636"/>
                </a:lnTo>
                <a:lnTo>
                  <a:pt x="482142" y="814156"/>
                </a:lnTo>
                <a:lnTo>
                  <a:pt x="532777" y="797622"/>
                </a:lnTo>
                <a:lnTo>
                  <a:pt x="577049" y="778386"/>
                </a:lnTo>
                <a:lnTo>
                  <a:pt x="614959" y="756445"/>
                </a:lnTo>
                <a:lnTo>
                  <a:pt x="646506" y="731796"/>
                </a:lnTo>
                <a:lnTo>
                  <a:pt x="682980" y="689737"/>
                </a:lnTo>
                <a:lnTo>
                  <a:pt x="401078" y="689737"/>
                </a:lnTo>
                <a:lnTo>
                  <a:pt x="382919" y="686449"/>
                </a:lnTo>
                <a:lnTo>
                  <a:pt x="365683" y="679536"/>
                </a:lnTo>
                <a:lnTo>
                  <a:pt x="349081" y="668082"/>
                </a:lnTo>
                <a:lnTo>
                  <a:pt x="332820" y="651186"/>
                </a:lnTo>
                <a:lnTo>
                  <a:pt x="316900" y="628847"/>
                </a:lnTo>
                <a:lnTo>
                  <a:pt x="301320" y="601063"/>
                </a:lnTo>
                <a:close/>
              </a:path>
              <a:path w="729615" h="838200">
                <a:moveTo>
                  <a:pt x="714511" y="453587"/>
                </a:moveTo>
                <a:lnTo>
                  <a:pt x="418207" y="453587"/>
                </a:lnTo>
                <a:lnTo>
                  <a:pt x="438269" y="457836"/>
                </a:lnTo>
                <a:lnTo>
                  <a:pt x="456907" y="466430"/>
                </a:lnTo>
                <a:lnTo>
                  <a:pt x="487570" y="496068"/>
                </a:lnTo>
                <a:lnTo>
                  <a:pt x="507860" y="541614"/>
                </a:lnTo>
                <a:lnTo>
                  <a:pt x="514042" y="590923"/>
                </a:lnTo>
                <a:lnTo>
                  <a:pt x="510653" y="613135"/>
                </a:lnTo>
                <a:lnTo>
                  <a:pt x="491627" y="651798"/>
                </a:lnTo>
                <a:lnTo>
                  <a:pt x="460238" y="677657"/>
                </a:lnTo>
                <a:lnTo>
                  <a:pt x="420162" y="689401"/>
                </a:lnTo>
                <a:lnTo>
                  <a:pt x="401078" y="689737"/>
                </a:lnTo>
                <a:lnTo>
                  <a:pt x="682980" y="689737"/>
                </a:lnTo>
                <a:lnTo>
                  <a:pt x="709706" y="642778"/>
                </a:lnTo>
                <a:lnTo>
                  <a:pt x="727621" y="572648"/>
                </a:lnTo>
                <a:lnTo>
                  <a:pt x="729621" y="537666"/>
                </a:lnTo>
                <a:lnTo>
                  <a:pt x="727030" y="503239"/>
                </a:lnTo>
                <a:lnTo>
                  <a:pt x="719848" y="469351"/>
                </a:lnTo>
                <a:lnTo>
                  <a:pt x="714511" y="453587"/>
                </a:lnTo>
                <a:close/>
              </a:path>
              <a:path w="729615" h="838200">
                <a:moveTo>
                  <a:pt x="586922" y="152311"/>
                </a:moveTo>
                <a:lnTo>
                  <a:pt x="311035" y="152311"/>
                </a:lnTo>
                <a:lnTo>
                  <a:pt x="326337" y="155064"/>
                </a:lnTo>
                <a:lnTo>
                  <a:pt x="340410" y="160995"/>
                </a:lnTo>
                <a:lnTo>
                  <a:pt x="371236" y="194928"/>
                </a:lnTo>
                <a:lnTo>
                  <a:pt x="380511" y="229529"/>
                </a:lnTo>
                <a:lnTo>
                  <a:pt x="379903" y="247498"/>
                </a:lnTo>
                <a:lnTo>
                  <a:pt x="355484" y="298587"/>
                </a:lnTo>
                <a:lnTo>
                  <a:pt x="324218" y="321916"/>
                </a:lnTo>
                <a:lnTo>
                  <a:pt x="284754" y="333235"/>
                </a:lnTo>
                <a:lnTo>
                  <a:pt x="275996" y="334477"/>
                </a:lnTo>
                <a:lnTo>
                  <a:pt x="308063" y="490306"/>
                </a:lnTo>
                <a:lnTo>
                  <a:pt x="344771" y="469764"/>
                </a:lnTo>
                <a:lnTo>
                  <a:pt x="396721" y="453696"/>
                </a:lnTo>
                <a:lnTo>
                  <a:pt x="714511" y="453587"/>
                </a:lnTo>
                <a:lnTo>
                  <a:pt x="711230" y="443895"/>
                </a:lnTo>
                <a:lnTo>
                  <a:pt x="687603" y="400842"/>
                </a:lnTo>
                <a:lnTo>
                  <a:pt x="655718" y="368195"/>
                </a:lnTo>
                <a:lnTo>
                  <a:pt x="617152" y="345526"/>
                </a:lnTo>
                <a:lnTo>
                  <a:pt x="580329" y="334447"/>
                </a:lnTo>
                <a:lnTo>
                  <a:pt x="546313" y="331429"/>
                </a:lnTo>
                <a:lnTo>
                  <a:pt x="519963" y="331429"/>
                </a:lnTo>
                <a:lnTo>
                  <a:pt x="541310" y="308259"/>
                </a:lnTo>
                <a:lnTo>
                  <a:pt x="572523" y="261206"/>
                </a:lnTo>
                <a:lnTo>
                  <a:pt x="588468" y="213073"/>
                </a:lnTo>
                <a:lnTo>
                  <a:pt x="590794" y="188728"/>
                </a:lnTo>
                <a:lnTo>
                  <a:pt x="589377" y="164116"/>
                </a:lnTo>
                <a:lnTo>
                  <a:pt x="586922" y="152311"/>
                </a:lnTo>
                <a:close/>
              </a:path>
              <a:path w="729615" h="838200">
                <a:moveTo>
                  <a:pt x="542577" y="331244"/>
                </a:moveTo>
                <a:lnTo>
                  <a:pt x="519963" y="331429"/>
                </a:lnTo>
                <a:lnTo>
                  <a:pt x="546313" y="331429"/>
                </a:lnTo>
                <a:lnTo>
                  <a:pt x="542577" y="331244"/>
                </a:lnTo>
                <a:close/>
              </a:path>
              <a:path w="729615" h="838200">
                <a:moveTo>
                  <a:pt x="399938" y="0"/>
                </a:moveTo>
                <a:lnTo>
                  <a:pt x="353197" y="1066"/>
                </a:lnTo>
                <a:lnTo>
                  <a:pt x="301045" y="8503"/>
                </a:lnTo>
                <a:lnTo>
                  <a:pt x="243484" y="22311"/>
                </a:lnTo>
                <a:lnTo>
                  <a:pt x="182490" y="42958"/>
                </a:lnTo>
                <a:lnTo>
                  <a:pt x="130762" y="67951"/>
                </a:lnTo>
                <a:lnTo>
                  <a:pt x="88297" y="97302"/>
                </a:lnTo>
                <a:lnTo>
                  <a:pt x="55092" y="131023"/>
                </a:lnTo>
                <a:lnTo>
                  <a:pt x="30218" y="168837"/>
                </a:lnTo>
                <a:lnTo>
                  <a:pt x="12744" y="210652"/>
                </a:lnTo>
                <a:lnTo>
                  <a:pt x="2671" y="256467"/>
                </a:lnTo>
                <a:lnTo>
                  <a:pt x="0" y="306283"/>
                </a:lnTo>
                <a:lnTo>
                  <a:pt x="212331" y="285582"/>
                </a:lnTo>
                <a:lnTo>
                  <a:pt x="210014" y="257650"/>
                </a:lnTo>
                <a:lnTo>
                  <a:pt x="210815" y="233480"/>
                </a:lnTo>
                <a:lnTo>
                  <a:pt x="221767" y="196428"/>
                </a:lnTo>
                <a:lnTo>
                  <a:pt x="259136" y="162799"/>
                </a:lnTo>
                <a:lnTo>
                  <a:pt x="311035" y="152311"/>
                </a:lnTo>
                <a:lnTo>
                  <a:pt x="586922" y="152311"/>
                </a:lnTo>
                <a:lnTo>
                  <a:pt x="584212" y="139278"/>
                </a:lnTo>
                <a:lnTo>
                  <a:pt x="568529" y="99773"/>
                </a:lnTo>
                <a:lnTo>
                  <a:pt x="545464" y="66221"/>
                </a:lnTo>
                <a:lnTo>
                  <a:pt x="515018" y="38622"/>
                </a:lnTo>
                <a:lnTo>
                  <a:pt x="477189" y="16977"/>
                </a:lnTo>
                <a:lnTo>
                  <a:pt x="441269" y="5303"/>
                </a:lnTo>
                <a:lnTo>
                  <a:pt x="3999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06720" y="56438"/>
            <a:ext cx="3602228" cy="115183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2627" y="669163"/>
            <a:ext cx="44081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009442"/>
                </a:solidFill>
              </a:rPr>
              <a:t>EMERALD CLUB </a:t>
            </a:r>
            <a:r>
              <a:rPr dirty="0">
                <a:solidFill>
                  <a:srgbClr val="009442"/>
                </a:solidFill>
              </a:rPr>
              <a:t>LOT</a:t>
            </a:r>
            <a:r>
              <a:rPr spc="-65" dirty="0">
                <a:solidFill>
                  <a:srgbClr val="009442"/>
                </a:solidFill>
              </a:rPr>
              <a:t> </a:t>
            </a:r>
            <a:r>
              <a:rPr spc="-5" dirty="0">
                <a:solidFill>
                  <a:srgbClr val="009442"/>
                </a:solidFill>
              </a:rPr>
              <a:t>DESIGN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001674" y="6113170"/>
            <a:ext cx="57791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This is an example for illustration purposes; not all lots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will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look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4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same.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9819" y="1281112"/>
            <a:ext cx="6812280" cy="4568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5460" y="3170148"/>
            <a:ext cx="3218688" cy="24299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03600" y="3133725"/>
            <a:ext cx="361950" cy="4254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94026" y="4243387"/>
            <a:ext cx="407860" cy="261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12976" y="2935223"/>
            <a:ext cx="1525524" cy="4318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38600" y="1482725"/>
            <a:ext cx="3457575" cy="15794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70350" y="3354451"/>
            <a:ext cx="1630426" cy="168744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75401" y="3354323"/>
            <a:ext cx="1627124" cy="16795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612902"/>
            <a:ext cx="9144000" cy="245110"/>
          </a:xfrm>
          <a:custGeom>
            <a:avLst/>
            <a:gdLst/>
            <a:ahLst/>
            <a:cxnLst/>
            <a:rect l="l" t="t" r="r" b="b"/>
            <a:pathLst>
              <a:path w="9144000" h="245109">
                <a:moveTo>
                  <a:pt x="0" y="245097"/>
                </a:moveTo>
                <a:lnTo>
                  <a:pt x="9144000" y="245097"/>
                </a:lnTo>
                <a:lnTo>
                  <a:pt x="9144000" y="0"/>
                </a:lnTo>
                <a:lnTo>
                  <a:pt x="0" y="0"/>
                </a:lnTo>
                <a:lnTo>
                  <a:pt x="0" y="245097"/>
                </a:lnTo>
                <a:close/>
              </a:path>
            </a:pathLst>
          </a:custGeom>
          <a:solidFill>
            <a:srgbClr val="0094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3986" y="0"/>
            <a:ext cx="137795" cy="589280"/>
          </a:xfrm>
          <a:custGeom>
            <a:avLst/>
            <a:gdLst/>
            <a:ahLst/>
            <a:cxnLst/>
            <a:rect l="l" t="t" r="r" b="b"/>
            <a:pathLst>
              <a:path w="137794" h="589280">
                <a:moveTo>
                  <a:pt x="0" y="588822"/>
                </a:moveTo>
                <a:lnTo>
                  <a:pt x="137591" y="588822"/>
                </a:lnTo>
                <a:lnTo>
                  <a:pt x="137591" y="0"/>
                </a:lnTo>
                <a:lnTo>
                  <a:pt x="0" y="0"/>
                </a:lnTo>
                <a:lnTo>
                  <a:pt x="0" y="588822"/>
                </a:lnTo>
                <a:close/>
              </a:path>
            </a:pathLst>
          </a:custGeom>
          <a:solidFill>
            <a:srgbClr val="0094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73760" y="669163"/>
            <a:ext cx="46126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009442"/>
                </a:solidFill>
              </a:rPr>
              <a:t>EMERALD CLUB</a:t>
            </a:r>
            <a:r>
              <a:rPr spc="-30" dirty="0">
                <a:solidFill>
                  <a:srgbClr val="009442"/>
                </a:solidFill>
              </a:rPr>
              <a:t> </a:t>
            </a:r>
            <a:r>
              <a:rPr spc="-5" dirty="0">
                <a:solidFill>
                  <a:srgbClr val="009442"/>
                </a:solidFill>
              </a:rPr>
              <a:t>MEMBERSHIP</a:t>
            </a:r>
          </a:p>
        </p:txBody>
      </p:sp>
      <p:sp>
        <p:nv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02101" y="2977745"/>
            <a:ext cx="3010217" cy="27426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30167" y="2923032"/>
            <a:ext cx="2902458" cy="22378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35196" y="3142995"/>
            <a:ext cx="2673350" cy="2223770"/>
          </a:xfrm>
          <a:custGeom>
            <a:avLst/>
            <a:gdLst/>
            <a:ahLst/>
            <a:cxnLst/>
            <a:rect l="l" t="t" r="r" b="b"/>
            <a:pathLst>
              <a:path w="2673350" h="2223770">
                <a:moveTo>
                  <a:pt x="0" y="2223477"/>
                </a:moveTo>
                <a:lnTo>
                  <a:pt x="2672969" y="2223477"/>
                </a:lnTo>
                <a:lnTo>
                  <a:pt x="2672969" y="0"/>
                </a:lnTo>
                <a:lnTo>
                  <a:pt x="0" y="0"/>
                </a:lnTo>
                <a:lnTo>
                  <a:pt x="0" y="2223477"/>
                </a:lnTo>
                <a:close/>
              </a:path>
            </a:pathLst>
          </a:custGeom>
          <a:solidFill>
            <a:srgbClr val="0053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26636" y="3252723"/>
            <a:ext cx="126491" cy="1600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26636" y="3603244"/>
            <a:ext cx="126491" cy="1600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26636" y="4228084"/>
            <a:ext cx="126491" cy="1600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26636" y="4578603"/>
            <a:ext cx="126491" cy="1600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74308" y="2945853"/>
            <a:ext cx="2869691" cy="28064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65747" y="2922981"/>
            <a:ext cx="2778251" cy="278676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71030" y="3142995"/>
            <a:ext cx="2673350" cy="2223770"/>
          </a:xfrm>
          <a:custGeom>
            <a:avLst/>
            <a:gdLst/>
            <a:ahLst/>
            <a:cxnLst/>
            <a:rect l="l" t="t" r="r" b="b"/>
            <a:pathLst>
              <a:path w="2673350" h="2223770">
                <a:moveTo>
                  <a:pt x="0" y="2223477"/>
                </a:moveTo>
                <a:lnTo>
                  <a:pt x="2672969" y="2223477"/>
                </a:lnTo>
                <a:lnTo>
                  <a:pt x="2672969" y="0"/>
                </a:lnTo>
                <a:lnTo>
                  <a:pt x="0" y="0"/>
                </a:lnTo>
                <a:lnTo>
                  <a:pt x="0" y="2223477"/>
                </a:lnTo>
                <a:close/>
              </a:path>
            </a:pathLst>
          </a:custGeom>
          <a:solidFill>
            <a:srgbClr val="0053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62470" y="3252723"/>
            <a:ext cx="126492" cy="1600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62470" y="3877564"/>
            <a:ext cx="126492" cy="1600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62470" y="4502403"/>
            <a:ext cx="126492" cy="1600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62470" y="4852923"/>
            <a:ext cx="126492" cy="1600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4004" y="2945853"/>
            <a:ext cx="3105276" cy="28064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5444" y="2930651"/>
            <a:ext cx="3025902" cy="262826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1565" y="3142995"/>
            <a:ext cx="2673350" cy="2223770"/>
          </a:xfrm>
          <a:custGeom>
            <a:avLst/>
            <a:gdLst/>
            <a:ahLst/>
            <a:cxnLst/>
            <a:rect l="l" t="t" r="r" b="b"/>
            <a:pathLst>
              <a:path w="2673350" h="2223770">
                <a:moveTo>
                  <a:pt x="0" y="2223477"/>
                </a:moveTo>
                <a:lnTo>
                  <a:pt x="2672969" y="2223477"/>
                </a:lnTo>
                <a:lnTo>
                  <a:pt x="2672969" y="0"/>
                </a:lnTo>
                <a:lnTo>
                  <a:pt x="0" y="0"/>
                </a:lnTo>
                <a:lnTo>
                  <a:pt x="0" y="2223477"/>
                </a:lnTo>
                <a:close/>
              </a:path>
            </a:pathLst>
          </a:custGeom>
          <a:solidFill>
            <a:srgbClr val="0053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3005" y="3246627"/>
            <a:ext cx="114300" cy="1417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3005" y="3566667"/>
            <a:ext cx="114300" cy="1417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3005" y="3886708"/>
            <a:ext cx="114300" cy="1417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3005" y="4450588"/>
            <a:ext cx="114300" cy="1417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3005" y="5014467"/>
            <a:ext cx="114300" cy="1417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6429" y="1475105"/>
            <a:ext cx="2655569" cy="167246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40150" y="1468627"/>
            <a:ext cx="2653538" cy="167132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73316" y="1468500"/>
            <a:ext cx="2665857" cy="167893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5514" y="5366473"/>
            <a:ext cx="8148955" cy="912494"/>
          </a:xfrm>
          <a:custGeom>
            <a:avLst/>
            <a:gdLst/>
            <a:ahLst/>
            <a:cxnLst/>
            <a:rect l="l" t="t" r="r" b="b"/>
            <a:pathLst>
              <a:path w="8148955" h="912495">
                <a:moveTo>
                  <a:pt x="0" y="912088"/>
                </a:moveTo>
                <a:lnTo>
                  <a:pt x="8148485" y="912088"/>
                </a:lnTo>
                <a:lnTo>
                  <a:pt x="8148485" y="0"/>
                </a:lnTo>
                <a:lnTo>
                  <a:pt x="0" y="0"/>
                </a:lnTo>
                <a:lnTo>
                  <a:pt x="0" y="912088"/>
                </a:lnTo>
                <a:close/>
              </a:path>
            </a:pathLst>
          </a:custGeom>
          <a:solidFill>
            <a:srgbClr val="005323">
              <a:alpha val="6313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299210" y="3095396"/>
            <a:ext cx="2268220" cy="211391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Free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for every</a:t>
            </a:r>
            <a:r>
              <a:rPr sz="16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traveler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0-11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rentals or 0-39</a:t>
            </a:r>
            <a:r>
              <a:rPr sz="16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days</a:t>
            </a:r>
            <a:endParaRPr sz="1600">
              <a:latin typeface="Arial"/>
              <a:cs typeface="Arial"/>
            </a:endParaRPr>
          </a:p>
          <a:p>
            <a:pPr marL="12700" marR="374015">
              <a:lnSpc>
                <a:spcPct val="100000"/>
              </a:lnSpc>
              <a:spcBef>
                <a:spcPts val="600"/>
              </a:spcBef>
            </a:pP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Bypass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counter, 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choose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your own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car</a:t>
            </a:r>
            <a:endParaRPr sz="1600">
              <a:latin typeface="Arial"/>
              <a:cs typeface="Arial"/>
            </a:endParaRPr>
          </a:p>
          <a:p>
            <a:pPr marL="12700" marR="102870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Automatic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upgrades, no 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blackout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dates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Drop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&amp; Go</a:t>
            </a:r>
            <a:r>
              <a:rPr sz="1600" spc="-5" dirty="0">
                <a:solidFill>
                  <a:srgbClr val="FFFFFF"/>
                </a:solidFill>
                <a:latin typeface="Cambria Math"/>
                <a:cs typeface="Cambria Math"/>
              </a:rPr>
              <a:t>℠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car</a:t>
            </a:r>
            <a:r>
              <a:rPr sz="1600" spc="-2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return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43298" y="3094482"/>
            <a:ext cx="2131695" cy="1702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5880">
              <a:lnSpc>
                <a:spcPct val="1278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Earned</a:t>
            </a:r>
            <a:r>
              <a:rPr sz="18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membership  12-24 rentals or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40-84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days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Executive selection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Guaranteed</a:t>
            </a:r>
            <a:r>
              <a:rPr sz="18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upgrade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779514" y="3170682"/>
            <a:ext cx="2131695" cy="2174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8481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Earned or</a:t>
            </a:r>
            <a:r>
              <a:rPr sz="18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invited  membership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25+ rentals or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85+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days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Guaranteed</a:t>
            </a:r>
            <a:r>
              <a:rPr sz="18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upgrade</a:t>
            </a:r>
            <a:endParaRPr sz="1800">
              <a:latin typeface="Arial"/>
              <a:cs typeface="Arial"/>
            </a:endParaRPr>
          </a:p>
          <a:p>
            <a:pPr marL="12700" marR="59055">
              <a:lnSpc>
                <a:spcPct val="100000"/>
              </a:lnSpc>
              <a:spcBef>
                <a:spcPts val="6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Guaranteed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car</a:t>
            </a:r>
            <a:r>
              <a:rPr sz="18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with 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24-hour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notice</a:t>
            </a:r>
            <a:endParaRPr sz="18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676525" y="5700471"/>
            <a:ext cx="4791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FBO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DELIVERY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sz="2400" spc="-3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LEVELS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99605" y="6018389"/>
            <a:ext cx="2086102" cy="8396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68579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381E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56526"/>
            <a:ext cx="5418327" cy="51448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873622" y="1210513"/>
            <a:ext cx="2886710" cy="1335405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12700" marR="5080">
              <a:lnSpc>
                <a:spcPct val="80200"/>
              </a:lnSpc>
              <a:spcBef>
                <a:spcPts val="885"/>
              </a:spcBef>
            </a:pPr>
            <a:r>
              <a:rPr sz="3300" spc="-100" dirty="0">
                <a:latin typeface="Arial Narrow"/>
                <a:cs typeface="Arial Narrow"/>
              </a:rPr>
              <a:t>RENTING </a:t>
            </a:r>
            <a:r>
              <a:rPr sz="3300" spc="-80" dirty="0">
                <a:latin typeface="Arial Narrow"/>
                <a:cs typeface="Arial Narrow"/>
              </a:rPr>
              <a:t>VS.  </a:t>
            </a:r>
            <a:r>
              <a:rPr sz="3300" spc="-100" dirty="0">
                <a:latin typeface="Arial Narrow"/>
                <a:cs typeface="Arial Narrow"/>
              </a:rPr>
              <a:t>MILEAGE  </a:t>
            </a:r>
            <a:r>
              <a:rPr sz="3300" spc="-105" dirty="0">
                <a:latin typeface="Arial Narrow"/>
                <a:cs typeface="Arial Narrow"/>
              </a:rPr>
              <a:t>R</a:t>
            </a:r>
            <a:r>
              <a:rPr sz="3300" spc="-114" dirty="0">
                <a:latin typeface="Arial Narrow"/>
                <a:cs typeface="Arial Narrow"/>
              </a:rPr>
              <a:t>E</a:t>
            </a:r>
            <a:r>
              <a:rPr sz="3300" spc="-110" dirty="0">
                <a:latin typeface="Arial Narrow"/>
                <a:cs typeface="Arial Narrow"/>
              </a:rPr>
              <a:t>IM</a:t>
            </a:r>
            <a:r>
              <a:rPr sz="3300" spc="-120" dirty="0">
                <a:latin typeface="Arial Narrow"/>
                <a:cs typeface="Arial Narrow"/>
              </a:rPr>
              <a:t>BUR</a:t>
            </a:r>
            <a:r>
              <a:rPr sz="3300" spc="-114" dirty="0">
                <a:latin typeface="Arial Narrow"/>
                <a:cs typeface="Arial Narrow"/>
              </a:rPr>
              <a:t>S</a:t>
            </a:r>
            <a:r>
              <a:rPr sz="3300" spc="-125" dirty="0">
                <a:latin typeface="Arial Narrow"/>
                <a:cs typeface="Arial Narrow"/>
              </a:rPr>
              <a:t>E</a:t>
            </a:r>
            <a:r>
              <a:rPr sz="3300" spc="-120" dirty="0">
                <a:latin typeface="Arial Narrow"/>
                <a:cs typeface="Arial Narrow"/>
              </a:rPr>
              <a:t>M</a:t>
            </a:r>
            <a:r>
              <a:rPr sz="3300" spc="-114" dirty="0">
                <a:latin typeface="Arial Narrow"/>
                <a:cs typeface="Arial Narrow"/>
              </a:rPr>
              <a:t>E</a:t>
            </a:r>
            <a:r>
              <a:rPr sz="3300" spc="-120" dirty="0">
                <a:latin typeface="Arial Narrow"/>
                <a:cs typeface="Arial Narrow"/>
              </a:rPr>
              <a:t>N</a:t>
            </a:r>
            <a:r>
              <a:rPr sz="3300" dirty="0">
                <a:latin typeface="Arial Narrow"/>
                <a:cs typeface="Arial Narrow"/>
              </a:rPr>
              <a:t>T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873622" y="2820416"/>
            <a:ext cx="2271395" cy="284670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603885">
              <a:lnSpc>
                <a:spcPts val="1450"/>
              </a:lnSpc>
              <a:spcBef>
                <a:spcPts val="295"/>
              </a:spcBef>
            </a:pPr>
            <a:r>
              <a:rPr sz="1350" spc="-5" dirty="0">
                <a:solidFill>
                  <a:srgbClr val="FFFFFF"/>
                </a:solidFill>
                <a:latin typeface="Arial"/>
                <a:cs typeface="Arial"/>
              </a:rPr>
              <a:t>Lower </a:t>
            </a:r>
            <a:r>
              <a:rPr sz="1350" dirty="0">
                <a:solidFill>
                  <a:srgbClr val="FFFFFF"/>
                </a:solidFill>
                <a:latin typeface="Arial"/>
                <a:cs typeface="Arial"/>
              </a:rPr>
              <a:t>cost per mile</a:t>
            </a:r>
            <a:r>
              <a:rPr sz="1350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50" dirty="0">
                <a:solidFill>
                  <a:srgbClr val="FFFFFF"/>
                </a:solidFill>
                <a:latin typeface="Arial"/>
                <a:cs typeface="Arial"/>
              </a:rPr>
              <a:t>&amp;  </a:t>
            </a:r>
            <a:r>
              <a:rPr sz="1350" spc="-5" dirty="0">
                <a:solidFill>
                  <a:srgbClr val="FFFFFF"/>
                </a:solidFill>
                <a:latin typeface="Arial"/>
                <a:cs typeface="Arial"/>
              </a:rPr>
              <a:t>improved bottom</a:t>
            </a:r>
            <a:r>
              <a:rPr sz="135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50" spc="-5" dirty="0">
                <a:solidFill>
                  <a:srgbClr val="FFFFFF"/>
                </a:solidFill>
                <a:latin typeface="Arial"/>
                <a:cs typeface="Arial"/>
              </a:rPr>
              <a:t>line</a:t>
            </a:r>
            <a:endParaRPr sz="1350" dirty="0">
              <a:latin typeface="Arial"/>
              <a:cs typeface="Arial"/>
            </a:endParaRPr>
          </a:p>
          <a:p>
            <a:pPr marL="12700" marR="46990">
              <a:lnSpc>
                <a:spcPts val="2650"/>
              </a:lnSpc>
              <a:spcBef>
                <a:spcPts val="254"/>
              </a:spcBef>
            </a:pPr>
            <a:r>
              <a:rPr sz="1350" dirty="0">
                <a:solidFill>
                  <a:srgbClr val="FFFFFF"/>
                </a:solidFill>
                <a:latin typeface="Arial"/>
                <a:cs typeface="Arial"/>
              </a:rPr>
              <a:t>Reduced </a:t>
            </a:r>
            <a:r>
              <a:rPr sz="1350" spc="-5" dirty="0">
                <a:solidFill>
                  <a:srgbClr val="FFFFFF"/>
                </a:solidFill>
                <a:latin typeface="Arial"/>
                <a:cs typeface="Arial"/>
              </a:rPr>
              <a:t>liability expenses  </a:t>
            </a:r>
            <a:r>
              <a:rPr sz="1350" dirty="0">
                <a:solidFill>
                  <a:srgbClr val="FFFFFF"/>
                </a:solidFill>
                <a:latin typeface="Arial"/>
                <a:cs typeface="Arial"/>
              </a:rPr>
              <a:t>Higher </a:t>
            </a:r>
            <a:r>
              <a:rPr sz="1350" spc="-5" dirty="0">
                <a:solidFill>
                  <a:srgbClr val="FFFFFF"/>
                </a:solidFill>
                <a:latin typeface="Arial"/>
                <a:cs typeface="Arial"/>
              </a:rPr>
              <a:t>employee</a:t>
            </a:r>
            <a:r>
              <a:rPr sz="135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50" spc="-5" dirty="0">
                <a:solidFill>
                  <a:srgbClr val="FFFFFF"/>
                </a:solidFill>
                <a:latin typeface="Arial"/>
                <a:cs typeface="Arial"/>
              </a:rPr>
              <a:t>satisfaction</a:t>
            </a:r>
            <a:endParaRPr sz="1350" dirty="0">
              <a:latin typeface="Arial"/>
              <a:cs typeface="Arial"/>
            </a:endParaRPr>
          </a:p>
          <a:p>
            <a:pPr marL="12700" marR="5080">
              <a:lnSpc>
                <a:spcPts val="2650"/>
              </a:lnSpc>
              <a:spcBef>
                <a:spcPts val="20"/>
              </a:spcBef>
            </a:pPr>
            <a:r>
              <a:rPr sz="1350" spc="-5" dirty="0">
                <a:solidFill>
                  <a:srgbClr val="FFFFFF"/>
                </a:solidFill>
                <a:latin typeface="Arial"/>
                <a:cs typeface="Arial"/>
              </a:rPr>
              <a:t>Efficiency with </a:t>
            </a:r>
            <a:r>
              <a:rPr sz="1350" dirty="0">
                <a:solidFill>
                  <a:srgbClr val="FFFFFF"/>
                </a:solidFill>
                <a:latin typeface="Arial"/>
                <a:cs typeface="Arial"/>
              </a:rPr>
              <a:t>a safe new</a:t>
            </a:r>
            <a:r>
              <a:rPr sz="1350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50" spc="-5" dirty="0">
                <a:solidFill>
                  <a:srgbClr val="FFFFFF"/>
                </a:solidFill>
                <a:latin typeface="Arial"/>
                <a:cs typeface="Arial"/>
              </a:rPr>
              <a:t>car  Consistent</a:t>
            </a:r>
            <a:r>
              <a:rPr sz="135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50" dirty="0">
                <a:solidFill>
                  <a:srgbClr val="FFFFFF"/>
                </a:solidFill>
                <a:latin typeface="Arial"/>
                <a:cs typeface="Arial"/>
              </a:rPr>
              <a:t>correct</a:t>
            </a:r>
            <a:endParaRPr sz="1350" dirty="0">
              <a:latin typeface="Arial"/>
              <a:cs typeface="Arial"/>
            </a:endParaRPr>
          </a:p>
          <a:p>
            <a:pPr marL="12700">
              <a:lnSpc>
                <a:spcPts val="1205"/>
              </a:lnSpc>
            </a:pPr>
            <a:r>
              <a:rPr sz="1350" dirty="0">
                <a:solidFill>
                  <a:srgbClr val="FFFFFF"/>
                </a:solidFill>
                <a:latin typeface="Arial"/>
                <a:cs typeface="Arial"/>
              </a:rPr>
              <a:t>company</a:t>
            </a:r>
            <a:r>
              <a:rPr sz="135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50" spc="-5" dirty="0">
                <a:solidFill>
                  <a:srgbClr val="FFFFFF"/>
                </a:solidFill>
                <a:latin typeface="Arial"/>
                <a:cs typeface="Arial"/>
              </a:rPr>
              <a:t>image</a:t>
            </a:r>
            <a:endParaRPr sz="1350" dirty="0">
              <a:latin typeface="Arial"/>
              <a:cs typeface="Arial"/>
            </a:endParaRPr>
          </a:p>
          <a:p>
            <a:pPr marL="12700" marR="35560">
              <a:lnSpc>
                <a:spcPct val="90100"/>
              </a:lnSpc>
              <a:spcBef>
                <a:spcPts val="1190"/>
              </a:spcBef>
            </a:pPr>
            <a:r>
              <a:rPr sz="1350" dirty="0">
                <a:solidFill>
                  <a:srgbClr val="FFFFFF"/>
                </a:solidFill>
                <a:latin typeface="Arial"/>
                <a:cs typeface="Arial"/>
              </a:rPr>
              <a:t>See </a:t>
            </a:r>
            <a:r>
              <a:rPr sz="1350" spc="-5" dirty="0">
                <a:solidFill>
                  <a:srgbClr val="FFFFFF"/>
                </a:solidFill>
                <a:latin typeface="Arial"/>
                <a:cs typeface="Arial"/>
              </a:rPr>
              <a:t>for yourself at  </a:t>
            </a:r>
            <a:r>
              <a:rPr sz="1350" spc="-10" dirty="0">
                <a:solidFill>
                  <a:srgbClr val="FFFFFF"/>
                </a:solidFill>
                <a:latin typeface="Arial"/>
                <a:cs typeface="Arial"/>
              </a:rPr>
              <a:t>https://</a:t>
            </a:r>
            <a:r>
              <a:rPr sz="1350" spc="-10" dirty="0">
                <a:solidFill>
                  <a:srgbClr val="FFFFFF"/>
                </a:solidFill>
                <a:latin typeface="Arial"/>
                <a:cs typeface="Arial"/>
                <a:hlinkClick r:id="rId5"/>
              </a:rPr>
              <a:t>www.enterprise.com/e </a:t>
            </a:r>
            <a:r>
              <a:rPr sz="135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50" spc="-5" dirty="0">
                <a:solidFill>
                  <a:srgbClr val="FFFFFF"/>
                </a:solidFill>
                <a:latin typeface="Arial"/>
                <a:cs typeface="Arial"/>
              </a:rPr>
              <a:t>n/business-car-rental/rental-  reimbursement-deeplink.html</a:t>
            </a:r>
            <a:endParaRPr sz="1350" dirty="0">
              <a:latin typeface="Arial"/>
              <a:cs typeface="Arial"/>
            </a:endParaRPr>
          </a:p>
        </p:txBody>
      </p:sp>
      <p:sp>
        <p:nv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558" y="5767590"/>
            <a:ext cx="6790690" cy="0"/>
          </a:xfrm>
          <a:custGeom>
            <a:avLst/>
            <a:gdLst/>
            <a:ahLst/>
            <a:cxnLst/>
            <a:rect l="l" t="t" r="r" b="b"/>
            <a:pathLst>
              <a:path w="6790690">
                <a:moveTo>
                  <a:pt x="0" y="0"/>
                </a:moveTo>
                <a:lnTo>
                  <a:pt x="6790423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56628" y="5659475"/>
            <a:ext cx="2086610" cy="62957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93866" y="3291585"/>
            <a:ext cx="2273935" cy="0"/>
          </a:xfrm>
          <a:custGeom>
            <a:avLst/>
            <a:gdLst/>
            <a:ahLst/>
            <a:cxnLst/>
            <a:rect l="l" t="t" r="r" b="b"/>
            <a:pathLst>
              <a:path w="2273934">
                <a:moveTo>
                  <a:pt x="0" y="0"/>
                </a:moveTo>
                <a:lnTo>
                  <a:pt x="227368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93866" y="3641090"/>
            <a:ext cx="2273935" cy="0"/>
          </a:xfrm>
          <a:custGeom>
            <a:avLst/>
            <a:gdLst/>
            <a:ahLst/>
            <a:cxnLst/>
            <a:rect l="l" t="t" r="r" b="b"/>
            <a:pathLst>
              <a:path w="2273934">
                <a:moveTo>
                  <a:pt x="0" y="0"/>
                </a:moveTo>
                <a:lnTo>
                  <a:pt x="227368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93866" y="3988434"/>
            <a:ext cx="2273935" cy="0"/>
          </a:xfrm>
          <a:custGeom>
            <a:avLst/>
            <a:gdLst/>
            <a:ahLst/>
            <a:cxnLst/>
            <a:rect l="l" t="t" r="r" b="b"/>
            <a:pathLst>
              <a:path w="2273934">
                <a:moveTo>
                  <a:pt x="0" y="0"/>
                </a:moveTo>
                <a:lnTo>
                  <a:pt x="227368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93866" y="4333240"/>
            <a:ext cx="2273935" cy="0"/>
          </a:xfrm>
          <a:custGeom>
            <a:avLst/>
            <a:gdLst/>
            <a:ahLst/>
            <a:cxnLst/>
            <a:rect l="l" t="t" r="r" b="b"/>
            <a:pathLst>
              <a:path w="2273934">
                <a:moveTo>
                  <a:pt x="0" y="0"/>
                </a:moveTo>
                <a:lnTo>
                  <a:pt x="2273681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61684" y="4845303"/>
            <a:ext cx="2273935" cy="0"/>
          </a:xfrm>
          <a:custGeom>
            <a:avLst/>
            <a:gdLst/>
            <a:ahLst/>
            <a:cxnLst/>
            <a:rect l="l" t="t" r="r" b="b"/>
            <a:pathLst>
              <a:path w="2273934">
                <a:moveTo>
                  <a:pt x="0" y="0"/>
                </a:moveTo>
                <a:lnTo>
                  <a:pt x="2273554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47264" y="3651757"/>
            <a:ext cx="3206241" cy="320624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3999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612902"/>
            <a:ext cx="9144000" cy="245110"/>
          </a:xfrm>
          <a:custGeom>
            <a:avLst/>
            <a:gdLst/>
            <a:ahLst/>
            <a:cxnLst/>
            <a:rect l="l" t="t" r="r" b="b"/>
            <a:pathLst>
              <a:path w="9144000" h="245109">
                <a:moveTo>
                  <a:pt x="0" y="245097"/>
                </a:moveTo>
                <a:lnTo>
                  <a:pt x="9144000" y="245097"/>
                </a:lnTo>
                <a:lnTo>
                  <a:pt x="9144000" y="0"/>
                </a:lnTo>
                <a:lnTo>
                  <a:pt x="0" y="0"/>
                </a:lnTo>
                <a:lnTo>
                  <a:pt x="0" y="245097"/>
                </a:lnTo>
                <a:close/>
              </a:path>
            </a:pathLst>
          </a:custGeom>
          <a:solidFill>
            <a:srgbClr val="0094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3986" y="0"/>
            <a:ext cx="137795" cy="589280"/>
          </a:xfrm>
          <a:custGeom>
            <a:avLst/>
            <a:gdLst/>
            <a:ahLst/>
            <a:cxnLst/>
            <a:rect l="l" t="t" r="r" b="b"/>
            <a:pathLst>
              <a:path w="137794" h="589280">
                <a:moveTo>
                  <a:pt x="0" y="588822"/>
                </a:moveTo>
                <a:lnTo>
                  <a:pt x="137591" y="588822"/>
                </a:lnTo>
                <a:lnTo>
                  <a:pt x="137591" y="0"/>
                </a:lnTo>
                <a:lnTo>
                  <a:pt x="0" y="0"/>
                </a:lnTo>
                <a:lnTo>
                  <a:pt x="0" y="588822"/>
                </a:lnTo>
                <a:close/>
              </a:path>
            </a:pathLst>
          </a:custGeom>
          <a:solidFill>
            <a:srgbClr val="0094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63600" y="669163"/>
            <a:ext cx="27336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THE BENEFITS</a:t>
            </a:r>
            <a:r>
              <a:rPr spc="-65" dirty="0"/>
              <a:t> </a:t>
            </a:r>
            <a:r>
              <a:rPr dirty="0"/>
              <a:t>OF</a:t>
            </a:r>
          </a:p>
        </p:txBody>
      </p:sp>
      <p:sp>
        <p:nvSpPr>
          <p:cNvPr id="873" name="object 873" descr="Enterprise logo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679190" y="300723"/>
            <a:ext cx="3747008" cy="8413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38728" y="3282632"/>
            <a:ext cx="3105277" cy="24697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30167" y="3236912"/>
            <a:ext cx="3065526" cy="24377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35196" y="3479672"/>
            <a:ext cx="2673350" cy="2037080"/>
          </a:xfrm>
          <a:custGeom>
            <a:avLst/>
            <a:gdLst/>
            <a:ahLst/>
            <a:cxnLst/>
            <a:rect l="l" t="t" r="r" b="b"/>
            <a:pathLst>
              <a:path w="2673350" h="2037079">
                <a:moveTo>
                  <a:pt x="0" y="2037079"/>
                </a:moveTo>
                <a:lnTo>
                  <a:pt x="2672969" y="2037079"/>
                </a:lnTo>
                <a:lnTo>
                  <a:pt x="2672969" y="0"/>
                </a:lnTo>
                <a:lnTo>
                  <a:pt x="0" y="0"/>
                </a:lnTo>
                <a:lnTo>
                  <a:pt x="0" y="2037079"/>
                </a:lnTo>
                <a:close/>
              </a:path>
            </a:pathLst>
          </a:custGeom>
          <a:solidFill>
            <a:srgbClr val="0053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26636" y="3558794"/>
            <a:ext cx="114300" cy="1508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26636" y="4101338"/>
            <a:ext cx="114300" cy="1508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26636" y="4877053"/>
            <a:ext cx="114300" cy="1508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74308" y="3282632"/>
            <a:ext cx="2869691" cy="24697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65747" y="3236937"/>
            <a:ext cx="2778251" cy="111916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71030" y="3479672"/>
            <a:ext cx="2673350" cy="2037080"/>
          </a:xfrm>
          <a:custGeom>
            <a:avLst/>
            <a:gdLst/>
            <a:ahLst/>
            <a:cxnLst/>
            <a:rect l="l" t="t" r="r" b="b"/>
            <a:pathLst>
              <a:path w="2673350" h="2037079">
                <a:moveTo>
                  <a:pt x="0" y="2037079"/>
                </a:moveTo>
                <a:lnTo>
                  <a:pt x="2672969" y="2037079"/>
                </a:lnTo>
                <a:lnTo>
                  <a:pt x="2672969" y="0"/>
                </a:lnTo>
                <a:lnTo>
                  <a:pt x="0" y="0"/>
                </a:lnTo>
                <a:lnTo>
                  <a:pt x="0" y="2037079"/>
                </a:lnTo>
                <a:close/>
              </a:path>
            </a:pathLst>
          </a:custGeom>
          <a:solidFill>
            <a:srgbClr val="0053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62470" y="3558794"/>
            <a:ext cx="114298" cy="1508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4004" y="3282632"/>
            <a:ext cx="3105276" cy="24697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5444" y="3236976"/>
            <a:ext cx="3109722" cy="197129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1565" y="3479672"/>
            <a:ext cx="2673350" cy="2037080"/>
          </a:xfrm>
          <a:custGeom>
            <a:avLst/>
            <a:gdLst/>
            <a:ahLst/>
            <a:cxnLst/>
            <a:rect l="l" t="t" r="r" b="b"/>
            <a:pathLst>
              <a:path w="2673350" h="2037079">
                <a:moveTo>
                  <a:pt x="0" y="2037079"/>
                </a:moveTo>
                <a:lnTo>
                  <a:pt x="2672969" y="2037079"/>
                </a:lnTo>
                <a:lnTo>
                  <a:pt x="2672969" y="0"/>
                </a:lnTo>
                <a:lnTo>
                  <a:pt x="0" y="0"/>
                </a:lnTo>
                <a:lnTo>
                  <a:pt x="0" y="2037079"/>
                </a:lnTo>
                <a:close/>
              </a:path>
            </a:pathLst>
          </a:custGeom>
          <a:solidFill>
            <a:srgbClr val="0053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3005" y="3558794"/>
            <a:ext cx="114300" cy="1508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3005" y="3868165"/>
            <a:ext cx="114300" cy="1508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3005" y="4410709"/>
            <a:ext cx="114300" cy="1508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4004" y="1200911"/>
            <a:ext cx="3105276" cy="251383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1565" y="1398016"/>
            <a:ext cx="2673350" cy="1528445"/>
          </a:xfrm>
          <a:custGeom>
            <a:avLst/>
            <a:gdLst/>
            <a:ahLst/>
            <a:cxnLst/>
            <a:rect l="l" t="t" r="r" b="b"/>
            <a:pathLst>
              <a:path w="2673350" h="1528445">
                <a:moveTo>
                  <a:pt x="0" y="1527898"/>
                </a:moveTo>
                <a:lnTo>
                  <a:pt x="2672969" y="1527898"/>
                </a:lnTo>
                <a:lnTo>
                  <a:pt x="2672969" y="0"/>
                </a:lnTo>
                <a:lnTo>
                  <a:pt x="0" y="0"/>
                </a:lnTo>
                <a:lnTo>
                  <a:pt x="0" y="1527898"/>
                </a:lnTo>
                <a:close/>
              </a:path>
            </a:pathLst>
          </a:custGeom>
          <a:solidFill>
            <a:srgbClr val="0094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53972" y="1649933"/>
            <a:ext cx="1666748" cy="144988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24176" y="1448435"/>
            <a:ext cx="1311021" cy="114045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3731" y="1695450"/>
            <a:ext cx="1311109" cy="114057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38728" y="1200911"/>
            <a:ext cx="3105277" cy="251383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35196" y="1398016"/>
            <a:ext cx="2673350" cy="1528445"/>
          </a:xfrm>
          <a:custGeom>
            <a:avLst/>
            <a:gdLst/>
            <a:ahLst/>
            <a:cxnLst/>
            <a:rect l="l" t="t" r="r" b="b"/>
            <a:pathLst>
              <a:path w="2673350" h="1528445">
                <a:moveTo>
                  <a:pt x="0" y="1527898"/>
                </a:moveTo>
                <a:lnTo>
                  <a:pt x="2672969" y="1527898"/>
                </a:lnTo>
                <a:lnTo>
                  <a:pt x="2672969" y="0"/>
                </a:lnTo>
                <a:lnTo>
                  <a:pt x="0" y="0"/>
                </a:lnTo>
                <a:lnTo>
                  <a:pt x="0" y="1527898"/>
                </a:lnTo>
                <a:close/>
              </a:path>
            </a:pathLst>
          </a:custGeom>
          <a:solidFill>
            <a:srgbClr val="0094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92829" y="1449324"/>
            <a:ext cx="2983483" cy="143446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2159" y="1534706"/>
            <a:ext cx="173850" cy="17064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99022" y="155867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4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7" y="40258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99022" y="155867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8"/>
                </a:lnTo>
                <a:lnTo>
                  <a:pt x="80648" y="55999"/>
                </a:lnTo>
                <a:lnTo>
                  <a:pt x="71659" y="68833"/>
                </a:lnTo>
                <a:lnTo>
                  <a:pt x="58336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65291" y="1563662"/>
            <a:ext cx="173850" cy="17064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12154" y="158775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7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12154" y="158775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9"/>
                </a:lnTo>
                <a:lnTo>
                  <a:pt x="80648" y="55999"/>
                </a:lnTo>
                <a:lnTo>
                  <a:pt x="71659" y="68834"/>
                </a:lnTo>
                <a:lnTo>
                  <a:pt x="58336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2159" y="1449362"/>
            <a:ext cx="173850" cy="17064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99022" y="147320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7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99022" y="147320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9"/>
                </a:lnTo>
                <a:lnTo>
                  <a:pt x="80648" y="55999"/>
                </a:lnTo>
                <a:lnTo>
                  <a:pt x="71659" y="68834"/>
                </a:lnTo>
                <a:lnTo>
                  <a:pt x="58336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85103" y="1496606"/>
            <a:ext cx="175336" cy="17064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33109" y="152069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84"/>
                </a:lnTo>
                <a:lnTo>
                  <a:pt x="12303" y="11858"/>
                </a:lnTo>
                <a:lnTo>
                  <a:pt x="3300" y="24699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99"/>
                </a:lnTo>
                <a:lnTo>
                  <a:pt x="71770" y="11858"/>
                </a:lnTo>
                <a:lnTo>
                  <a:pt x="58410" y="3184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33109" y="152069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99"/>
                </a:lnTo>
                <a:lnTo>
                  <a:pt x="12303" y="11858"/>
                </a:lnTo>
                <a:lnTo>
                  <a:pt x="25663" y="3184"/>
                </a:lnTo>
                <a:lnTo>
                  <a:pt x="42037" y="0"/>
                </a:lnTo>
                <a:lnTo>
                  <a:pt x="58410" y="3184"/>
                </a:lnTo>
                <a:lnTo>
                  <a:pt x="71770" y="11858"/>
                </a:lnTo>
                <a:lnTo>
                  <a:pt x="80773" y="24699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70447" y="1612430"/>
            <a:ext cx="173850" cy="17064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17184" y="163690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6" y="40386"/>
                </a:lnTo>
                <a:lnTo>
                  <a:pt x="80648" y="24645"/>
                </a:lnTo>
                <a:lnTo>
                  <a:pt x="71659" y="11811"/>
                </a:lnTo>
                <a:lnTo>
                  <a:pt x="5833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17184" y="163690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36" y="3167"/>
                </a:lnTo>
                <a:lnTo>
                  <a:pt x="71659" y="11811"/>
                </a:lnTo>
                <a:lnTo>
                  <a:pt x="80648" y="24645"/>
                </a:lnTo>
                <a:lnTo>
                  <a:pt x="83946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29884" y="1542237"/>
            <a:ext cx="173850" cy="17213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77509" y="156730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99"/>
                </a:lnTo>
                <a:lnTo>
                  <a:pt x="12303" y="68833"/>
                </a:lnTo>
                <a:lnTo>
                  <a:pt x="25663" y="77477"/>
                </a:lnTo>
                <a:lnTo>
                  <a:pt x="42037" y="80644"/>
                </a:lnTo>
                <a:lnTo>
                  <a:pt x="58336" y="77477"/>
                </a:lnTo>
                <a:lnTo>
                  <a:pt x="71659" y="68833"/>
                </a:lnTo>
                <a:lnTo>
                  <a:pt x="80648" y="55999"/>
                </a:lnTo>
                <a:lnTo>
                  <a:pt x="83946" y="40258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77509" y="156730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6" y="40258"/>
                </a:lnTo>
                <a:lnTo>
                  <a:pt x="80648" y="55999"/>
                </a:lnTo>
                <a:lnTo>
                  <a:pt x="71659" y="68833"/>
                </a:lnTo>
                <a:lnTo>
                  <a:pt x="58336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3"/>
                </a:lnTo>
                <a:lnTo>
                  <a:pt x="3300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92723" y="1708353"/>
            <a:ext cx="173850" cy="17213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40348" y="173342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9"/>
                </a:lnTo>
                <a:lnTo>
                  <a:pt x="3298" y="55999"/>
                </a:lnTo>
                <a:lnTo>
                  <a:pt x="12287" y="68834"/>
                </a:lnTo>
                <a:lnTo>
                  <a:pt x="25610" y="77477"/>
                </a:lnTo>
                <a:lnTo>
                  <a:pt x="41910" y="80644"/>
                </a:lnTo>
                <a:lnTo>
                  <a:pt x="58283" y="77477"/>
                </a:lnTo>
                <a:lnTo>
                  <a:pt x="71643" y="68834"/>
                </a:lnTo>
                <a:lnTo>
                  <a:pt x="80646" y="55999"/>
                </a:lnTo>
                <a:lnTo>
                  <a:pt x="83947" y="40259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40348" y="173342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9"/>
                </a:lnTo>
                <a:lnTo>
                  <a:pt x="80646" y="55999"/>
                </a:lnTo>
                <a:lnTo>
                  <a:pt x="71643" y="68834"/>
                </a:lnTo>
                <a:lnTo>
                  <a:pt x="58283" y="77477"/>
                </a:lnTo>
                <a:lnTo>
                  <a:pt x="41910" y="80644"/>
                </a:lnTo>
                <a:lnTo>
                  <a:pt x="25610" y="77477"/>
                </a:lnTo>
                <a:lnTo>
                  <a:pt x="12287" y="68834"/>
                </a:lnTo>
                <a:lnTo>
                  <a:pt x="3298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05855" y="1737309"/>
            <a:ext cx="173850" cy="17213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53480" y="176250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9"/>
                </a:lnTo>
                <a:lnTo>
                  <a:pt x="3298" y="55999"/>
                </a:lnTo>
                <a:lnTo>
                  <a:pt x="12287" y="68834"/>
                </a:lnTo>
                <a:lnTo>
                  <a:pt x="25610" y="77477"/>
                </a:lnTo>
                <a:lnTo>
                  <a:pt x="41910" y="80645"/>
                </a:lnTo>
                <a:lnTo>
                  <a:pt x="58283" y="77477"/>
                </a:lnTo>
                <a:lnTo>
                  <a:pt x="71643" y="68834"/>
                </a:lnTo>
                <a:lnTo>
                  <a:pt x="80646" y="55999"/>
                </a:lnTo>
                <a:lnTo>
                  <a:pt x="83947" y="40259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53480" y="176250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9"/>
                </a:lnTo>
                <a:lnTo>
                  <a:pt x="80646" y="55999"/>
                </a:lnTo>
                <a:lnTo>
                  <a:pt x="71643" y="68834"/>
                </a:lnTo>
                <a:lnTo>
                  <a:pt x="58283" y="77477"/>
                </a:lnTo>
                <a:lnTo>
                  <a:pt x="41910" y="80645"/>
                </a:lnTo>
                <a:lnTo>
                  <a:pt x="25610" y="77477"/>
                </a:lnTo>
                <a:lnTo>
                  <a:pt x="12287" y="68834"/>
                </a:lnTo>
                <a:lnTo>
                  <a:pt x="3298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92723" y="1623098"/>
            <a:ext cx="173850" cy="17064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40348" y="164795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9"/>
                </a:lnTo>
                <a:lnTo>
                  <a:pt x="3298" y="55999"/>
                </a:lnTo>
                <a:lnTo>
                  <a:pt x="12287" y="68834"/>
                </a:lnTo>
                <a:lnTo>
                  <a:pt x="25610" y="77477"/>
                </a:lnTo>
                <a:lnTo>
                  <a:pt x="41910" y="80645"/>
                </a:lnTo>
                <a:lnTo>
                  <a:pt x="58283" y="77477"/>
                </a:lnTo>
                <a:lnTo>
                  <a:pt x="71643" y="68834"/>
                </a:lnTo>
                <a:lnTo>
                  <a:pt x="80646" y="55999"/>
                </a:lnTo>
                <a:lnTo>
                  <a:pt x="83947" y="40259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40348" y="164795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9"/>
                </a:lnTo>
                <a:lnTo>
                  <a:pt x="80646" y="55999"/>
                </a:lnTo>
                <a:lnTo>
                  <a:pt x="71643" y="68834"/>
                </a:lnTo>
                <a:lnTo>
                  <a:pt x="58283" y="77477"/>
                </a:lnTo>
                <a:lnTo>
                  <a:pt x="41910" y="80645"/>
                </a:lnTo>
                <a:lnTo>
                  <a:pt x="25610" y="77477"/>
                </a:lnTo>
                <a:lnTo>
                  <a:pt x="12287" y="68834"/>
                </a:lnTo>
                <a:lnTo>
                  <a:pt x="3298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27191" y="1670253"/>
            <a:ext cx="173850" cy="17213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74435" y="169545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56" y="77479"/>
                </a:lnTo>
                <a:lnTo>
                  <a:pt x="71723" y="68849"/>
                </a:lnTo>
                <a:lnTo>
                  <a:pt x="80756" y="56052"/>
                </a:lnTo>
                <a:lnTo>
                  <a:pt x="84074" y="40386"/>
                </a:lnTo>
                <a:lnTo>
                  <a:pt x="80756" y="24645"/>
                </a:lnTo>
                <a:lnTo>
                  <a:pt x="71723" y="11811"/>
                </a:lnTo>
                <a:lnTo>
                  <a:pt x="5835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74435" y="169545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56" y="3167"/>
                </a:lnTo>
                <a:lnTo>
                  <a:pt x="71723" y="11811"/>
                </a:lnTo>
                <a:lnTo>
                  <a:pt x="80756" y="24645"/>
                </a:lnTo>
                <a:lnTo>
                  <a:pt x="84074" y="40386"/>
                </a:lnTo>
                <a:lnTo>
                  <a:pt x="80756" y="56052"/>
                </a:lnTo>
                <a:lnTo>
                  <a:pt x="71723" y="68849"/>
                </a:lnTo>
                <a:lnTo>
                  <a:pt x="5835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11011" y="1787690"/>
            <a:ext cx="173850" cy="17064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8509" y="181165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9"/>
                </a:lnTo>
                <a:lnTo>
                  <a:pt x="3298" y="55999"/>
                </a:lnTo>
                <a:lnTo>
                  <a:pt x="12287" y="68834"/>
                </a:lnTo>
                <a:lnTo>
                  <a:pt x="25610" y="77477"/>
                </a:lnTo>
                <a:lnTo>
                  <a:pt x="41910" y="80645"/>
                </a:lnTo>
                <a:lnTo>
                  <a:pt x="58283" y="77477"/>
                </a:lnTo>
                <a:lnTo>
                  <a:pt x="71643" y="68834"/>
                </a:lnTo>
                <a:lnTo>
                  <a:pt x="80646" y="55999"/>
                </a:lnTo>
                <a:lnTo>
                  <a:pt x="83947" y="40259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8509" y="181165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9"/>
                </a:lnTo>
                <a:lnTo>
                  <a:pt x="80646" y="55999"/>
                </a:lnTo>
                <a:lnTo>
                  <a:pt x="71643" y="68834"/>
                </a:lnTo>
                <a:lnTo>
                  <a:pt x="58283" y="77477"/>
                </a:lnTo>
                <a:lnTo>
                  <a:pt x="41910" y="80645"/>
                </a:lnTo>
                <a:lnTo>
                  <a:pt x="25610" y="77477"/>
                </a:lnTo>
                <a:lnTo>
                  <a:pt x="12287" y="68834"/>
                </a:lnTo>
                <a:lnTo>
                  <a:pt x="3298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71971" y="1717586"/>
            <a:ext cx="173850" cy="17064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18834" y="174205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8"/>
                </a:lnTo>
                <a:lnTo>
                  <a:pt x="3298" y="55925"/>
                </a:lnTo>
                <a:lnTo>
                  <a:pt x="12287" y="68722"/>
                </a:lnTo>
                <a:lnTo>
                  <a:pt x="25610" y="77352"/>
                </a:lnTo>
                <a:lnTo>
                  <a:pt x="41910" y="80517"/>
                </a:lnTo>
                <a:lnTo>
                  <a:pt x="58283" y="77352"/>
                </a:lnTo>
                <a:lnTo>
                  <a:pt x="71643" y="68722"/>
                </a:lnTo>
                <a:lnTo>
                  <a:pt x="80646" y="55925"/>
                </a:lnTo>
                <a:lnTo>
                  <a:pt x="83947" y="40258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18834" y="174205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8"/>
                </a:lnTo>
                <a:lnTo>
                  <a:pt x="80646" y="55925"/>
                </a:lnTo>
                <a:lnTo>
                  <a:pt x="71643" y="68722"/>
                </a:lnTo>
                <a:lnTo>
                  <a:pt x="58283" y="77352"/>
                </a:lnTo>
                <a:lnTo>
                  <a:pt x="41910" y="80517"/>
                </a:lnTo>
                <a:lnTo>
                  <a:pt x="25610" y="77352"/>
                </a:lnTo>
                <a:lnTo>
                  <a:pt x="12287" y="68722"/>
                </a:lnTo>
                <a:lnTo>
                  <a:pt x="3298" y="55925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44896" y="1656626"/>
            <a:ext cx="175336" cy="17064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93028" y="168147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56" y="77479"/>
                </a:lnTo>
                <a:lnTo>
                  <a:pt x="71723" y="68849"/>
                </a:lnTo>
                <a:lnTo>
                  <a:pt x="80756" y="56052"/>
                </a:lnTo>
                <a:lnTo>
                  <a:pt x="84074" y="40386"/>
                </a:lnTo>
                <a:lnTo>
                  <a:pt x="80756" y="24645"/>
                </a:lnTo>
                <a:lnTo>
                  <a:pt x="71723" y="11811"/>
                </a:lnTo>
                <a:lnTo>
                  <a:pt x="5835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93028" y="168147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56" y="3167"/>
                </a:lnTo>
                <a:lnTo>
                  <a:pt x="71723" y="11811"/>
                </a:lnTo>
                <a:lnTo>
                  <a:pt x="80756" y="24645"/>
                </a:lnTo>
                <a:lnTo>
                  <a:pt x="84074" y="40386"/>
                </a:lnTo>
                <a:lnTo>
                  <a:pt x="80756" y="56052"/>
                </a:lnTo>
                <a:lnTo>
                  <a:pt x="71723" y="68849"/>
                </a:lnTo>
                <a:lnTo>
                  <a:pt x="5835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05855" y="1588046"/>
            <a:ext cx="173850" cy="17064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53353" y="161188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4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8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53353" y="161188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8"/>
                </a:lnTo>
                <a:lnTo>
                  <a:pt x="80773" y="55999"/>
                </a:lnTo>
                <a:lnTo>
                  <a:pt x="71770" y="68833"/>
                </a:lnTo>
                <a:lnTo>
                  <a:pt x="58410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68696" y="1754162"/>
            <a:ext cx="173850" cy="17064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16194" y="177800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6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6" y="80645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6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6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16194" y="177800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6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6" y="40259"/>
                </a:lnTo>
                <a:lnTo>
                  <a:pt x="80648" y="55999"/>
                </a:lnTo>
                <a:lnTo>
                  <a:pt x="71659" y="68834"/>
                </a:lnTo>
                <a:lnTo>
                  <a:pt x="58336" y="77477"/>
                </a:lnTo>
                <a:lnTo>
                  <a:pt x="42036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86984" y="1831886"/>
            <a:ext cx="173850" cy="17064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34354" y="185623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99"/>
                </a:lnTo>
                <a:lnTo>
                  <a:pt x="12303" y="68833"/>
                </a:lnTo>
                <a:lnTo>
                  <a:pt x="25663" y="77477"/>
                </a:lnTo>
                <a:lnTo>
                  <a:pt x="42037" y="80644"/>
                </a:lnTo>
                <a:lnTo>
                  <a:pt x="58336" y="77477"/>
                </a:lnTo>
                <a:lnTo>
                  <a:pt x="71659" y="68833"/>
                </a:lnTo>
                <a:lnTo>
                  <a:pt x="80648" y="55999"/>
                </a:lnTo>
                <a:lnTo>
                  <a:pt x="83947" y="40258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34354" y="185623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8"/>
                </a:lnTo>
                <a:lnTo>
                  <a:pt x="80648" y="55999"/>
                </a:lnTo>
                <a:lnTo>
                  <a:pt x="71659" y="68833"/>
                </a:lnTo>
                <a:lnTo>
                  <a:pt x="58336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3"/>
                </a:lnTo>
                <a:lnTo>
                  <a:pt x="3300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47944" y="1761782"/>
            <a:ext cx="173850" cy="17064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94679" y="178663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45"/>
                </a:lnTo>
                <a:lnTo>
                  <a:pt x="12303" y="68786"/>
                </a:lnTo>
                <a:lnTo>
                  <a:pt x="25663" y="77460"/>
                </a:lnTo>
                <a:lnTo>
                  <a:pt x="42037" y="80644"/>
                </a:lnTo>
                <a:lnTo>
                  <a:pt x="58336" y="77460"/>
                </a:lnTo>
                <a:lnTo>
                  <a:pt x="71659" y="68786"/>
                </a:lnTo>
                <a:lnTo>
                  <a:pt x="80648" y="55945"/>
                </a:lnTo>
                <a:lnTo>
                  <a:pt x="83947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94679" y="178663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9"/>
                </a:lnTo>
                <a:lnTo>
                  <a:pt x="80648" y="55945"/>
                </a:lnTo>
                <a:lnTo>
                  <a:pt x="71659" y="68786"/>
                </a:lnTo>
                <a:lnTo>
                  <a:pt x="58336" y="77460"/>
                </a:lnTo>
                <a:lnTo>
                  <a:pt x="42037" y="80644"/>
                </a:lnTo>
                <a:lnTo>
                  <a:pt x="25663" y="77460"/>
                </a:lnTo>
                <a:lnTo>
                  <a:pt x="12303" y="68786"/>
                </a:lnTo>
                <a:lnTo>
                  <a:pt x="3300" y="55945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40908" y="1888274"/>
            <a:ext cx="173850" cy="17064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88405" y="191312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7"/>
                </a:lnTo>
                <a:lnTo>
                  <a:pt x="12287" y="11811"/>
                </a:lnTo>
                <a:lnTo>
                  <a:pt x="3298" y="24645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10" y="80645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7" y="40386"/>
                </a:lnTo>
                <a:lnTo>
                  <a:pt x="80646" y="24645"/>
                </a:lnTo>
                <a:lnTo>
                  <a:pt x="71643" y="11811"/>
                </a:lnTo>
                <a:lnTo>
                  <a:pt x="58283" y="3167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88405" y="191312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45"/>
                </a:lnTo>
                <a:lnTo>
                  <a:pt x="12287" y="11811"/>
                </a:lnTo>
                <a:lnTo>
                  <a:pt x="25610" y="3167"/>
                </a:lnTo>
                <a:lnTo>
                  <a:pt x="41910" y="0"/>
                </a:lnTo>
                <a:lnTo>
                  <a:pt x="58283" y="3167"/>
                </a:lnTo>
                <a:lnTo>
                  <a:pt x="71643" y="11811"/>
                </a:lnTo>
                <a:lnTo>
                  <a:pt x="80646" y="24645"/>
                </a:lnTo>
                <a:lnTo>
                  <a:pt x="83947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10" y="80645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54040" y="1917141"/>
            <a:ext cx="173850" cy="172135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01410" y="194221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717" y="3167"/>
                </a:lnTo>
                <a:lnTo>
                  <a:pt x="12350" y="11811"/>
                </a:lnTo>
                <a:lnTo>
                  <a:pt x="3317" y="24645"/>
                </a:lnTo>
                <a:lnTo>
                  <a:pt x="0" y="40386"/>
                </a:lnTo>
                <a:lnTo>
                  <a:pt x="3317" y="56052"/>
                </a:lnTo>
                <a:lnTo>
                  <a:pt x="12350" y="68849"/>
                </a:lnTo>
                <a:lnTo>
                  <a:pt x="25717" y="77479"/>
                </a:lnTo>
                <a:lnTo>
                  <a:pt x="42037" y="80644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01410" y="194221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17" y="24645"/>
                </a:lnTo>
                <a:lnTo>
                  <a:pt x="12350" y="11811"/>
                </a:lnTo>
                <a:lnTo>
                  <a:pt x="25717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1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4"/>
                </a:lnTo>
                <a:lnTo>
                  <a:pt x="25717" y="77479"/>
                </a:lnTo>
                <a:lnTo>
                  <a:pt x="12350" y="68849"/>
                </a:lnTo>
                <a:lnTo>
                  <a:pt x="3317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40908" y="1802930"/>
            <a:ext cx="173850" cy="170649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88405" y="182765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7"/>
                </a:lnTo>
                <a:lnTo>
                  <a:pt x="12287" y="11810"/>
                </a:lnTo>
                <a:lnTo>
                  <a:pt x="3298" y="24645"/>
                </a:lnTo>
                <a:lnTo>
                  <a:pt x="0" y="40385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10" y="80644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7" y="40385"/>
                </a:lnTo>
                <a:lnTo>
                  <a:pt x="80646" y="24645"/>
                </a:lnTo>
                <a:lnTo>
                  <a:pt x="71643" y="11810"/>
                </a:lnTo>
                <a:lnTo>
                  <a:pt x="58283" y="3167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88405" y="182765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5"/>
                </a:moveTo>
                <a:lnTo>
                  <a:pt x="3298" y="24645"/>
                </a:lnTo>
                <a:lnTo>
                  <a:pt x="12287" y="11810"/>
                </a:lnTo>
                <a:lnTo>
                  <a:pt x="25610" y="3167"/>
                </a:lnTo>
                <a:lnTo>
                  <a:pt x="41910" y="0"/>
                </a:lnTo>
                <a:lnTo>
                  <a:pt x="58283" y="3167"/>
                </a:lnTo>
                <a:lnTo>
                  <a:pt x="71643" y="11810"/>
                </a:lnTo>
                <a:lnTo>
                  <a:pt x="80646" y="24645"/>
                </a:lnTo>
                <a:lnTo>
                  <a:pt x="83947" y="40385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10" y="80644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5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75376" y="1850085"/>
            <a:ext cx="173850" cy="172135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22492" y="187528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45"/>
                </a:lnTo>
                <a:lnTo>
                  <a:pt x="12303" y="68786"/>
                </a:lnTo>
                <a:lnTo>
                  <a:pt x="25663" y="77460"/>
                </a:lnTo>
                <a:lnTo>
                  <a:pt x="42037" y="80644"/>
                </a:lnTo>
                <a:lnTo>
                  <a:pt x="58356" y="77460"/>
                </a:lnTo>
                <a:lnTo>
                  <a:pt x="71723" y="68786"/>
                </a:lnTo>
                <a:lnTo>
                  <a:pt x="80756" y="55945"/>
                </a:lnTo>
                <a:lnTo>
                  <a:pt x="84074" y="40258"/>
                </a:lnTo>
                <a:lnTo>
                  <a:pt x="80756" y="24592"/>
                </a:lnTo>
                <a:lnTo>
                  <a:pt x="71723" y="11795"/>
                </a:lnTo>
                <a:lnTo>
                  <a:pt x="5835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22492" y="187528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56" y="3165"/>
                </a:lnTo>
                <a:lnTo>
                  <a:pt x="71723" y="11795"/>
                </a:lnTo>
                <a:lnTo>
                  <a:pt x="80756" y="24592"/>
                </a:lnTo>
                <a:lnTo>
                  <a:pt x="84074" y="40258"/>
                </a:lnTo>
                <a:lnTo>
                  <a:pt x="80756" y="55945"/>
                </a:lnTo>
                <a:lnTo>
                  <a:pt x="71723" y="68786"/>
                </a:lnTo>
                <a:lnTo>
                  <a:pt x="58356" y="77460"/>
                </a:lnTo>
                <a:lnTo>
                  <a:pt x="42037" y="80644"/>
                </a:lnTo>
                <a:lnTo>
                  <a:pt x="25663" y="77460"/>
                </a:lnTo>
                <a:lnTo>
                  <a:pt x="12303" y="68786"/>
                </a:lnTo>
                <a:lnTo>
                  <a:pt x="3300" y="55945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81471" y="2063534"/>
            <a:ext cx="175336" cy="170649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29604" y="208787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29604" y="208787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94603" y="2092490"/>
            <a:ext cx="175336" cy="170649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42736" y="211696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42736" y="211696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81471" y="1978190"/>
            <a:ext cx="175336" cy="170649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29604" y="200240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4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8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29604" y="200240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8"/>
                </a:lnTo>
                <a:lnTo>
                  <a:pt x="80773" y="55999"/>
                </a:lnTo>
                <a:lnTo>
                  <a:pt x="71770" y="68833"/>
                </a:lnTo>
                <a:lnTo>
                  <a:pt x="58410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15940" y="2025434"/>
            <a:ext cx="175336" cy="170649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63819" y="204990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6" y="0"/>
                </a:moveTo>
                <a:lnTo>
                  <a:pt x="25663" y="3184"/>
                </a:lnTo>
                <a:lnTo>
                  <a:pt x="12303" y="11858"/>
                </a:lnTo>
                <a:lnTo>
                  <a:pt x="3300" y="24699"/>
                </a:lnTo>
                <a:lnTo>
                  <a:pt x="0" y="40385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6" y="80644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6" y="40385"/>
                </a:lnTo>
                <a:lnTo>
                  <a:pt x="80648" y="24699"/>
                </a:lnTo>
                <a:lnTo>
                  <a:pt x="71659" y="11858"/>
                </a:lnTo>
                <a:lnTo>
                  <a:pt x="58336" y="3184"/>
                </a:lnTo>
                <a:lnTo>
                  <a:pt x="42036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63819" y="204990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5"/>
                </a:moveTo>
                <a:lnTo>
                  <a:pt x="3300" y="24699"/>
                </a:lnTo>
                <a:lnTo>
                  <a:pt x="12303" y="11858"/>
                </a:lnTo>
                <a:lnTo>
                  <a:pt x="25663" y="3184"/>
                </a:lnTo>
                <a:lnTo>
                  <a:pt x="42036" y="0"/>
                </a:lnTo>
                <a:lnTo>
                  <a:pt x="58336" y="3184"/>
                </a:lnTo>
                <a:lnTo>
                  <a:pt x="71659" y="11858"/>
                </a:lnTo>
                <a:lnTo>
                  <a:pt x="80648" y="24699"/>
                </a:lnTo>
                <a:lnTo>
                  <a:pt x="83946" y="40385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6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5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52515" y="2145741"/>
            <a:ext cx="175336" cy="172135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00395" y="217081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09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9"/>
                </a:lnTo>
                <a:lnTo>
                  <a:pt x="3298" y="55999"/>
                </a:lnTo>
                <a:lnTo>
                  <a:pt x="12287" y="68834"/>
                </a:lnTo>
                <a:lnTo>
                  <a:pt x="25610" y="77477"/>
                </a:lnTo>
                <a:lnTo>
                  <a:pt x="41909" y="80644"/>
                </a:lnTo>
                <a:lnTo>
                  <a:pt x="58283" y="77477"/>
                </a:lnTo>
                <a:lnTo>
                  <a:pt x="71643" y="68834"/>
                </a:lnTo>
                <a:lnTo>
                  <a:pt x="80646" y="55999"/>
                </a:lnTo>
                <a:lnTo>
                  <a:pt x="83946" y="40259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09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00395" y="217081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09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6" y="40259"/>
                </a:lnTo>
                <a:lnTo>
                  <a:pt x="80646" y="55999"/>
                </a:lnTo>
                <a:lnTo>
                  <a:pt x="71643" y="68834"/>
                </a:lnTo>
                <a:lnTo>
                  <a:pt x="58283" y="77477"/>
                </a:lnTo>
                <a:lnTo>
                  <a:pt x="41909" y="80644"/>
                </a:lnTo>
                <a:lnTo>
                  <a:pt x="25610" y="77477"/>
                </a:lnTo>
                <a:lnTo>
                  <a:pt x="12287" y="68834"/>
                </a:lnTo>
                <a:lnTo>
                  <a:pt x="3298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94020" y="1908086"/>
            <a:ext cx="175336" cy="170649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41771" y="193281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9"/>
                </a:lnTo>
                <a:lnTo>
                  <a:pt x="3298" y="55945"/>
                </a:lnTo>
                <a:lnTo>
                  <a:pt x="12287" y="68786"/>
                </a:lnTo>
                <a:lnTo>
                  <a:pt x="25610" y="77460"/>
                </a:lnTo>
                <a:lnTo>
                  <a:pt x="41910" y="80645"/>
                </a:lnTo>
                <a:lnTo>
                  <a:pt x="58283" y="77460"/>
                </a:lnTo>
                <a:lnTo>
                  <a:pt x="71643" y="68786"/>
                </a:lnTo>
                <a:lnTo>
                  <a:pt x="80646" y="55945"/>
                </a:lnTo>
                <a:lnTo>
                  <a:pt x="83947" y="40259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41771" y="193281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9"/>
                </a:lnTo>
                <a:lnTo>
                  <a:pt x="80646" y="55945"/>
                </a:lnTo>
                <a:lnTo>
                  <a:pt x="71643" y="68786"/>
                </a:lnTo>
                <a:lnTo>
                  <a:pt x="58283" y="77460"/>
                </a:lnTo>
                <a:lnTo>
                  <a:pt x="41910" y="80645"/>
                </a:lnTo>
                <a:lnTo>
                  <a:pt x="25610" y="77460"/>
                </a:lnTo>
                <a:lnTo>
                  <a:pt x="12287" y="68786"/>
                </a:lnTo>
                <a:lnTo>
                  <a:pt x="3298" y="55945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07152" y="1937042"/>
            <a:ext cx="175336" cy="170649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54903" y="196189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8"/>
                </a:lnTo>
                <a:lnTo>
                  <a:pt x="3298" y="55945"/>
                </a:lnTo>
                <a:lnTo>
                  <a:pt x="12287" y="68786"/>
                </a:lnTo>
                <a:lnTo>
                  <a:pt x="25610" y="77460"/>
                </a:lnTo>
                <a:lnTo>
                  <a:pt x="41910" y="80644"/>
                </a:lnTo>
                <a:lnTo>
                  <a:pt x="58283" y="77460"/>
                </a:lnTo>
                <a:lnTo>
                  <a:pt x="71643" y="68786"/>
                </a:lnTo>
                <a:lnTo>
                  <a:pt x="80646" y="55945"/>
                </a:lnTo>
                <a:lnTo>
                  <a:pt x="83947" y="40258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54903" y="196189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8"/>
                </a:lnTo>
                <a:lnTo>
                  <a:pt x="80646" y="55945"/>
                </a:lnTo>
                <a:lnTo>
                  <a:pt x="71643" y="68786"/>
                </a:lnTo>
                <a:lnTo>
                  <a:pt x="58283" y="77460"/>
                </a:lnTo>
                <a:lnTo>
                  <a:pt x="41910" y="80644"/>
                </a:lnTo>
                <a:lnTo>
                  <a:pt x="25610" y="77460"/>
                </a:lnTo>
                <a:lnTo>
                  <a:pt x="12287" y="68786"/>
                </a:lnTo>
                <a:lnTo>
                  <a:pt x="3298" y="55945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94020" y="1822742"/>
            <a:ext cx="175336" cy="170649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41771" y="184734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9"/>
                </a:lnTo>
                <a:lnTo>
                  <a:pt x="3298" y="55945"/>
                </a:lnTo>
                <a:lnTo>
                  <a:pt x="12287" y="68786"/>
                </a:lnTo>
                <a:lnTo>
                  <a:pt x="25610" y="77460"/>
                </a:lnTo>
                <a:lnTo>
                  <a:pt x="41910" y="80645"/>
                </a:lnTo>
                <a:lnTo>
                  <a:pt x="58283" y="77460"/>
                </a:lnTo>
                <a:lnTo>
                  <a:pt x="71643" y="68786"/>
                </a:lnTo>
                <a:lnTo>
                  <a:pt x="80646" y="55945"/>
                </a:lnTo>
                <a:lnTo>
                  <a:pt x="83947" y="40259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41771" y="184734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9"/>
                </a:lnTo>
                <a:lnTo>
                  <a:pt x="80646" y="55945"/>
                </a:lnTo>
                <a:lnTo>
                  <a:pt x="71643" y="68786"/>
                </a:lnTo>
                <a:lnTo>
                  <a:pt x="58283" y="77460"/>
                </a:lnTo>
                <a:lnTo>
                  <a:pt x="41910" y="80645"/>
                </a:lnTo>
                <a:lnTo>
                  <a:pt x="25610" y="77460"/>
                </a:lnTo>
                <a:lnTo>
                  <a:pt x="12287" y="68786"/>
                </a:lnTo>
                <a:lnTo>
                  <a:pt x="3298" y="55945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28488" y="1869986"/>
            <a:ext cx="173850" cy="17064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75859" y="189483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75859" y="189483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1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12308" y="1987334"/>
            <a:ext cx="173850" cy="170649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59933" y="201104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09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8"/>
                </a:lnTo>
                <a:lnTo>
                  <a:pt x="3298" y="55999"/>
                </a:lnTo>
                <a:lnTo>
                  <a:pt x="12287" y="68833"/>
                </a:lnTo>
                <a:lnTo>
                  <a:pt x="25610" y="77477"/>
                </a:lnTo>
                <a:lnTo>
                  <a:pt x="41909" y="80644"/>
                </a:lnTo>
                <a:lnTo>
                  <a:pt x="58283" y="77477"/>
                </a:lnTo>
                <a:lnTo>
                  <a:pt x="71643" y="68833"/>
                </a:lnTo>
                <a:lnTo>
                  <a:pt x="80646" y="55999"/>
                </a:lnTo>
                <a:lnTo>
                  <a:pt x="83946" y="40258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09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59933" y="201104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09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6" y="40258"/>
                </a:lnTo>
                <a:lnTo>
                  <a:pt x="80646" y="55999"/>
                </a:lnTo>
                <a:lnTo>
                  <a:pt x="71643" y="68833"/>
                </a:lnTo>
                <a:lnTo>
                  <a:pt x="58283" y="77477"/>
                </a:lnTo>
                <a:lnTo>
                  <a:pt x="41909" y="80644"/>
                </a:lnTo>
                <a:lnTo>
                  <a:pt x="25610" y="77477"/>
                </a:lnTo>
                <a:lnTo>
                  <a:pt x="12287" y="68833"/>
                </a:lnTo>
                <a:lnTo>
                  <a:pt x="3298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73267" y="1917230"/>
            <a:ext cx="173850" cy="170649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20258" y="194132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6" y="40386"/>
                </a:lnTo>
                <a:lnTo>
                  <a:pt x="80648" y="24645"/>
                </a:lnTo>
                <a:lnTo>
                  <a:pt x="71659" y="11811"/>
                </a:lnTo>
                <a:lnTo>
                  <a:pt x="5833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20258" y="194132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36" y="3167"/>
                </a:lnTo>
                <a:lnTo>
                  <a:pt x="71659" y="11810"/>
                </a:lnTo>
                <a:lnTo>
                  <a:pt x="80648" y="24645"/>
                </a:lnTo>
                <a:lnTo>
                  <a:pt x="83946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36108" y="2083346"/>
            <a:ext cx="173850" cy="17064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2971" y="210743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717" y="3184"/>
                </a:lnTo>
                <a:lnTo>
                  <a:pt x="12350" y="11858"/>
                </a:lnTo>
                <a:lnTo>
                  <a:pt x="3317" y="24699"/>
                </a:lnTo>
                <a:lnTo>
                  <a:pt x="0" y="40386"/>
                </a:lnTo>
                <a:lnTo>
                  <a:pt x="3317" y="56052"/>
                </a:lnTo>
                <a:lnTo>
                  <a:pt x="12350" y="68849"/>
                </a:lnTo>
                <a:lnTo>
                  <a:pt x="25717" y="77479"/>
                </a:lnTo>
                <a:lnTo>
                  <a:pt x="42037" y="80645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99"/>
                </a:lnTo>
                <a:lnTo>
                  <a:pt x="71770" y="11858"/>
                </a:lnTo>
                <a:lnTo>
                  <a:pt x="58410" y="3184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2971" y="210743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17" y="24699"/>
                </a:lnTo>
                <a:lnTo>
                  <a:pt x="12350" y="11858"/>
                </a:lnTo>
                <a:lnTo>
                  <a:pt x="25717" y="3184"/>
                </a:lnTo>
                <a:lnTo>
                  <a:pt x="42037" y="0"/>
                </a:lnTo>
                <a:lnTo>
                  <a:pt x="58410" y="3184"/>
                </a:lnTo>
                <a:lnTo>
                  <a:pt x="71770" y="11858"/>
                </a:lnTo>
                <a:lnTo>
                  <a:pt x="80773" y="24699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5"/>
                </a:lnTo>
                <a:lnTo>
                  <a:pt x="25717" y="77479"/>
                </a:lnTo>
                <a:lnTo>
                  <a:pt x="12350" y="68849"/>
                </a:lnTo>
                <a:lnTo>
                  <a:pt x="3317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49240" y="2112302"/>
            <a:ext cx="173850" cy="170649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6103" y="213652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6103" y="213652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0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36108" y="1998002"/>
            <a:ext cx="173850" cy="17064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2971" y="202196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717" y="3167"/>
                </a:lnTo>
                <a:lnTo>
                  <a:pt x="12350" y="11811"/>
                </a:lnTo>
                <a:lnTo>
                  <a:pt x="3317" y="24645"/>
                </a:lnTo>
                <a:lnTo>
                  <a:pt x="0" y="40386"/>
                </a:lnTo>
                <a:lnTo>
                  <a:pt x="3317" y="56052"/>
                </a:lnTo>
                <a:lnTo>
                  <a:pt x="12350" y="68849"/>
                </a:lnTo>
                <a:lnTo>
                  <a:pt x="25717" y="77479"/>
                </a:lnTo>
                <a:lnTo>
                  <a:pt x="42037" y="80645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2971" y="202196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17" y="24645"/>
                </a:lnTo>
                <a:lnTo>
                  <a:pt x="12350" y="11811"/>
                </a:lnTo>
                <a:lnTo>
                  <a:pt x="25717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1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5"/>
                </a:lnTo>
                <a:lnTo>
                  <a:pt x="25717" y="77479"/>
                </a:lnTo>
                <a:lnTo>
                  <a:pt x="12350" y="68849"/>
                </a:lnTo>
                <a:lnTo>
                  <a:pt x="3317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69052" y="2045246"/>
            <a:ext cx="175336" cy="170649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17184" y="206959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7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17184" y="206959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9"/>
                </a:lnTo>
                <a:lnTo>
                  <a:pt x="80648" y="55999"/>
                </a:lnTo>
                <a:lnTo>
                  <a:pt x="71659" y="68834"/>
                </a:lnTo>
                <a:lnTo>
                  <a:pt x="58336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54396" y="2161070"/>
            <a:ext cx="173850" cy="17064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01132" y="218579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45"/>
                </a:lnTo>
                <a:lnTo>
                  <a:pt x="12303" y="68786"/>
                </a:lnTo>
                <a:lnTo>
                  <a:pt x="25663" y="77460"/>
                </a:lnTo>
                <a:lnTo>
                  <a:pt x="42037" y="80644"/>
                </a:lnTo>
                <a:lnTo>
                  <a:pt x="58410" y="77460"/>
                </a:lnTo>
                <a:lnTo>
                  <a:pt x="71770" y="68786"/>
                </a:lnTo>
                <a:lnTo>
                  <a:pt x="80773" y="55945"/>
                </a:lnTo>
                <a:lnTo>
                  <a:pt x="84073" y="40258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01132" y="218579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3" y="40258"/>
                </a:lnTo>
                <a:lnTo>
                  <a:pt x="80773" y="55945"/>
                </a:lnTo>
                <a:lnTo>
                  <a:pt x="71770" y="68786"/>
                </a:lnTo>
                <a:lnTo>
                  <a:pt x="58410" y="77460"/>
                </a:lnTo>
                <a:lnTo>
                  <a:pt x="42037" y="80644"/>
                </a:lnTo>
                <a:lnTo>
                  <a:pt x="25663" y="77460"/>
                </a:lnTo>
                <a:lnTo>
                  <a:pt x="12303" y="68786"/>
                </a:lnTo>
                <a:lnTo>
                  <a:pt x="3300" y="55945"/>
                </a:lnTo>
                <a:lnTo>
                  <a:pt x="0" y="40258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13832" y="2090877"/>
            <a:ext cx="175336" cy="172135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61584" y="211607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7"/>
                </a:lnTo>
                <a:lnTo>
                  <a:pt x="12287" y="11811"/>
                </a:lnTo>
                <a:lnTo>
                  <a:pt x="3298" y="24645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10" y="80645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6" y="40386"/>
                </a:lnTo>
                <a:lnTo>
                  <a:pt x="80646" y="24645"/>
                </a:lnTo>
                <a:lnTo>
                  <a:pt x="71643" y="11811"/>
                </a:lnTo>
                <a:lnTo>
                  <a:pt x="58283" y="3167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61584" y="211607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45"/>
                </a:lnTo>
                <a:lnTo>
                  <a:pt x="12287" y="11811"/>
                </a:lnTo>
                <a:lnTo>
                  <a:pt x="25610" y="3167"/>
                </a:lnTo>
                <a:lnTo>
                  <a:pt x="41910" y="0"/>
                </a:lnTo>
                <a:lnTo>
                  <a:pt x="58283" y="3167"/>
                </a:lnTo>
                <a:lnTo>
                  <a:pt x="71643" y="11811"/>
                </a:lnTo>
                <a:lnTo>
                  <a:pt x="80646" y="24645"/>
                </a:lnTo>
                <a:lnTo>
                  <a:pt x="83946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10" y="80645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73267" y="2246325"/>
            <a:ext cx="173850" cy="172135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20258" y="227139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99"/>
                </a:lnTo>
                <a:lnTo>
                  <a:pt x="12303" y="68833"/>
                </a:lnTo>
                <a:lnTo>
                  <a:pt x="25663" y="77477"/>
                </a:lnTo>
                <a:lnTo>
                  <a:pt x="42037" y="80644"/>
                </a:lnTo>
                <a:lnTo>
                  <a:pt x="58336" y="77477"/>
                </a:lnTo>
                <a:lnTo>
                  <a:pt x="71659" y="68833"/>
                </a:lnTo>
                <a:lnTo>
                  <a:pt x="80648" y="55999"/>
                </a:lnTo>
                <a:lnTo>
                  <a:pt x="83946" y="40258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20258" y="227139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6" y="40258"/>
                </a:lnTo>
                <a:lnTo>
                  <a:pt x="80648" y="55999"/>
                </a:lnTo>
                <a:lnTo>
                  <a:pt x="71659" y="68833"/>
                </a:lnTo>
                <a:lnTo>
                  <a:pt x="58336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3"/>
                </a:lnTo>
                <a:lnTo>
                  <a:pt x="3300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06211" y="2275281"/>
            <a:ext cx="173850" cy="172135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52947" y="230047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7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52947" y="230047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9"/>
                </a:lnTo>
                <a:lnTo>
                  <a:pt x="80648" y="55999"/>
                </a:lnTo>
                <a:lnTo>
                  <a:pt x="71659" y="68834"/>
                </a:lnTo>
                <a:lnTo>
                  <a:pt x="58336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93079" y="2161070"/>
            <a:ext cx="173850" cy="17064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39815" y="218592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39815" y="218592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26023" y="2208225"/>
            <a:ext cx="175336" cy="172135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74029" y="223342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7"/>
                </a:lnTo>
                <a:lnTo>
                  <a:pt x="12287" y="11811"/>
                </a:lnTo>
                <a:lnTo>
                  <a:pt x="3298" y="24645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10" y="80644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7" y="40386"/>
                </a:lnTo>
                <a:lnTo>
                  <a:pt x="80646" y="24645"/>
                </a:lnTo>
                <a:lnTo>
                  <a:pt x="71643" y="11811"/>
                </a:lnTo>
                <a:lnTo>
                  <a:pt x="58283" y="3167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74029" y="223342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45"/>
                </a:lnTo>
                <a:lnTo>
                  <a:pt x="12287" y="11811"/>
                </a:lnTo>
                <a:lnTo>
                  <a:pt x="25610" y="3167"/>
                </a:lnTo>
                <a:lnTo>
                  <a:pt x="41910" y="0"/>
                </a:lnTo>
                <a:lnTo>
                  <a:pt x="58283" y="3167"/>
                </a:lnTo>
                <a:lnTo>
                  <a:pt x="71643" y="11810"/>
                </a:lnTo>
                <a:lnTo>
                  <a:pt x="80646" y="24645"/>
                </a:lnTo>
                <a:lnTo>
                  <a:pt x="83947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10" y="80644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50408" y="2406434"/>
            <a:ext cx="173850" cy="170649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97525" y="243052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717" y="3165"/>
                </a:lnTo>
                <a:lnTo>
                  <a:pt x="12350" y="11795"/>
                </a:lnTo>
                <a:lnTo>
                  <a:pt x="3317" y="24592"/>
                </a:lnTo>
                <a:lnTo>
                  <a:pt x="0" y="40259"/>
                </a:lnTo>
                <a:lnTo>
                  <a:pt x="3317" y="55945"/>
                </a:lnTo>
                <a:lnTo>
                  <a:pt x="12350" y="68786"/>
                </a:lnTo>
                <a:lnTo>
                  <a:pt x="25717" y="77460"/>
                </a:lnTo>
                <a:lnTo>
                  <a:pt x="42037" y="80645"/>
                </a:lnTo>
                <a:lnTo>
                  <a:pt x="58410" y="77460"/>
                </a:lnTo>
                <a:lnTo>
                  <a:pt x="71770" y="68786"/>
                </a:lnTo>
                <a:lnTo>
                  <a:pt x="80773" y="55945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97525" y="243052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17" y="24592"/>
                </a:lnTo>
                <a:lnTo>
                  <a:pt x="12350" y="11795"/>
                </a:lnTo>
                <a:lnTo>
                  <a:pt x="25717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45"/>
                </a:lnTo>
                <a:lnTo>
                  <a:pt x="71770" y="68786"/>
                </a:lnTo>
                <a:lnTo>
                  <a:pt x="58410" y="77460"/>
                </a:lnTo>
                <a:lnTo>
                  <a:pt x="42037" y="80645"/>
                </a:lnTo>
                <a:lnTo>
                  <a:pt x="25717" y="77460"/>
                </a:lnTo>
                <a:lnTo>
                  <a:pt x="12350" y="68786"/>
                </a:lnTo>
                <a:lnTo>
                  <a:pt x="3317" y="55945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33644" y="2336330"/>
            <a:ext cx="173850" cy="170649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81141" y="236067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25"/>
                </a:lnTo>
                <a:lnTo>
                  <a:pt x="12303" y="68722"/>
                </a:lnTo>
                <a:lnTo>
                  <a:pt x="25663" y="77352"/>
                </a:lnTo>
                <a:lnTo>
                  <a:pt x="42037" y="80518"/>
                </a:lnTo>
                <a:lnTo>
                  <a:pt x="58336" y="77352"/>
                </a:lnTo>
                <a:lnTo>
                  <a:pt x="71659" y="68722"/>
                </a:lnTo>
                <a:lnTo>
                  <a:pt x="80648" y="55925"/>
                </a:lnTo>
                <a:lnTo>
                  <a:pt x="83947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81141" y="236067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9"/>
                </a:lnTo>
                <a:lnTo>
                  <a:pt x="80648" y="55925"/>
                </a:lnTo>
                <a:lnTo>
                  <a:pt x="71659" y="68722"/>
                </a:lnTo>
                <a:lnTo>
                  <a:pt x="58336" y="77352"/>
                </a:lnTo>
                <a:lnTo>
                  <a:pt x="42037" y="80518"/>
                </a:lnTo>
                <a:lnTo>
                  <a:pt x="25663" y="77352"/>
                </a:lnTo>
                <a:lnTo>
                  <a:pt x="12303" y="68722"/>
                </a:lnTo>
                <a:lnTo>
                  <a:pt x="3300" y="55925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63540" y="2360714"/>
            <a:ext cx="173850" cy="170649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10784" y="238493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8"/>
                </a:lnTo>
                <a:lnTo>
                  <a:pt x="3298" y="55999"/>
                </a:lnTo>
                <a:lnTo>
                  <a:pt x="12287" y="68834"/>
                </a:lnTo>
                <a:lnTo>
                  <a:pt x="25610" y="77477"/>
                </a:lnTo>
                <a:lnTo>
                  <a:pt x="41910" y="80644"/>
                </a:lnTo>
                <a:lnTo>
                  <a:pt x="58283" y="77477"/>
                </a:lnTo>
                <a:lnTo>
                  <a:pt x="71643" y="68834"/>
                </a:lnTo>
                <a:lnTo>
                  <a:pt x="80646" y="55999"/>
                </a:lnTo>
                <a:lnTo>
                  <a:pt x="83946" y="40258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10784" y="238493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6" y="40258"/>
                </a:lnTo>
                <a:lnTo>
                  <a:pt x="80646" y="55999"/>
                </a:lnTo>
                <a:lnTo>
                  <a:pt x="71643" y="68833"/>
                </a:lnTo>
                <a:lnTo>
                  <a:pt x="58283" y="77477"/>
                </a:lnTo>
                <a:lnTo>
                  <a:pt x="41910" y="80644"/>
                </a:lnTo>
                <a:lnTo>
                  <a:pt x="25610" y="77477"/>
                </a:lnTo>
                <a:lnTo>
                  <a:pt x="12287" y="68834"/>
                </a:lnTo>
                <a:lnTo>
                  <a:pt x="3298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76315" y="2479586"/>
            <a:ext cx="173850" cy="170649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23178" y="250443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7"/>
                </a:lnTo>
                <a:lnTo>
                  <a:pt x="12287" y="11811"/>
                </a:lnTo>
                <a:lnTo>
                  <a:pt x="3298" y="24645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10" y="80645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7" y="40386"/>
                </a:lnTo>
                <a:lnTo>
                  <a:pt x="80646" y="24645"/>
                </a:lnTo>
                <a:lnTo>
                  <a:pt x="71643" y="11811"/>
                </a:lnTo>
                <a:lnTo>
                  <a:pt x="58283" y="3167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23178" y="250443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45"/>
                </a:lnTo>
                <a:lnTo>
                  <a:pt x="12287" y="11811"/>
                </a:lnTo>
                <a:lnTo>
                  <a:pt x="25610" y="3167"/>
                </a:lnTo>
                <a:lnTo>
                  <a:pt x="41910" y="0"/>
                </a:lnTo>
                <a:lnTo>
                  <a:pt x="58283" y="3167"/>
                </a:lnTo>
                <a:lnTo>
                  <a:pt x="71643" y="11811"/>
                </a:lnTo>
                <a:lnTo>
                  <a:pt x="80646" y="24645"/>
                </a:lnTo>
                <a:lnTo>
                  <a:pt x="83947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10" y="80645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96128" y="2374341"/>
            <a:ext cx="175336" cy="172135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43879" y="239953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56" y="77479"/>
                </a:lnTo>
                <a:lnTo>
                  <a:pt x="71723" y="68849"/>
                </a:lnTo>
                <a:lnTo>
                  <a:pt x="80756" y="56052"/>
                </a:lnTo>
                <a:lnTo>
                  <a:pt x="84074" y="40386"/>
                </a:lnTo>
                <a:lnTo>
                  <a:pt x="80756" y="24645"/>
                </a:lnTo>
                <a:lnTo>
                  <a:pt x="71723" y="11811"/>
                </a:lnTo>
                <a:lnTo>
                  <a:pt x="5835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43879" y="239953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56" y="3167"/>
                </a:lnTo>
                <a:lnTo>
                  <a:pt x="71723" y="11811"/>
                </a:lnTo>
                <a:lnTo>
                  <a:pt x="80756" y="24645"/>
                </a:lnTo>
                <a:lnTo>
                  <a:pt x="84074" y="40386"/>
                </a:lnTo>
                <a:lnTo>
                  <a:pt x="80756" y="56052"/>
                </a:lnTo>
                <a:lnTo>
                  <a:pt x="71723" y="68849"/>
                </a:lnTo>
                <a:lnTo>
                  <a:pt x="5835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61432" y="2258606"/>
            <a:ext cx="173850" cy="170649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08548" y="228320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08548" y="228320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1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74564" y="2287562"/>
            <a:ext cx="173850" cy="170649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21680" y="231228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56" y="77479"/>
                </a:lnTo>
                <a:lnTo>
                  <a:pt x="71723" y="68849"/>
                </a:lnTo>
                <a:lnTo>
                  <a:pt x="80756" y="56052"/>
                </a:lnTo>
                <a:lnTo>
                  <a:pt x="84074" y="40386"/>
                </a:lnTo>
                <a:lnTo>
                  <a:pt x="80756" y="24645"/>
                </a:lnTo>
                <a:lnTo>
                  <a:pt x="71723" y="11811"/>
                </a:lnTo>
                <a:lnTo>
                  <a:pt x="5835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21680" y="231228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56" y="3167"/>
                </a:lnTo>
                <a:lnTo>
                  <a:pt x="71723" y="11811"/>
                </a:lnTo>
                <a:lnTo>
                  <a:pt x="80756" y="24645"/>
                </a:lnTo>
                <a:lnTo>
                  <a:pt x="84074" y="40386"/>
                </a:lnTo>
                <a:lnTo>
                  <a:pt x="80756" y="56052"/>
                </a:lnTo>
                <a:lnTo>
                  <a:pt x="71723" y="68849"/>
                </a:lnTo>
                <a:lnTo>
                  <a:pt x="5835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61432" y="2173262"/>
            <a:ext cx="173850" cy="17064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08548" y="219773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08548" y="219773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1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95900" y="2220506"/>
            <a:ext cx="173850" cy="170649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42763" y="224536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9"/>
                </a:lnTo>
                <a:lnTo>
                  <a:pt x="3298" y="55945"/>
                </a:lnTo>
                <a:lnTo>
                  <a:pt x="12287" y="68786"/>
                </a:lnTo>
                <a:lnTo>
                  <a:pt x="25610" y="77460"/>
                </a:lnTo>
                <a:lnTo>
                  <a:pt x="41910" y="80644"/>
                </a:lnTo>
                <a:lnTo>
                  <a:pt x="58283" y="77460"/>
                </a:lnTo>
                <a:lnTo>
                  <a:pt x="71643" y="68786"/>
                </a:lnTo>
                <a:lnTo>
                  <a:pt x="80646" y="55945"/>
                </a:lnTo>
                <a:lnTo>
                  <a:pt x="83947" y="40259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42763" y="224536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9"/>
                </a:lnTo>
                <a:lnTo>
                  <a:pt x="80646" y="55945"/>
                </a:lnTo>
                <a:lnTo>
                  <a:pt x="71643" y="68786"/>
                </a:lnTo>
                <a:lnTo>
                  <a:pt x="58283" y="77460"/>
                </a:lnTo>
                <a:lnTo>
                  <a:pt x="41910" y="80644"/>
                </a:lnTo>
                <a:lnTo>
                  <a:pt x="25610" y="77460"/>
                </a:lnTo>
                <a:lnTo>
                  <a:pt x="12287" y="68786"/>
                </a:lnTo>
                <a:lnTo>
                  <a:pt x="3298" y="55945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79720" y="2336241"/>
            <a:ext cx="173850" cy="172135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26709" y="236143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26709" y="236143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1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39155" y="2267750"/>
            <a:ext cx="175336" cy="170649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7034" y="229184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7034" y="229184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01996" y="2348522"/>
            <a:ext cx="175336" cy="170649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49875" y="237248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7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49875" y="237248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9"/>
                </a:lnTo>
                <a:lnTo>
                  <a:pt x="80648" y="55999"/>
                </a:lnTo>
                <a:lnTo>
                  <a:pt x="71659" y="68834"/>
                </a:lnTo>
                <a:lnTo>
                  <a:pt x="58336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36464" y="2395766"/>
            <a:ext cx="173850" cy="170649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83961" y="241998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84"/>
                </a:lnTo>
                <a:lnTo>
                  <a:pt x="12303" y="11858"/>
                </a:lnTo>
                <a:lnTo>
                  <a:pt x="3300" y="24699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99"/>
                </a:lnTo>
                <a:lnTo>
                  <a:pt x="71770" y="11858"/>
                </a:lnTo>
                <a:lnTo>
                  <a:pt x="58410" y="3184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83961" y="241998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99"/>
                </a:lnTo>
                <a:lnTo>
                  <a:pt x="12303" y="11858"/>
                </a:lnTo>
                <a:lnTo>
                  <a:pt x="25663" y="3184"/>
                </a:lnTo>
                <a:lnTo>
                  <a:pt x="42037" y="0"/>
                </a:lnTo>
                <a:lnTo>
                  <a:pt x="58410" y="3184"/>
                </a:lnTo>
                <a:lnTo>
                  <a:pt x="71770" y="11858"/>
                </a:lnTo>
                <a:lnTo>
                  <a:pt x="80773" y="24699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47944" y="2554262"/>
            <a:ext cx="173850" cy="170649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94679" y="257797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84"/>
                </a:lnTo>
                <a:lnTo>
                  <a:pt x="12303" y="11858"/>
                </a:lnTo>
                <a:lnTo>
                  <a:pt x="3300" y="24699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7" y="40386"/>
                </a:lnTo>
                <a:lnTo>
                  <a:pt x="80648" y="24699"/>
                </a:lnTo>
                <a:lnTo>
                  <a:pt x="71659" y="11858"/>
                </a:lnTo>
                <a:lnTo>
                  <a:pt x="58336" y="3184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94679" y="257797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99"/>
                </a:lnTo>
                <a:lnTo>
                  <a:pt x="12303" y="11858"/>
                </a:lnTo>
                <a:lnTo>
                  <a:pt x="25663" y="3184"/>
                </a:lnTo>
                <a:lnTo>
                  <a:pt x="42037" y="0"/>
                </a:lnTo>
                <a:lnTo>
                  <a:pt x="58336" y="3184"/>
                </a:lnTo>
                <a:lnTo>
                  <a:pt x="71659" y="11858"/>
                </a:lnTo>
                <a:lnTo>
                  <a:pt x="80648" y="24699"/>
                </a:lnTo>
                <a:lnTo>
                  <a:pt x="83947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08320" y="2432342"/>
            <a:ext cx="173850" cy="170649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55055" y="245668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45"/>
                </a:lnTo>
                <a:lnTo>
                  <a:pt x="12303" y="68786"/>
                </a:lnTo>
                <a:lnTo>
                  <a:pt x="25663" y="77460"/>
                </a:lnTo>
                <a:lnTo>
                  <a:pt x="42037" y="80645"/>
                </a:lnTo>
                <a:lnTo>
                  <a:pt x="58336" y="77460"/>
                </a:lnTo>
                <a:lnTo>
                  <a:pt x="71659" y="68786"/>
                </a:lnTo>
                <a:lnTo>
                  <a:pt x="80648" y="55945"/>
                </a:lnTo>
                <a:lnTo>
                  <a:pt x="83947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55055" y="245668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9"/>
                </a:lnTo>
                <a:lnTo>
                  <a:pt x="80648" y="55945"/>
                </a:lnTo>
                <a:lnTo>
                  <a:pt x="71659" y="68786"/>
                </a:lnTo>
                <a:lnTo>
                  <a:pt x="58336" y="77460"/>
                </a:lnTo>
                <a:lnTo>
                  <a:pt x="42037" y="80645"/>
                </a:lnTo>
                <a:lnTo>
                  <a:pt x="25663" y="77460"/>
                </a:lnTo>
                <a:lnTo>
                  <a:pt x="12303" y="68786"/>
                </a:lnTo>
                <a:lnTo>
                  <a:pt x="3300" y="55945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08320" y="2543594"/>
            <a:ext cx="173850" cy="170649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55690" y="256768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4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7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55690" y="256768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9"/>
                </a:lnTo>
                <a:lnTo>
                  <a:pt x="80648" y="55999"/>
                </a:lnTo>
                <a:lnTo>
                  <a:pt x="71659" y="68834"/>
                </a:lnTo>
                <a:lnTo>
                  <a:pt x="58336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26608" y="2479586"/>
            <a:ext cx="175336" cy="17064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74740" y="250443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7"/>
                </a:lnTo>
                <a:lnTo>
                  <a:pt x="12287" y="11811"/>
                </a:lnTo>
                <a:lnTo>
                  <a:pt x="3298" y="24645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10" y="80645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7" y="40386"/>
                </a:lnTo>
                <a:lnTo>
                  <a:pt x="80646" y="24645"/>
                </a:lnTo>
                <a:lnTo>
                  <a:pt x="71643" y="11811"/>
                </a:lnTo>
                <a:lnTo>
                  <a:pt x="58283" y="3167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74740" y="250443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45"/>
                </a:lnTo>
                <a:lnTo>
                  <a:pt x="12287" y="11811"/>
                </a:lnTo>
                <a:lnTo>
                  <a:pt x="25610" y="3167"/>
                </a:lnTo>
                <a:lnTo>
                  <a:pt x="41910" y="0"/>
                </a:lnTo>
                <a:lnTo>
                  <a:pt x="58283" y="3167"/>
                </a:lnTo>
                <a:lnTo>
                  <a:pt x="71643" y="11811"/>
                </a:lnTo>
                <a:lnTo>
                  <a:pt x="80646" y="24645"/>
                </a:lnTo>
                <a:lnTo>
                  <a:pt x="83947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10" y="80645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79720" y="1621485"/>
            <a:ext cx="173850" cy="172135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26836" y="164655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7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26836" y="164655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9"/>
                </a:lnTo>
                <a:lnTo>
                  <a:pt x="80648" y="55999"/>
                </a:lnTo>
                <a:lnTo>
                  <a:pt x="71659" y="68834"/>
                </a:lnTo>
                <a:lnTo>
                  <a:pt x="58336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92852" y="1650441"/>
            <a:ext cx="173850" cy="172135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39969" y="167563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6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6" y="80645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6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6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39969" y="167563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6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6" y="40259"/>
                </a:lnTo>
                <a:lnTo>
                  <a:pt x="80648" y="55999"/>
                </a:lnTo>
                <a:lnTo>
                  <a:pt x="71659" y="68834"/>
                </a:lnTo>
                <a:lnTo>
                  <a:pt x="58336" y="77477"/>
                </a:lnTo>
                <a:lnTo>
                  <a:pt x="42036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15128" y="1612430"/>
            <a:ext cx="175336" cy="170649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62879" y="163614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7" y="40386"/>
                </a:lnTo>
                <a:lnTo>
                  <a:pt x="80648" y="24645"/>
                </a:lnTo>
                <a:lnTo>
                  <a:pt x="71659" y="11811"/>
                </a:lnTo>
                <a:lnTo>
                  <a:pt x="5833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62879" y="163614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36" y="3167"/>
                </a:lnTo>
                <a:lnTo>
                  <a:pt x="71659" y="11811"/>
                </a:lnTo>
                <a:lnTo>
                  <a:pt x="80648" y="24645"/>
                </a:lnTo>
                <a:lnTo>
                  <a:pt x="83947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8008" y="1700822"/>
            <a:ext cx="173850" cy="170649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44997" y="172478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7" y="40386"/>
                </a:lnTo>
                <a:lnTo>
                  <a:pt x="80648" y="24645"/>
                </a:lnTo>
                <a:lnTo>
                  <a:pt x="71659" y="11811"/>
                </a:lnTo>
                <a:lnTo>
                  <a:pt x="5833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44997" y="172478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36" y="3167"/>
                </a:lnTo>
                <a:lnTo>
                  <a:pt x="71659" y="11811"/>
                </a:lnTo>
                <a:lnTo>
                  <a:pt x="80648" y="24645"/>
                </a:lnTo>
                <a:lnTo>
                  <a:pt x="83947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34000" y="1732826"/>
            <a:ext cx="175336" cy="170649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82133" y="175742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717" y="3167"/>
                </a:lnTo>
                <a:lnTo>
                  <a:pt x="12350" y="11811"/>
                </a:lnTo>
                <a:lnTo>
                  <a:pt x="3317" y="24645"/>
                </a:lnTo>
                <a:lnTo>
                  <a:pt x="0" y="40386"/>
                </a:lnTo>
                <a:lnTo>
                  <a:pt x="3317" y="56052"/>
                </a:lnTo>
                <a:lnTo>
                  <a:pt x="12350" y="68849"/>
                </a:lnTo>
                <a:lnTo>
                  <a:pt x="25717" y="77479"/>
                </a:lnTo>
                <a:lnTo>
                  <a:pt x="42037" y="80645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82133" y="175742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17" y="24645"/>
                </a:lnTo>
                <a:lnTo>
                  <a:pt x="12350" y="11811"/>
                </a:lnTo>
                <a:lnTo>
                  <a:pt x="25717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1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5"/>
                </a:lnTo>
                <a:lnTo>
                  <a:pt x="25717" y="77479"/>
                </a:lnTo>
                <a:lnTo>
                  <a:pt x="12350" y="68849"/>
                </a:lnTo>
                <a:lnTo>
                  <a:pt x="3317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20284" y="1796834"/>
            <a:ext cx="175336" cy="170649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68163" y="182130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8"/>
                </a:lnTo>
                <a:lnTo>
                  <a:pt x="3298" y="55999"/>
                </a:lnTo>
                <a:lnTo>
                  <a:pt x="12287" y="68833"/>
                </a:lnTo>
                <a:lnTo>
                  <a:pt x="25610" y="77477"/>
                </a:lnTo>
                <a:lnTo>
                  <a:pt x="41910" y="80644"/>
                </a:lnTo>
                <a:lnTo>
                  <a:pt x="58283" y="77477"/>
                </a:lnTo>
                <a:lnTo>
                  <a:pt x="71643" y="68833"/>
                </a:lnTo>
                <a:lnTo>
                  <a:pt x="80646" y="55999"/>
                </a:lnTo>
                <a:lnTo>
                  <a:pt x="83947" y="40258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68163" y="182130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8"/>
                </a:lnTo>
                <a:lnTo>
                  <a:pt x="80646" y="55999"/>
                </a:lnTo>
                <a:lnTo>
                  <a:pt x="71643" y="68833"/>
                </a:lnTo>
                <a:lnTo>
                  <a:pt x="58283" y="77477"/>
                </a:lnTo>
                <a:lnTo>
                  <a:pt x="41910" y="80644"/>
                </a:lnTo>
                <a:lnTo>
                  <a:pt x="25610" y="77477"/>
                </a:lnTo>
                <a:lnTo>
                  <a:pt x="12287" y="68833"/>
                </a:lnTo>
                <a:lnTo>
                  <a:pt x="3298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33415" y="1825790"/>
            <a:ext cx="175336" cy="170649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81295" y="185038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09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9"/>
                </a:lnTo>
                <a:lnTo>
                  <a:pt x="3298" y="55999"/>
                </a:lnTo>
                <a:lnTo>
                  <a:pt x="12287" y="68834"/>
                </a:lnTo>
                <a:lnTo>
                  <a:pt x="25610" y="77477"/>
                </a:lnTo>
                <a:lnTo>
                  <a:pt x="41909" y="80645"/>
                </a:lnTo>
                <a:lnTo>
                  <a:pt x="58283" y="77477"/>
                </a:lnTo>
                <a:lnTo>
                  <a:pt x="71643" y="68834"/>
                </a:lnTo>
                <a:lnTo>
                  <a:pt x="80646" y="55999"/>
                </a:lnTo>
                <a:lnTo>
                  <a:pt x="83946" y="40259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09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81295" y="185038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09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6" y="40259"/>
                </a:lnTo>
                <a:lnTo>
                  <a:pt x="80646" y="55999"/>
                </a:lnTo>
                <a:lnTo>
                  <a:pt x="71643" y="68834"/>
                </a:lnTo>
                <a:lnTo>
                  <a:pt x="58283" y="77477"/>
                </a:lnTo>
                <a:lnTo>
                  <a:pt x="41909" y="80645"/>
                </a:lnTo>
                <a:lnTo>
                  <a:pt x="25610" y="77477"/>
                </a:lnTo>
                <a:lnTo>
                  <a:pt x="12287" y="68834"/>
                </a:lnTo>
                <a:lnTo>
                  <a:pt x="3298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54752" y="1758734"/>
            <a:ext cx="173850" cy="170649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02250" y="178333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02250" y="178333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0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38571" y="1874469"/>
            <a:ext cx="175336" cy="172135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86323" y="189953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9"/>
                </a:lnTo>
                <a:lnTo>
                  <a:pt x="3298" y="55999"/>
                </a:lnTo>
                <a:lnTo>
                  <a:pt x="12287" y="68834"/>
                </a:lnTo>
                <a:lnTo>
                  <a:pt x="25610" y="77477"/>
                </a:lnTo>
                <a:lnTo>
                  <a:pt x="41910" y="80645"/>
                </a:lnTo>
                <a:lnTo>
                  <a:pt x="58283" y="77477"/>
                </a:lnTo>
                <a:lnTo>
                  <a:pt x="71643" y="68834"/>
                </a:lnTo>
                <a:lnTo>
                  <a:pt x="80646" y="55999"/>
                </a:lnTo>
                <a:lnTo>
                  <a:pt x="83947" y="40259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86323" y="189953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9"/>
                </a:lnTo>
                <a:lnTo>
                  <a:pt x="80646" y="55999"/>
                </a:lnTo>
                <a:lnTo>
                  <a:pt x="71643" y="68834"/>
                </a:lnTo>
                <a:lnTo>
                  <a:pt x="58283" y="77477"/>
                </a:lnTo>
                <a:lnTo>
                  <a:pt x="41910" y="80645"/>
                </a:lnTo>
                <a:lnTo>
                  <a:pt x="25610" y="77477"/>
                </a:lnTo>
                <a:lnTo>
                  <a:pt x="12287" y="68834"/>
                </a:lnTo>
                <a:lnTo>
                  <a:pt x="3298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9532" y="1805978"/>
            <a:ext cx="173850" cy="170649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46648" y="182994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9"/>
                </a:lnTo>
                <a:lnTo>
                  <a:pt x="3298" y="55945"/>
                </a:lnTo>
                <a:lnTo>
                  <a:pt x="12287" y="68786"/>
                </a:lnTo>
                <a:lnTo>
                  <a:pt x="25610" y="77460"/>
                </a:lnTo>
                <a:lnTo>
                  <a:pt x="41910" y="80645"/>
                </a:lnTo>
                <a:lnTo>
                  <a:pt x="58283" y="77460"/>
                </a:lnTo>
                <a:lnTo>
                  <a:pt x="71643" y="68786"/>
                </a:lnTo>
                <a:lnTo>
                  <a:pt x="80646" y="55945"/>
                </a:lnTo>
                <a:lnTo>
                  <a:pt x="83947" y="40259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46648" y="182994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9"/>
                </a:lnTo>
                <a:lnTo>
                  <a:pt x="80646" y="55945"/>
                </a:lnTo>
                <a:lnTo>
                  <a:pt x="71643" y="68786"/>
                </a:lnTo>
                <a:lnTo>
                  <a:pt x="58283" y="77460"/>
                </a:lnTo>
                <a:lnTo>
                  <a:pt x="41910" y="80645"/>
                </a:lnTo>
                <a:lnTo>
                  <a:pt x="25610" y="77460"/>
                </a:lnTo>
                <a:lnTo>
                  <a:pt x="12287" y="68786"/>
                </a:lnTo>
                <a:lnTo>
                  <a:pt x="3298" y="55945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55691" y="1667294"/>
            <a:ext cx="173850" cy="170649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02682" y="169113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99"/>
                </a:lnTo>
                <a:lnTo>
                  <a:pt x="12303" y="68833"/>
                </a:lnTo>
                <a:lnTo>
                  <a:pt x="25663" y="77477"/>
                </a:lnTo>
                <a:lnTo>
                  <a:pt x="42037" y="80644"/>
                </a:lnTo>
                <a:lnTo>
                  <a:pt x="58410" y="77477"/>
                </a:lnTo>
                <a:lnTo>
                  <a:pt x="71770" y="68833"/>
                </a:lnTo>
                <a:lnTo>
                  <a:pt x="80773" y="55999"/>
                </a:lnTo>
                <a:lnTo>
                  <a:pt x="84073" y="40258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02682" y="169113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3" y="40258"/>
                </a:lnTo>
                <a:lnTo>
                  <a:pt x="80773" y="55999"/>
                </a:lnTo>
                <a:lnTo>
                  <a:pt x="71770" y="68833"/>
                </a:lnTo>
                <a:lnTo>
                  <a:pt x="58410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3"/>
                </a:lnTo>
                <a:lnTo>
                  <a:pt x="3300" y="55999"/>
                </a:lnTo>
                <a:lnTo>
                  <a:pt x="0" y="40258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68823" y="1696250"/>
            <a:ext cx="173850" cy="170649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15814" y="172021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356" y="77477"/>
                </a:lnTo>
                <a:lnTo>
                  <a:pt x="71723" y="68834"/>
                </a:lnTo>
                <a:lnTo>
                  <a:pt x="80756" y="55999"/>
                </a:lnTo>
                <a:lnTo>
                  <a:pt x="84074" y="40259"/>
                </a:lnTo>
                <a:lnTo>
                  <a:pt x="80756" y="24592"/>
                </a:lnTo>
                <a:lnTo>
                  <a:pt x="71723" y="11795"/>
                </a:lnTo>
                <a:lnTo>
                  <a:pt x="5835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15814" y="172021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56" y="3165"/>
                </a:lnTo>
                <a:lnTo>
                  <a:pt x="71723" y="11795"/>
                </a:lnTo>
                <a:lnTo>
                  <a:pt x="80756" y="24592"/>
                </a:lnTo>
                <a:lnTo>
                  <a:pt x="84074" y="40259"/>
                </a:lnTo>
                <a:lnTo>
                  <a:pt x="80756" y="55999"/>
                </a:lnTo>
                <a:lnTo>
                  <a:pt x="71723" y="68834"/>
                </a:lnTo>
                <a:lnTo>
                  <a:pt x="58356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55691" y="1581950"/>
            <a:ext cx="173850" cy="170649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02682" y="160566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4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3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02682" y="160566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3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90159" y="1629194"/>
            <a:ext cx="173850" cy="170649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36896" y="165328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09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9"/>
                </a:lnTo>
                <a:lnTo>
                  <a:pt x="3298" y="55945"/>
                </a:lnTo>
                <a:lnTo>
                  <a:pt x="12287" y="68786"/>
                </a:lnTo>
                <a:lnTo>
                  <a:pt x="25610" y="77460"/>
                </a:lnTo>
                <a:lnTo>
                  <a:pt x="41909" y="80644"/>
                </a:lnTo>
                <a:lnTo>
                  <a:pt x="58283" y="77460"/>
                </a:lnTo>
                <a:lnTo>
                  <a:pt x="71643" y="68786"/>
                </a:lnTo>
                <a:lnTo>
                  <a:pt x="80646" y="55945"/>
                </a:lnTo>
                <a:lnTo>
                  <a:pt x="83946" y="40259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09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36896" y="165328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09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6" y="40259"/>
                </a:lnTo>
                <a:lnTo>
                  <a:pt x="80646" y="55945"/>
                </a:lnTo>
                <a:lnTo>
                  <a:pt x="71643" y="68786"/>
                </a:lnTo>
                <a:lnTo>
                  <a:pt x="58283" y="77460"/>
                </a:lnTo>
                <a:lnTo>
                  <a:pt x="41909" y="80644"/>
                </a:lnTo>
                <a:lnTo>
                  <a:pt x="25610" y="77460"/>
                </a:lnTo>
                <a:lnTo>
                  <a:pt x="12287" y="68786"/>
                </a:lnTo>
                <a:lnTo>
                  <a:pt x="3298" y="55945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3979" y="1745018"/>
            <a:ext cx="173850" cy="17064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20842" y="176936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56" y="77479"/>
                </a:lnTo>
                <a:lnTo>
                  <a:pt x="71723" y="68849"/>
                </a:lnTo>
                <a:lnTo>
                  <a:pt x="80756" y="56052"/>
                </a:lnTo>
                <a:lnTo>
                  <a:pt x="84074" y="40386"/>
                </a:lnTo>
                <a:lnTo>
                  <a:pt x="80756" y="24645"/>
                </a:lnTo>
                <a:lnTo>
                  <a:pt x="71723" y="11811"/>
                </a:lnTo>
                <a:lnTo>
                  <a:pt x="5835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20842" y="176936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56" y="3167"/>
                </a:lnTo>
                <a:lnTo>
                  <a:pt x="71723" y="11811"/>
                </a:lnTo>
                <a:lnTo>
                  <a:pt x="80756" y="24645"/>
                </a:lnTo>
                <a:lnTo>
                  <a:pt x="84074" y="40386"/>
                </a:lnTo>
                <a:lnTo>
                  <a:pt x="80756" y="56052"/>
                </a:lnTo>
                <a:lnTo>
                  <a:pt x="71723" y="68849"/>
                </a:lnTo>
                <a:lnTo>
                  <a:pt x="5835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33415" y="1674914"/>
            <a:ext cx="175336" cy="170649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81167" y="169976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81167" y="169976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96255" y="1841030"/>
            <a:ext cx="175336" cy="170649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44008" y="186588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4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6" y="40258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44008" y="186588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6" y="40258"/>
                </a:lnTo>
                <a:lnTo>
                  <a:pt x="80648" y="55999"/>
                </a:lnTo>
                <a:lnTo>
                  <a:pt x="71659" y="68833"/>
                </a:lnTo>
                <a:lnTo>
                  <a:pt x="58336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09388" y="1869897"/>
            <a:ext cx="175336" cy="172135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57140" y="189496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9"/>
                </a:lnTo>
                <a:lnTo>
                  <a:pt x="3298" y="55999"/>
                </a:lnTo>
                <a:lnTo>
                  <a:pt x="12287" y="68834"/>
                </a:lnTo>
                <a:lnTo>
                  <a:pt x="25610" y="77477"/>
                </a:lnTo>
                <a:lnTo>
                  <a:pt x="41910" y="80645"/>
                </a:lnTo>
                <a:lnTo>
                  <a:pt x="58283" y="77477"/>
                </a:lnTo>
                <a:lnTo>
                  <a:pt x="71643" y="68834"/>
                </a:lnTo>
                <a:lnTo>
                  <a:pt x="80646" y="55999"/>
                </a:lnTo>
                <a:lnTo>
                  <a:pt x="83947" y="40259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57140" y="189496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9"/>
                </a:lnTo>
                <a:lnTo>
                  <a:pt x="80646" y="55999"/>
                </a:lnTo>
                <a:lnTo>
                  <a:pt x="71643" y="68834"/>
                </a:lnTo>
                <a:lnTo>
                  <a:pt x="58283" y="77477"/>
                </a:lnTo>
                <a:lnTo>
                  <a:pt x="41910" y="80645"/>
                </a:lnTo>
                <a:lnTo>
                  <a:pt x="25610" y="77477"/>
                </a:lnTo>
                <a:lnTo>
                  <a:pt x="12287" y="68834"/>
                </a:lnTo>
                <a:lnTo>
                  <a:pt x="3298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96255" y="1755686"/>
            <a:ext cx="175336" cy="170649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44008" y="178041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6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44008" y="178041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6" y="40259"/>
                </a:lnTo>
                <a:lnTo>
                  <a:pt x="80648" y="55999"/>
                </a:lnTo>
                <a:lnTo>
                  <a:pt x="71659" y="68834"/>
                </a:lnTo>
                <a:lnTo>
                  <a:pt x="58336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30723" y="1802841"/>
            <a:ext cx="173850" cy="172135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78095" y="182791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78095" y="182791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1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14544" y="1920278"/>
            <a:ext cx="173850" cy="17064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2169" y="194411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6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6" y="80645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6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6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2169" y="194411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6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6" y="40259"/>
                </a:lnTo>
                <a:lnTo>
                  <a:pt x="80648" y="55999"/>
                </a:lnTo>
                <a:lnTo>
                  <a:pt x="71659" y="68834"/>
                </a:lnTo>
                <a:lnTo>
                  <a:pt x="58336" y="77477"/>
                </a:lnTo>
                <a:lnTo>
                  <a:pt x="42036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5503" y="1850174"/>
            <a:ext cx="173850" cy="170649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22494" y="187452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6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45"/>
                </a:lnTo>
                <a:lnTo>
                  <a:pt x="12303" y="68786"/>
                </a:lnTo>
                <a:lnTo>
                  <a:pt x="25663" y="77460"/>
                </a:lnTo>
                <a:lnTo>
                  <a:pt x="42036" y="80644"/>
                </a:lnTo>
                <a:lnTo>
                  <a:pt x="58336" y="77460"/>
                </a:lnTo>
                <a:lnTo>
                  <a:pt x="71659" y="68786"/>
                </a:lnTo>
                <a:lnTo>
                  <a:pt x="80648" y="55945"/>
                </a:lnTo>
                <a:lnTo>
                  <a:pt x="83946" y="40258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6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22494" y="187452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6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6" y="40258"/>
                </a:lnTo>
                <a:lnTo>
                  <a:pt x="80648" y="55945"/>
                </a:lnTo>
                <a:lnTo>
                  <a:pt x="71659" y="68786"/>
                </a:lnTo>
                <a:lnTo>
                  <a:pt x="58336" y="77460"/>
                </a:lnTo>
                <a:lnTo>
                  <a:pt x="42036" y="80644"/>
                </a:lnTo>
                <a:lnTo>
                  <a:pt x="25663" y="77460"/>
                </a:lnTo>
                <a:lnTo>
                  <a:pt x="12303" y="68786"/>
                </a:lnTo>
                <a:lnTo>
                  <a:pt x="3300" y="55945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68467" y="1976666"/>
            <a:ext cx="175336" cy="170649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16220" y="200101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09" y="0"/>
                </a:moveTo>
                <a:lnTo>
                  <a:pt x="25610" y="3167"/>
                </a:lnTo>
                <a:lnTo>
                  <a:pt x="12287" y="11811"/>
                </a:lnTo>
                <a:lnTo>
                  <a:pt x="3298" y="24645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09" y="80645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6" y="40386"/>
                </a:lnTo>
                <a:lnTo>
                  <a:pt x="80646" y="24645"/>
                </a:lnTo>
                <a:lnTo>
                  <a:pt x="71643" y="11811"/>
                </a:lnTo>
                <a:lnTo>
                  <a:pt x="58283" y="3167"/>
                </a:lnTo>
                <a:lnTo>
                  <a:pt x="41909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16220" y="200101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45"/>
                </a:lnTo>
                <a:lnTo>
                  <a:pt x="12287" y="11811"/>
                </a:lnTo>
                <a:lnTo>
                  <a:pt x="25610" y="3167"/>
                </a:lnTo>
                <a:lnTo>
                  <a:pt x="41909" y="0"/>
                </a:lnTo>
                <a:lnTo>
                  <a:pt x="58283" y="3167"/>
                </a:lnTo>
                <a:lnTo>
                  <a:pt x="71643" y="11811"/>
                </a:lnTo>
                <a:lnTo>
                  <a:pt x="80646" y="24645"/>
                </a:lnTo>
                <a:lnTo>
                  <a:pt x="83946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09" y="80645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81600" y="2005622"/>
            <a:ext cx="175336" cy="170649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29225" y="203009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717" y="3167"/>
                </a:lnTo>
                <a:lnTo>
                  <a:pt x="12350" y="11810"/>
                </a:lnTo>
                <a:lnTo>
                  <a:pt x="3317" y="24645"/>
                </a:lnTo>
                <a:lnTo>
                  <a:pt x="0" y="40385"/>
                </a:lnTo>
                <a:lnTo>
                  <a:pt x="3317" y="56052"/>
                </a:lnTo>
                <a:lnTo>
                  <a:pt x="12350" y="68849"/>
                </a:lnTo>
                <a:lnTo>
                  <a:pt x="25717" y="77479"/>
                </a:lnTo>
                <a:lnTo>
                  <a:pt x="42037" y="80644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5"/>
                </a:lnTo>
                <a:lnTo>
                  <a:pt x="80773" y="24645"/>
                </a:lnTo>
                <a:lnTo>
                  <a:pt x="71770" y="11810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29225" y="203009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5"/>
                </a:moveTo>
                <a:lnTo>
                  <a:pt x="3317" y="24645"/>
                </a:lnTo>
                <a:lnTo>
                  <a:pt x="12350" y="11810"/>
                </a:lnTo>
                <a:lnTo>
                  <a:pt x="25717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0"/>
                </a:lnTo>
                <a:lnTo>
                  <a:pt x="80773" y="24645"/>
                </a:lnTo>
                <a:lnTo>
                  <a:pt x="84074" y="40385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4"/>
                </a:lnTo>
                <a:lnTo>
                  <a:pt x="25717" y="77479"/>
                </a:lnTo>
                <a:lnTo>
                  <a:pt x="12350" y="68849"/>
                </a:lnTo>
                <a:lnTo>
                  <a:pt x="3317" y="56052"/>
                </a:lnTo>
                <a:lnTo>
                  <a:pt x="0" y="40385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68467" y="1891322"/>
            <a:ext cx="175336" cy="170649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16220" y="191554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09" y="0"/>
                </a:moveTo>
                <a:lnTo>
                  <a:pt x="25610" y="3167"/>
                </a:lnTo>
                <a:lnTo>
                  <a:pt x="12287" y="11811"/>
                </a:lnTo>
                <a:lnTo>
                  <a:pt x="3298" y="24645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09" y="80645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6" y="40386"/>
                </a:lnTo>
                <a:lnTo>
                  <a:pt x="80646" y="24645"/>
                </a:lnTo>
                <a:lnTo>
                  <a:pt x="71643" y="11811"/>
                </a:lnTo>
                <a:lnTo>
                  <a:pt x="58283" y="3167"/>
                </a:lnTo>
                <a:lnTo>
                  <a:pt x="41909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16220" y="191554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45"/>
                </a:lnTo>
                <a:lnTo>
                  <a:pt x="12287" y="11811"/>
                </a:lnTo>
                <a:lnTo>
                  <a:pt x="25610" y="3167"/>
                </a:lnTo>
                <a:lnTo>
                  <a:pt x="41909" y="0"/>
                </a:lnTo>
                <a:lnTo>
                  <a:pt x="58283" y="3167"/>
                </a:lnTo>
                <a:lnTo>
                  <a:pt x="71643" y="11811"/>
                </a:lnTo>
                <a:lnTo>
                  <a:pt x="80646" y="24645"/>
                </a:lnTo>
                <a:lnTo>
                  <a:pt x="83946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09" y="80645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02935" y="1938566"/>
            <a:ext cx="173850" cy="170649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50307" y="196316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356" y="77477"/>
                </a:lnTo>
                <a:lnTo>
                  <a:pt x="71723" y="68834"/>
                </a:lnTo>
                <a:lnTo>
                  <a:pt x="80756" y="55999"/>
                </a:lnTo>
                <a:lnTo>
                  <a:pt x="84073" y="40259"/>
                </a:lnTo>
                <a:lnTo>
                  <a:pt x="80756" y="24592"/>
                </a:lnTo>
                <a:lnTo>
                  <a:pt x="71723" y="11795"/>
                </a:lnTo>
                <a:lnTo>
                  <a:pt x="5835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50307" y="196316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56" y="3165"/>
                </a:lnTo>
                <a:lnTo>
                  <a:pt x="71723" y="11795"/>
                </a:lnTo>
                <a:lnTo>
                  <a:pt x="80756" y="24592"/>
                </a:lnTo>
                <a:lnTo>
                  <a:pt x="84073" y="40259"/>
                </a:lnTo>
                <a:lnTo>
                  <a:pt x="80756" y="55999"/>
                </a:lnTo>
                <a:lnTo>
                  <a:pt x="71723" y="68834"/>
                </a:lnTo>
                <a:lnTo>
                  <a:pt x="58356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86755" y="2054390"/>
            <a:ext cx="173850" cy="170649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34380" y="207924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7"/>
                </a:lnTo>
                <a:lnTo>
                  <a:pt x="12287" y="11810"/>
                </a:lnTo>
                <a:lnTo>
                  <a:pt x="3298" y="24645"/>
                </a:lnTo>
                <a:lnTo>
                  <a:pt x="0" y="40385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10" y="80644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7" y="40385"/>
                </a:lnTo>
                <a:lnTo>
                  <a:pt x="80646" y="24645"/>
                </a:lnTo>
                <a:lnTo>
                  <a:pt x="71643" y="11810"/>
                </a:lnTo>
                <a:lnTo>
                  <a:pt x="58283" y="3167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34380" y="207924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5"/>
                </a:moveTo>
                <a:lnTo>
                  <a:pt x="3298" y="24645"/>
                </a:lnTo>
                <a:lnTo>
                  <a:pt x="12287" y="11810"/>
                </a:lnTo>
                <a:lnTo>
                  <a:pt x="25610" y="3167"/>
                </a:lnTo>
                <a:lnTo>
                  <a:pt x="41910" y="0"/>
                </a:lnTo>
                <a:lnTo>
                  <a:pt x="58283" y="3167"/>
                </a:lnTo>
                <a:lnTo>
                  <a:pt x="71643" y="11810"/>
                </a:lnTo>
                <a:lnTo>
                  <a:pt x="80646" y="24645"/>
                </a:lnTo>
                <a:lnTo>
                  <a:pt x="83947" y="40385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10" y="80644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5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47715" y="1985810"/>
            <a:ext cx="173850" cy="17064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4705" y="200964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9"/>
                </a:lnTo>
                <a:lnTo>
                  <a:pt x="3298" y="55999"/>
                </a:lnTo>
                <a:lnTo>
                  <a:pt x="12287" y="68834"/>
                </a:lnTo>
                <a:lnTo>
                  <a:pt x="25610" y="77477"/>
                </a:lnTo>
                <a:lnTo>
                  <a:pt x="41910" y="80644"/>
                </a:lnTo>
                <a:lnTo>
                  <a:pt x="58283" y="77477"/>
                </a:lnTo>
                <a:lnTo>
                  <a:pt x="71643" y="68834"/>
                </a:lnTo>
                <a:lnTo>
                  <a:pt x="80646" y="55999"/>
                </a:lnTo>
                <a:lnTo>
                  <a:pt x="83947" y="40259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94705" y="200964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9"/>
                </a:lnTo>
                <a:lnTo>
                  <a:pt x="80646" y="55999"/>
                </a:lnTo>
                <a:lnTo>
                  <a:pt x="71643" y="68834"/>
                </a:lnTo>
                <a:lnTo>
                  <a:pt x="58283" y="77477"/>
                </a:lnTo>
                <a:lnTo>
                  <a:pt x="41910" y="80644"/>
                </a:lnTo>
                <a:lnTo>
                  <a:pt x="25610" y="77477"/>
                </a:lnTo>
                <a:lnTo>
                  <a:pt x="12287" y="68834"/>
                </a:lnTo>
                <a:lnTo>
                  <a:pt x="3298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10555" y="2151926"/>
            <a:ext cx="173850" cy="17064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57419" y="217576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6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6" y="80645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3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6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57419" y="217576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6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3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6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23688" y="2180882"/>
            <a:ext cx="173850" cy="17064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0551" y="220484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4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8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0551" y="220484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8"/>
                </a:lnTo>
                <a:lnTo>
                  <a:pt x="80773" y="55999"/>
                </a:lnTo>
                <a:lnTo>
                  <a:pt x="71770" y="68833"/>
                </a:lnTo>
                <a:lnTo>
                  <a:pt x="58410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10555" y="2066582"/>
            <a:ext cx="173850" cy="170649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57419" y="209029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6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6" y="80645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3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6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57419" y="209029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6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3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6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43500" y="2113826"/>
            <a:ext cx="175336" cy="170649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91633" y="213779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84"/>
                </a:lnTo>
                <a:lnTo>
                  <a:pt x="12303" y="11858"/>
                </a:lnTo>
                <a:lnTo>
                  <a:pt x="3300" y="24699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6" y="40386"/>
                </a:lnTo>
                <a:lnTo>
                  <a:pt x="80648" y="24699"/>
                </a:lnTo>
                <a:lnTo>
                  <a:pt x="71659" y="11858"/>
                </a:lnTo>
                <a:lnTo>
                  <a:pt x="58336" y="3184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91633" y="213779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99"/>
                </a:lnTo>
                <a:lnTo>
                  <a:pt x="12303" y="11858"/>
                </a:lnTo>
                <a:lnTo>
                  <a:pt x="25663" y="3184"/>
                </a:lnTo>
                <a:lnTo>
                  <a:pt x="42037" y="0"/>
                </a:lnTo>
                <a:lnTo>
                  <a:pt x="58336" y="3184"/>
                </a:lnTo>
                <a:lnTo>
                  <a:pt x="71659" y="11858"/>
                </a:lnTo>
                <a:lnTo>
                  <a:pt x="80648" y="24699"/>
                </a:lnTo>
                <a:lnTo>
                  <a:pt x="83946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28844" y="2229650"/>
            <a:ext cx="173850" cy="17064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75579" y="225399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75579" y="225399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0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88279" y="2159546"/>
            <a:ext cx="175336" cy="170649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35904" y="218440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717" y="3165"/>
                </a:lnTo>
                <a:lnTo>
                  <a:pt x="12350" y="11795"/>
                </a:lnTo>
                <a:lnTo>
                  <a:pt x="3317" y="24592"/>
                </a:lnTo>
                <a:lnTo>
                  <a:pt x="0" y="40259"/>
                </a:lnTo>
                <a:lnTo>
                  <a:pt x="3317" y="55999"/>
                </a:lnTo>
                <a:lnTo>
                  <a:pt x="12350" y="68834"/>
                </a:lnTo>
                <a:lnTo>
                  <a:pt x="25717" y="77477"/>
                </a:lnTo>
                <a:lnTo>
                  <a:pt x="42037" y="80645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35904" y="218440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17" y="24592"/>
                </a:lnTo>
                <a:lnTo>
                  <a:pt x="12350" y="11795"/>
                </a:lnTo>
                <a:lnTo>
                  <a:pt x="25717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7" y="80645"/>
                </a:lnTo>
                <a:lnTo>
                  <a:pt x="25717" y="77477"/>
                </a:lnTo>
                <a:lnTo>
                  <a:pt x="12350" y="68834"/>
                </a:lnTo>
                <a:lnTo>
                  <a:pt x="3317" y="55999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1579" y="1996478"/>
            <a:ext cx="175336" cy="17064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69585" y="202069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45"/>
                </a:lnTo>
                <a:lnTo>
                  <a:pt x="12303" y="68786"/>
                </a:lnTo>
                <a:lnTo>
                  <a:pt x="25663" y="77460"/>
                </a:lnTo>
                <a:lnTo>
                  <a:pt x="42037" y="80644"/>
                </a:lnTo>
                <a:lnTo>
                  <a:pt x="58336" y="77460"/>
                </a:lnTo>
                <a:lnTo>
                  <a:pt x="71659" y="68786"/>
                </a:lnTo>
                <a:lnTo>
                  <a:pt x="80648" y="55945"/>
                </a:lnTo>
                <a:lnTo>
                  <a:pt x="83947" y="40258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69585" y="202069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8"/>
                </a:lnTo>
                <a:lnTo>
                  <a:pt x="80648" y="55945"/>
                </a:lnTo>
                <a:lnTo>
                  <a:pt x="71659" y="68786"/>
                </a:lnTo>
                <a:lnTo>
                  <a:pt x="58336" y="77460"/>
                </a:lnTo>
                <a:lnTo>
                  <a:pt x="42037" y="80644"/>
                </a:lnTo>
                <a:lnTo>
                  <a:pt x="25663" y="77460"/>
                </a:lnTo>
                <a:lnTo>
                  <a:pt x="12303" y="68786"/>
                </a:lnTo>
                <a:lnTo>
                  <a:pt x="3300" y="55945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34711" y="2025434"/>
            <a:ext cx="175336" cy="170649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82717" y="204977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9"/>
                </a:lnTo>
                <a:lnTo>
                  <a:pt x="3298" y="55945"/>
                </a:lnTo>
                <a:lnTo>
                  <a:pt x="12287" y="68786"/>
                </a:lnTo>
                <a:lnTo>
                  <a:pt x="25610" y="77460"/>
                </a:lnTo>
                <a:lnTo>
                  <a:pt x="41910" y="80645"/>
                </a:lnTo>
                <a:lnTo>
                  <a:pt x="58283" y="77460"/>
                </a:lnTo>
                <a:lnTo>
                  <a:pt x="71643" y="68786"/>
                </a:lnTo>
                <a:lnTo>
                  <a:pt x="80646" y="55945"/>
                </a:lnTo>
                <a:lnTo>
                  <a:pt x="83947" y="40259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82717" y="204977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9"/>
                </a:lnTo>
                <a:lnTo>
                  <a:pt x="80646" y="55945"/>
                </a:lnTo>
                <a:lnTo>
                  <a:pt x="71643" y="68786"/>
                </a:lnTo>
                <a:lnTo>
                  <a:pt x="58283" y="77460"/>
                </a:lnTo>
                <a:lnTo>
                  <a:pt x="41910" y="80645"/>
                </a:lnTo>
                <a:lnTo>
                  <a:pt x="25610" y="77460"/>
                </a:lnTo>
                <a:lnTo>
                  <a:pt x="12287" y="68786"/>
                </a:lnTo>
                <a:lnTo>
                  <a:pt x="3298" y="55945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1579" y="1911134"/>
            <a:ext cx="175336" cy="170649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69585" y="193522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45"/>
                </a:lnTo>
                <a:lnTo>
                  <a:pt x="12303" y="68786"/>
                </a:lnTo>
                <a:lnTo>
                  <a:pt x="25663" y="77460"/>
                </a:lnTo>
                <a:lnTo>
                  <a:pt x="42037" y="80645"/>
                </a:lnTo>
                <a:lnTo>
                  <a:pt x="58336" y="77460"/>
                </a:lnTo>
                <a:lnTo>
                  <a:pt x="71659" y="68786"/>
                </a:lnTo>
                <a:lnTo>
                  <a:pt x="80648" y="55945"/>
                </a:lnTo>
                <a:lnTo>
                  <a:pt x="83947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69585" y="193522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9"/>
                </a:lnTo>
                <a:lnTo>
                  <a:pt x="80648" y="55945"/>
                </a:lnTo>
                <a:lnTo>
                  <a:pt x="71659" y="68786"/>
                </a:lnTo>
                <a:lnTo>
                  <a:pt x="58336" y="77460"/>
                </a:lnTo>
                <a:lnTo>
                  <a:pt x="42037" y="80645"/>
                </a:lnTo>
                <a:lnTo>
                  <a:pt x="25663" y="77460"/>
                </a:lnTo>
                <a:lnTo>
                  <a:pt x="12303" y="68786"/>
                </a:lnTo>
                <a:lnTo>
                  <a:pt x="3300" y="55945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56047" y="1958378"/>
            <a:ext cx="175336" cy="170649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03672" y="198272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03672" y="198272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1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39867" y="2074202"/>
            <a:ext cx="175336" cy="170649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87746" y="209892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9"/>
                </a:lnTo>
                <a:lnTo>
                  <a:pt x="3298" y="55999"/>
                </a:lnTo>
                <a:lnTo>
                  <a:pt x="12287" y="68834"/>
                </a:lnTo>
                <a:lnTo>
                  <a:pt x="25610" y="77477"/>
                </a:lnTo>
                <a:lnTo>
                  <a:pt x="41910" y="80645"/>
                </a:lnTo>
                <a:lnTo>
                  <a:pt x="58283" y="77477"/>
                </a:lnTo>
                <a:lnTo>
                  <a:pt x="71643" y="68834"/>
                </a:lnTo>
                <a:lnTo>
                  <a:pt x="80646" y="55999"/>
                </a:lnTo>
                <a:lnTo>
                  <a:pt x="83947" y="40259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87746" y="209892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9"/>
                </a:lnTo>
                <a:lnTo>
                  <a:pt x="80646" y="55999"/>
                </a:lnTo>
                <a:lnTo>
                  <a:pt x="71643" y="68834"/>
                </a:lnTo>
                <a:lnTo>
                  <a:pt x="58283" y="77477"/>
                </a:lnTo>
                <a:lnTo>
                  <a:pt x="41910" y="80645"/>
                </a:lnTo>
                <a:lnTo>
                  <a:pt x="25610" y="77477"/>
                </a:lnTo>
                <a:lnTo>
                  <a:pt x="12287" y="68834"/>
                </a:lnTo>
                <a:lnTo>
                  <a:pt x="3298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00828" y="2005622"/>
            <a:ext cx="173850" cy="170649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48071" y="202920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84"/>
                </a:lnTo>
                <a:lnTo>
                  <a:pt x="12303" y="11858"/>
                </a:lnTo>
                <a:lnTo>
                  <a:pt x="3300" y="24699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7" y="40386"/>
                </a:lnTo>
                <a:lnTo>
                  <a:pt x="80648" y="24699"/>
                </a:lnTo>
                <a:lnTo>
                  <a:pt x="71659" y="11858"/>
                </a:lnTo>
                <a:lnTo>
                  <a:pt x="58336" y="3184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48071" y="202920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99"/>
                </a:lnTo>
                <a:lnTo>
                  <a:pt x="12303" y="11858"/>
                </a:lnTo>
                <a:lnTo>
                  <a:pt x="25663" y="3184"/>
                </a:lnTo>
                <a:lnTo>
                  <a:pt x="42037" y="0"/>
                </a:lnTo>
                <a:lnTo>
                  <a:pt x="58336" y="3184"/>
                </a:lnTo>
                <a:lnTo>
                  <a:pt x="71659" y="11858"/>
                </a:lnTo>
                <a:lnTo>
                  <a:pt x="80648" y="24699"/>
                </a:lnTo>
                <a:lnTo>
                  <a:pt x="83947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63667" y="2171738"/>
            <a:ext cx="173850" cy="170649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10911" y="219532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84"/>
                </a:lnTo>
                <a:lnTo>
                  <a:pt x="12287" y="11858"/>
                </a:lnTo>
                <a:lnTo>
                  <a:pt x="3298" y="24699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10" y="80644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7" y="40386"/>
                </a:lnTo>
                <a:lnTo>
                  <a:pt x="80646" y="24699"/>
                </a:lnTo>
                <a:lnTo>
                  <a:pt x="71643" y="11858"/>
                </a:lnTo>
                <a:lnTo>
                  <a:pt x="58283" y="3184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10911" y="219532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99"/>
                </a:lnTo>
                <a:lnTo>
                  <a:pt x="12287" y="11858"/>
                </a:lnTo>
                <a:lnTo>
                  <a:pt x="25610" y="3184"/>
                </a:lnTo>
                <a:lnTo>
                  <a:pt x="41910" y="0"/>
                </a:lnTo>
                <a:lnTo>
                  <a:pt x="58283" y="3184"/>
                </a:lnTo>
                <a:lnTo>
                  <a:pt x="71643" y="11858"/>
                </a:lnTo>
                <a:lnTo>
                  <a:pt x="80646" y="24699"/>
                </a:lnTo>
                <a:lnTo>
                  <a:pt x="83947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10" y="80644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76800" y="2200694"/>
            <a:ext cx="173850" cy="170649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23916" y="222440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84"/>
                </a:lnTo>
                <a:lnTo>
                  <a:pt x="12303" y="11858"/>
                </a:lnTo>
                <a:lnTo>
                  <a:pt x="3300" y="24699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99"/>
                </a:lnTo>
                <a:lnTo>
                  <a:pt x="71770" y="11858"/>
                </a:lnTo>
                <a:lnTo>
                  <a:pt x="58410" y="3184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23916" y="222440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99"/>
                </a:lnTo>
                <a:lnTo>
                  <a:pt x="12303" y="11858"/>
                </a:lnTo>
                <a:lnTo>
                  <a:pt x="25663" y="3184"/>
                </a:lnTo>
                <a:lnTo>
                  <a:pt x="42037" y="0"/>
                </a:lnTo>
                <a:lnTo>
                  <a:pt x="58410" y="3184"/>
                </a:lnTo>
                <a:lnTo>
                  <a:pt x="71770" y="11858"/>
                </a:lnTo>
                <a:lnTo>
                  <a:pt x="80773" y="24699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63667" y="2084781"/>
            <a:ext cx="173850" cy="172135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10911" y="210985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84"/>
                </a:lnTo>
                <a:lnTo>
                  <a:pt x="12287" y="11858"/>
                </a:lnTo>
                <a:lnTo>
                  <a:pt x="3298" y="24699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10" y="80645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7" y="40386"/>
                </a:lnTo>
                <a:lnTo>
                  <a:pt x="80646" y="24699"/>
                </a:lnTo>
                <a:lnTo>
                  <a:pt x="71643" y="11858"/>
                </a:lnTo>
                <a:lnTo>
                  <a:pt x="58283" y="3184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10911" y="210985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99"/>
                </a:lnTo>
                <a:lnTo>
                  <a:pt x="12287" y="11858"/>
                </a:lnTo>
                <a:lnTo>
                  <a:pt x="25610" y="3184"/>
                </a:lnTo>
                <a:lnTo>
                  <a:pt x="41910" y="0"/>
                </a:lnTo>
                <a:lnTo>
                  <a:pt x="58283" y="3184"/>
                </a:lnTo>
                <a:lnTo>
                  <a:pt x="71643" y="11858"/>
                </a:lnTo>
                <a:lnTo>
                  <a:pt x="80646" y="24699"/>
                </a:lnTo>
                <a:lnTo>
                  <a:pt x="83947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10" y="80645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98135" y="2133638"/>
            <a:ext cx="173850" cy="17064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44998" y="215747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7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44998" y="215747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9"/>
                </a:lnTo>
                <a:lnTo>
                  <a:pt x="80648" y="55999"/>
                </a:lnTo>
                <a:lnTo>
                  <a:pt x="71659" y="68834"/>
                </a:lnTo>
                <a:lnTo>
                  <a:pt x="58336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81955" y="2249462"/>
            <a:ext cx="173850" cy="170649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8946" y="227368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45"/>
                </a:lnTo>
                <a:lnTo>
                  <a:pt x="12303" y="68786"/>
                </a:lnTo>
                <a:lnTo>
                  <a:pt x="25663" y="77460"/>
                </a:lnTo>
                <a:lnTo>
                  <a:pt x="42037" y="80645"/>
                </a:lnTo>
                <a:lnTo>
                  <a:pt x="58410" y="77460"/>
                </a:lnTo>
                <a:lnTo>
                  <a:pt x="71770" y="68786"/>
                </a:lnTo>
                <a:lnTo>
                  <a:pt x="80773" y="55945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8946" y="227368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45"/>
                </a:lnTo>
                <a:lnTo>
                  <a:pt x="71770" y="68786"/>
                </a:lnTo>
                <a:lnTo>
                  <a:pt x="58410" y="77460"/>
                </a:lnTo>
                <a:lnTo>
                  <a:pt x="42037" y="80645"/>
                </a:lnTo>
                <a:lnTo>
                  <a:pt x="25663" y="77460"/>
                </a:lnTo>
                <a:lnTo>
                  <a:pt x="12303" y="68786"/>
                </a:lnTo>
                <a:lnTo>
                  <a:pt x="3300" y="55945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41391" y="2179358"/>
            <a:ext cx="175336" cy="170649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89397" y="220395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7"/>
                </a:lnTo>
                <a:lnTo>
                  <a:pt x="12287" y="11811"/>
                </a:lnTo>
                <a:lnTo>
                  <a:pt x="3298" y="24645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10" y="80644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7" y="40386"/>
                </a:lnTo>
                <a:lnTo>
                  <a:pt x="80646" y="24645"/>
                </a:lnTo>
                <a:lnTo>
                  <a:pt x="71643" y="11811"/>
                </a:lnTo>
                <a:lnTo>
                  <a:pt x="58283" y="3167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89397" y="220395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45"/>
                </a:lnTo>
                <a:lnTo>
                  <a:pt x="12287" y="11811"/>
                </a:lnTo>
                <a:lnTo>
                  <a:pt x="25610" y="3167"/>
                </a:lnTo>
                <a:lnTo>
                  <a:pt x="41910" y="0"/>
                </a:lnTo>
                <a:lnTo>
                  <a:pt x="58283" y="3167"/>
                </a:lnTo>
                <a:lnTo>
                  <a:pt x="71643" y="11810"/>
                </a:lnTo>
                <a:lnTo>
                  <a:pt x="80646" y="24645"/>
                </a:lnTo>
                <a:lnTo>
                  <a:pt x="83947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10" y="80644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20640" y="2334806"/>
            <a:ext cx="173850" cy="17064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7629" y="235927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7629" y="235927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33771" y="2363762"/>
            <a:ext cx="173850" cy="170649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80761" y="238836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7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80761" y="238836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9"/>
                </a:lnTo>
                <a:lnTo>
                  <a:pt x="80648" y="55999"/>
                </a:lnTo>
                <a:lnTo>
                  <a:pt x="71659" y="68834"/>
                </a:lnTo>
                <a:lnTo>
                  <a:pt x="58336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20640" y="2249462"/>
            <a:ext cx="173850" cy="170649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7629" y="227380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4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8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7629" y="227380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8"/>
                </a:lnTo>
                <a:lnTo>
                  <a:pt x="80773" y="55999"/>
                </a:lnTo>
                <a:lnTo>
                  <a:pt x="71770" y="68833"/>
                </a:lnTo>
                <a:lnTo>
                  <a:pt x="58410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55108" y="2296706"/>
            <a:ext cx="173850" cy="170649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01844" y="232130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09" y="0"/>
                </a:moveTo>
                <a:lnTo>
                  <a:pt x="25610" y="3167"/>
                </a:lnTo>
                <a:lnTo>
                  <a:pt x="12287" y="11811"/>
                </a:lnTo>
                <a:lnTo>
                  <a:pt x="3298" y="24645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09" y="80645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6" y="40386"/>
                </a:lnTo>
                <a:lnTo>
                  <a:pt x="80646" y="24645"/>
                </a:lnTo>
                <a:lnTo>
                  <a:pt x="71643" y="11811"/>
                </a:lnTo>
                <a:lnTo>
                  <a:pt x="58283" y="3167"/>
                </a:lnTo>
                <a:lnTo>
                  <a:pt x="41909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01844" y="232130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45"/>
                </a:lnTo>
                <a:lnTo>
                  <a:pt x="12287" y="11811"/>
                </a:lnTo>
                <a:lnTo>
                  <a:pt x="25610" y="3167"/>
                </a:lnTo>
                <a:lnTo>
                  <a:pt x="41909" y="0"/>
                </a:lnTo>
                <a:lnTo>
                  <a:pt x="58283" y="3167"/>
                </a:lnTo>
                <a:lnTo>
                  <a:pt x="71643" y="11811"/>
                </a:lnTo>
                <a:lnTo>
                  <a:pt x="80646" y="24645"/>
                </a:lnTo>
                <a:lnTo>
                  <a:pt x="83946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09" y="80645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38928" y="2412441"/>
            <a:ext cx="173850" cy="172135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85790" y="243751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4"/>
                </a:lnTo>
                <a:lnTo>
                  <a:pt x="58356" y="77477"/>
                </a:lnTo>
                <a:lnTo>
                  <a:pt x="71723" y="68834"/>
                </a:lnTo>
                <a:lnTo>
                  <a:pt x="80756" y="55999"/>
                </a:lnTo>
                <a:lnTo>
                  <a:pt x="84074" y="40259"/>
                </a:lnTo>
                <a:lnTo>
                  <a:pt x="80756" y="24592"/>
                </a:lnTo>
                <a:lnTo>
                  <a:pt x="71723" y="11795"/>
                </a:lnTo>
                <a:lnTo>
                  <a:pt x="5835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85790" y="243751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56" y="3165"/>
                </a:lnTo>
                <a:lnTo>
                  <a:pt x="71723" y="11795"/>
                </a:lnTo>
                <a:lnTo>
                  <a:pt x="80756" y="24592"/>
                </a:lnTo>
                <a:lnTo>
                  <a:pt x="84074" y="40259"/>
                </a:lnTo>
                <a:lnTo>
                  <a:pt x="80756" y="55999"/>
                </a:lnTo>
                <a:lnTo>
                  <a:pt x="71723" y="68834"/>
                </a:lnTo>
                <a:lnTo>
                  <a:pt x="58356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98364" y="2343950"/>
            <a:ext cx="175336" cy="170649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46115" y="236791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45"/>
                </a:lnTo>
                <a:lnTo>
                  <a:pt x="12303" y="68786"/>
                </a:lnTo>
                <a:lnTo>
                  <a:pt x="25663" y="77460"/>
                </a:lnTo>
                <a:lnTo>
                  <a:pt x="42037" y="80645"/>
                </a:lnTo>
                <a:lnTo>
                  <a:pt x="58410" y="77460"/>
                </a:lnTo>
                <a:lnTo>
                  <a:pt x="71770" y="68786"/>
                </a:lnTo>
                <a:lnTo>
                  <a:pt x="80773" y="55945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46115" y="236791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45"/>
                </a:lnTo>
                <a:lnTo>
                  <a:pt x="71770" y="68786"/>
                </a:lnTo>
                <a:lnTo>
                  <a:pt x="58410" y="77460"/>
                </a:lnTo>
                <a:lnTo>
                  <a:pt x="42037" y="80645"/>
                </a:lnTo>
                <a:lnTo>
                  <a:pt x="25663" y="77460"/>
                </a:lnTo>
                <a:lnTo>
                  <a:pt x="12303" y="68786"/>
                </a:lnTo>
                <a:lnTo>
                  <a:pt x="3300" y="55945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74335" y="2539022"/>
            <a:ext cx="175336" cy="170649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2088" y="256311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9"/>
                </a:lnTo>
                <a:lnTo>
                  <a:pt x="3298" y="55945"/>
                </a:lnTo>
                <a:lnTo>
                  <a:pt x="12287" y="68786"/>
                </a:lnTo>
                <a:lnTo>
                  <a:pt x="25610" y="77460"/>
                </a:lnTo>
                <a:lnTo>
                  <a:pt x="41910" y="80645"/>
                </a:lnTo>
                <a:lnTo>
                  <a:pt x="58283" y="77460"/>
                </a:lnTo>
                <a:lnTo>
                  <a:pt x="71643" y="68786"/>
                </a:lnTo>
                <a:lnTo>
                  <a:pt x="80646" y="55945"/>
                </a:lnTo>
                <a:lnTo>
                  <a:pt x="83947" y="40259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2088" y="256311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9"/>
                </a:lnTo>
                <a:lnTo>
                  <a:pt x="80646" y="55945"/>
                </a:lnTo>
                <a:lnTo>
                  <a:pt x="71643" y="68786"/>
                </a:lnTo>
                <a:lnTo>
                  <a:pt x="58283" y="77460"/>
                </a:lnTo>
                <a:lnTo>
                  <a:pt x="41910" y="80645"/>
                </a:lnTo>
                <a:lnTo>
                  <a:pt x="25610" y="77460"/>
                </a:lnTo>
                <a:lnTo>
                  <a:pt x="12287" y="68786"/>
                </a:lnTo>
                <a:lnTo>
                  <a:pt x="3298" y="55945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61203" y="2424722"/>
            <a:ext cx="175336" cy="170649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08955" y="244856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45"/>
                </a:lnTo>
                <a:lnTo>
                  <a:pt x="12303" y="68786"/>
                </a:lnTo>
                <a:lnTo>
                  <a:pt x="25663" y="77460"/>
                </a:lnTo>
                <a:lnTo>
                  <a:pt x="42037" y="80644"/>
                </a:lnTo>
                <a:lnTo>
                  <a:pt x="58336" y="77460"/>
                </a:lnTo>
                <a:lnTo>
                  <a:pt x="71659" y="68786"/>
                </a:lnTo>
                <a:lnTo>
                  <a:pt x="80648" y="55945"/>
                </a:lnTo>
                <a:lnTo>
                  <a:pt x="83947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08955" y="244856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9"/>
                </a:lnTo>
                <a:lnTo>
                  <a:pt x="80648" y="55945"/>
                </a:lnTo>
                <a:lnTo>
                  <a:pt x="71659" y="68786"/>
                </a:lnTo>
                <a:lnTo>
                  <a:pt x="58336" y="77460"/>
                </a:lnTo>
                <a:lnTo>
                  <a:pt x="42037" y="80644"/>
                </a:lnTo>
                <a:lnTo>
                  <a:pt x="25663" y="77460"/>
                </a:lnTo>
                <a:lnTo>
                  <a:pt x="12303" y="68786"/>
                </a:lnTo>
                <a:lnTo>
                  <a:pt x="3300" y="55945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95671" y="2471966"/>
            <a:ext cx="173850" cy="170649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43042" y="249605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43042" y="249605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0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88991" y="2346998"/>
            <a:ext cx="173850" cy="170649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36363" y="237108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36363" y="237108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1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02123" y="2375954"/>
            <a:ext cx="173850" cy="170649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49495" y="240017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356" y="77479"/>
                </a:lnTo>
                <a:lnTo>
                  <a:pt x="71723" y="68849"/>
                </a:lnTo>
                <a:lnTo>
                  <a:pt x="80756" y="56052"/>
                </a:lnTo>
                <a:lnTo>
                  <a:pt x="84074" y="40386"/>
                </a:lnTo>
                <a:lnTo>
                  <a:pt x="80756" y="24645"/>
                </a:lnTo>
                <a:lnTo>
                  <a:pt x="71723" y="11811"/>
                </a:lnTo>
                <a:lnTo>
                  <a:pt x="5835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49495" y="240017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56" y="3167"/>
                </a:lnTo>
                <a:lnTo>
                  <a:pt x="71723" y="11811"/>
                </a:lnTo>
                <a:lnTo>
                  <a:pt x="80756" y="24645"/>
                </a:lnTo>
                <a:lnTo>
                  <a:pt x="84074" y="40386"/>
                </a:lnTo>
                <a:lnTo>
                  <a:pt x="80756" y="56052"/>
                </a:lnTo>
                <a:lnTo>
                  <a:pt x="71723" y="68849"/>
                </a:lnTo>
                <a:lnTo>
                  <a:pt x="58356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88991" y="2261654"/>
            <a:ext cx="173850" cy="17064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36363" y="228561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0"/>
                </a:lnTo>
                <a:lnTo>
                  <a:pt x="3300" y="24645"/>
                </a:lnTo>
                <a:lnTo>
                  <a:pt x="0" y="40385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5"/>
                </a:lnTo>
                <a:lnTo>
                  <a:pt x="80773" y="24645"/>
                </a:lnTo>
                <a:lnTo>
                  <a:pt x="71770" y="11810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36363" y="228561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5"/>
                </a:moveTo>
                <a:lnTo>
                  <a:pt x="3300" y="24645"/>
                </a:lnTo>
                <a:lnTo>
                  <a:pt x="12303" y="11810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0"/>
                </a:lnTo>
                <a:lnTo>
                  <a:pt x="80773" y="24645"/>
                </a:lnTo>
                <a:lnTo>
                  <a:pt x="84074" y="40385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5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3459" y="2308898"/>
            <a:ext cx="173850" cy="170649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70577" y="233324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8"/>
                </a:lnTo>
                <a:lnTo>
                  <a:pt x="3298" y="55999"/>
                </a:lnTo>
                <a:lnTo>
                  <a:pt x="12287" y="68833"/>
                </a:lnTo>
                <a:lnTo>
                  <a:pt x="25610" y="77477"/>
                </a:lnTo>
                <a:lnTo>
                  <a:pt x="41910" y="80644"/>
                </a:lnTo>
                <a:lnTo>
                  <a:pt x="58283" y="77477"/>
                </a:lnTo>
                <a:lnTo>
                  <a:pt x="71643" y="68833"/>
                </a:lnTo>
                <a:lnTo>
                  <a:pt x="80646" y="55999"/>
                </a:lnTo>
                <a:lnTo>
                  <a:pt x="83947" y="40258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70577" y="233324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8"/>
                </a:lnTo>
                <a:lnTo>
                  <a:pt x="80646" y="55999"/>
                </a:lnTo>
                <a:lnTo>
                  <a:pt x="71643" y="68833"/>
                </a:lnTo>
                <a:lnTo>
                  <a:pt x="58283" y="77477"/>
                </a:lnTo>
                <a:lnTo>
                  <a:pt x="41910" y="80644"/>
                </a:lnTo>
                <a:lnTo>
                  <a:pt x="25610" y="77477"/>
                </a:lnTo>
                <a:lnTo>
                  <a:pt x="12287" y="68833"/>
                </a:lnTo>
                <a:lnTo>
                  <a:pt x="3298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07279" y="2424722"/>
            <a:ext cx="173850" cy="170649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54523" y="244932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54523" y="244932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0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66715" y="2354529"/>
            <a:ext cx="175336" cy="172135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14848" y="237972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14848" y="237972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83479" y="2412530"/>
            <a:ext cx="173850" cy="170649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30978" y="243624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30978" y="243624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9555" y="2435301"/>
            <a:ext cx="175336" cy="172135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77689" y="246037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4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7" y="40258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77689" y="246037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8"/>
                </a:lnTo>
                <a:lnTo>
                  <a:pt x="80648" y="55999"/>
                </a:lnTo>
                <a:lnTo>
                  <a:pt x="71659" y="68833"/>
                </a:lnTo>
                <a:lnTo>
                  <a:pt x="58336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82896" y="2471966"/>
            <a:ext cx="173850" cy="170649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29632" y="249605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356" y="77479"/>
                </a:lnTo>
                <a:lnTo>
                  <a:pt x="71723" y="68849"/>
                </a:lnTo>
                <a:lnTo>
                  <a:pt x="80756" y="56052"/>
                </a:lnTo>
                <a:lnTo>
                  <a:pt x="84073" y="40386"/>
                </a:lnTo>
                <a:lnTo>
                  <a:pt x="80756" y="24645"/>
                </a:lnTo>
                <a:lnTo>
                  <a:pt x="71723" y="11811"/>
                </a:lnTo>
                <a:lnTo>
                  <a:pt x="5835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29632" y="249605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56" y="3167"/>
                </a:lnTo>
                <a:lnTo>
                  <a:pt x="71723" y="11810"/>
                </a:lnTo>
                <a:lnTo>
                  <a:pt x="80756" y="24645"/>
                </a:lnTo>
                <a:lnTo>
                  <a:pt x="84073" y="40386"/>
                </a:lnTo>
                <a:lnTo>
                  <a:pt x="80756" y="56052"/>
                </a:lnTo>
                <a:lnTo>
                  <a:pt x="71723" y="68849"/>
                </a:lnTo>
                <a:lnTo>
                  <a:pt x="58356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08803" y="2529878"/>
            <a:ext cx="173850" cy="170649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56175" y="255447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356" y="77477"/>
                </a:lnTo>
                <a:lnTo>
                  <a:pt x="71723" y="68834"/>
                </a:lnTo>
                <a:lnTo>
                  <a:pt x="80756" y="55999"/>
                </a:lnTo>
                <a:lnTo>
                  <a:pt x="84074" y="40259"/>
                </a:lnTo>
                <a:lnTo>
                  <a:pt x="80756" y="24592"/>
                </a:lnTo>
                <a:lnTo>
                  <a:pt x="71723" y="11795"/>
                </a:lnTo>
                <a:lnTo>
                  <a:pt x="5835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56175" y="255447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56" y="3165"/>
                </a:lnTo>
                <a:lnTo>
                  <a:pt x="71723" y="11795"/>
                </a:lnTo>
                <a:lnTo>
                  <a:pt x="80756" y="24592"/>
                </a:lnTo>
                <a:lnTo>
                  <a:pt x="84074" y="40259"/>
                </a:lnTo>
                <a:lnTo>
                  <a:pt x="80756" y="55999"/>
                </a:lnTo>
                <a:lnTo>
                  <a:pt x="71723" y="68834"/>
                </a:lnTo>
                <a:lnTo>
                  <a:pt x="58356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83479" y="1528521"/>
            <a:ext cx="173850" cy="172135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30342" y="155359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56" y="77479"/>
                </a:lnTo>
                <a:lnTo>
                  <a:pt x="71723" y="68849"/>
                </a:lnTo>
                <a:lnTo>
                  <a:pt x="80756" y="56052"/>
                </a:lnTo>
                <a:lnTo>
                  <a:pt x="84074" y="40386"/>
                </a:lnTo>
                <a:lnTo>
                  <a:pt x="80756" y="24645"/>
                </a:lnTo>
                <a:lnTo>
                  <a:pt x="71723" y="11811"/>
                </a:lnTo>
                <a:lnTo>
                  <a:pt x="5835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30342" y="155359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56" y="3167"/>
                </a:lnTo>
                <a:lnTo>
                  <a:pt x="71723" y="11811"/>
                </a:lnTo>
                <a:lnTo>
                  <a:pt x="80756" y="24645"/>
                </a:lnTo>
                <a:lnTo>
                  <a:pt x="84074" y="40386"/>
                </a:lnTo>
                <a:lnTo>
                  <a:pt x="80756" y="56052"/>
                </a:lnTo>
                <a:lnTo>
                  <a:pt x="71723" y="68849"/>
                </a:lnTo>
                <a:lnTo>
                  <a:pt x="5835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96611" y="1557477"/>
            <a:ext cx="173850" cy="172135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43475" y="158267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7" y="40386"/>
                </a:lnTo>
                <a:lnTo>
                  <a:pt x="80648" y="24645"/>
                </a:lnTo>
                <a:lnTo>
                  <a:pt x="71659" y="11811"/>
                </a:lnTo>
                <a:lnTo>
                  <a:pt x="5833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43475" y="158267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36" y="3167"/>
                </a:lnTo>
                <a:lnTo>
                  <a:pt x="71659" y="11811"/>
                </a:lnTo>
                <a:lnTo>
                  <a:pt x="80648" y="24645"/>
                </a:lnTo>
                <a:lnTo>
                  <a:pt x="83947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01767" y="1607858"/>
            <a:ext cx="173850" cy="170649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48503" y="163195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25"/>
                </a:lnTo>
                <a:lnTo>
                  <a:pt x="12303" y="68722"/>
                </a:lnTo>
                <a:lnTo>
                  <a:pt x="25663" y="77352"/>
                </a:lnTo>
                <a:lnTo>
                  <a:pt x="42037" y="80517"/>
                </a:lnTo>
                <a:lnTo>
                  <a:pt x="58336" y="77352"/>
                </a:lnTo>
                <a:lnTo>
                  <a:pt x="71659" y="68722"/>
                </a:lnTo>
                <a:lnTo>
                  <a:pt x="80648" y="55925"/>
                </a:lnTo>
                <a:lnTo>
                  <a:pt x="83947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48503" y="163195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9"/>
                </a:lnTo>
                <a:lnTo>
                  <a:pt x="80648" y="55925"/>
                </a:lnTo>
                <a:lnTo>
                  <a:pt x="71659" y="68722"/>
                </a:lnTo>
                <a:lnTo>
                  <a:pt x="58336" y="77352"/>
                </a:lnTo>
                <a:lnTo>
                  <a:pt x="42037" y="80517"/>
                </a:lnTo>
                <a:lnTo>
                  <a:pt x="25663" y="77352"/>
                </a:lnTo>
                <a:lnTo>
                  <a:pt x="12303" y="68722"/>
                </a:lnTo>
                <a:lnTo>
                  <a:pt x="3300" y="55925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61203" y="1537754"/>
            <a:ext cx="175336" cy="170649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08828" y="156222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56" y="77479"/>
                </a:lnTo>
                <a:lnTo>
                  <a:pt x="71723" y="68849"/>
                </a:lnTo>
                <a:lnTo>
                  <a:pt x="80756" y="56052"/>
                </a:lnTo>
                <a:lnTo>
                  <a:pt x="84074" y="40386"/>
                </a:lnTo>
                <a:lnTo>
                  <a:pt x="80756" y="24645"/>
                </a:lnTo>
                <a:lnTo>
                  <a:pt x="71723" y="11811"/>
                </a:lnTo>
                <a:lnTo>
                  <a:pt x="5835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08828" y="156222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56" y="3167"/>
                </a:lnTo>
                <a:lnTo>
                  <a:pt x="71723" y="11811"/>
                </a:lnTo>
                <a:lnTo>
                  <a:pt x="80756" y="24645"/>
                </a:lnTo>
                <a:lnTo>
                  <a:pt x="84074" y="40386"/>
                </a:lnTo>
                <a:lnTo>
                  <a:pt x="80756" y="56052"/>
                </a:lnTo>
                <a:lnTo>
                  <a:pt x="71723" y="68849"/>
                </a:lnTo>
                <a:lnTo>
                  <a:pt x="5835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24044" y="1703870"/>
            <a:ext cx="173850" cy="170649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71669" y="172834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6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6" y="80645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6" y="40386"/>
                </a:lnTo>
                <a:lnTo>
                  <a:pt x="80648" y="24645"/>
                </a:lnTo>
                <a:lnTo>
                  <a:pt x="71659" y="11811"/>
                </a:lnTo>
                <a:lnTo>
                  <a:pt x="58336" y="3167"/>
                </a:lnTo>
                <a:lnTo>
                  <a:pt x="42036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71669" y="172834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6" y="0"/>
                </a:lnTo>
                <a:lnTo>
                  <a:pt x="58336" y="3167"/>
                </a:lnTo>
                <a:lnTo>
                  <a:pt x="71659" y="11811"/>
                </a:lnTo>
                <a:lnTo>
                  <a:pt x="80648" y="24645"/>
                </a:lnTo>
                <a:lnTo>
                  <a:pt x="83946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6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37176" y="1732826"/>
            <a:ext cx="173850" cy="170649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84801" y="175742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7"/>
                </a:lnTo>
                <a:lnTo>
                  <a:pt x="12287" y="11811"/>
                </a:lnTo>
                <a:lnTo>
                  <a:pt x="3298" y="24645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10" y="80645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7" y="40386"/>
                </a:lnTo>
                <a:lnTo>
                  <a:pt x="80646" y="24645"/>
                </a:lnTo>
                <a:lnTo>
                  <a:pt x="71643" y="11811"/>
                </a:lnTo>
                <a:lnTo>
                  <a:pt x="58283" y="3167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84801" y="175742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45"/>
                </a:lnTo>
                <a:lnTo>
                  <a:pt x="12287" y="11811"/>
                </a:lnTo>
                <a:lnTo>
                  <a:pt x="25610" y="3167"/>
                </a:lnTo>
                <a:lnTo>
                  <a:pt x="41910" y="0"/>
                </a:lnTo>
                <a:lnTo>
                  <a:pt x="58283" y="3167"/>
                </a:lnTo>
                <a:lnTo>
                  <a:pt x="71643" y="11811"/>
                </a:lnTo>
                <a:lnTo>
                  <a:pt x="80646" y="24645"/>
                </a:lnTo>
                <a:lnTo>
                  <a:pt x="83947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10" y="80645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24044" y="1618526"/>
            <a:ext cx="173850" cy="170649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71669" y="164287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6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6" y="80644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6" y="40386"/>
                </a:lnTo>
                <a:lnTo>
                  <a:pt x="80648" y="24645"/>
                </a:lnTo>
                <a:lnTo>
                  <a:pt x="71659" y="11811"/>
                </a:lnTo>
                <a:lnTo>
                  <a:pt x="58336" y="3167"/>
                </a:lnTo>
                <a:lnTo>
                  <a:pt x="42036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71669" y="164287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6" y="0"/>
                </a:lnTo>
                <a:lnTo>
                  <a:pt x="58336" y="3167"/>
                </a:lnTo>
                <a:lnTo>
                  <a:pt x="71659" y="11810"/>
                </a:lnTo>
                <a:lnTo>
                  <a:pt x="80648" y="24645"/>
                </a:lnTo>
                <a:lnTo>
                  <a:pt x="83946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6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8511" y="1665770"/>
            <a:ext cx="173850" cy="170649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05755" y="169049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4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8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05755" y="169049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8"/>
                </a:lnTo>
                <a:lnTo>
                  <a:pt x="80773" y="55999"/>
                </a:lnTo>
                <a:lnTo>
                  <a:pt x="71770" y="68833"/>
                </a:lnTo>
                <a:lnTo>
                  <a:pt x="58410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42332" y="1781505"/>
            <a:ext cx="173850" cy="172135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89829" y="180657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7"/>
                </a:lnTo>
                <a:lnTo>
                  <a:pt x="12287" y="11811"/>
                </a:lnTo>
                <a:lnTo>
                  <a:pt x="3298" y="24645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10" y="80645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7" y="40386"/>
                </a:lnTo>
                <a:lnTo>
                  <a:pt x="80646" y="24645"/>
                </a:lnTo>
                <a:lnTo>
                  <a:pt x="71643" y="11811"/>
                </a:lnTo>
                <a:lnTo>
                  <a:pt x="58283" y="3167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89829" y="180657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45"/>
                </a:lnTo>
                <a:lnTo>
                  <a:pt x="12287" y="11811"/>
                </a:lnTo>
                <a:lnTo>
                  <a:pt x="25610" y="3167"/>
                </a:lnTo>
                <a:lnTo>
                  <a:pt x="41910" y="0"/>
                </a:lnTo>
                <a:lnTo>
                  <a:pt x="58283" y="3167"/>
                </a:lnTo>
                <a:lnTo>
                  <a:pt x="71643" y="11811"/>
                </a:lnTo>
                <a:lnTo>
                  <a:pt x="80646" y="24645"/>
                </a:lnTo>
                <a:lnTo>
                  <a:pt x="83947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10" y="80645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03291" y="1713014"/>
            <a:ext cx="173850" cy="17064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50154" y="173697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7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50154" y="173697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9"/>
                </a:lnTo>
                <a:lnTo>
                  <a:pt x="80648" y="55999"/>
                </a:lnTo>
                <a:lnTo>
                  <a:pt x="71659" y="68834"/>
                </a:lnTo>
                <a:lnTo>
                  <a:pt x="58336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9452" y="1574330"/>
            <a:ext cx="173850" cy="170649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06188" y="159816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84"/>
                </a:lnTo>
                <a:lnTo>
                  <a:pt x="12303" y="11858"/>
                </a:lnTo>
                <a:lnTo>
                  <a:pt x="3300" y="24699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99"/>
                </a:lnTo>
                <a:lnTo>
                  <a:pt x="71770" y="11858"/>
                </a:lnTo>
                <a:lnTo>
                  <a:pt x="58410" y="3184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06188" y="159816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99"/>
                </a:lnTo>
                <a:lnTo>
                  <a:pt x="12303" y="11858"/>
                </a:lnTo>
                <a:lnTo>
                  <a:pt x="25663" y="3184"/>
                </a:lnTo>
                <a:lnTo>
                  <a:pt x="42037" y="0"/>
                </a:lnTo>
                <a:lnTo>
                  <a:pt x="58410" y="3184"/>
                </a:lnTo>
                <a:lnTo>
                  <a:pt x="71770" y="11858"/>
                </a:lnTo>
                <a:lnTo>
                  <a:pt x="80773" y="24699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72584" y="1603286"/>
            <a:ext cx="173850" cy="170649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19320" y="162725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56" y="77479"/>
                </a:lnTo>
                <a:lnTo>
                  <a:pt x="71723" y="68849"/>
                </a:lnTo>
                <a:lnTo>
                  <a:pt x="80756" y="56052"/>
                </a:lnTo>
                <a:lnTo>
                  <a:pt x="84074" y="40386"/>
                </a:lnTo>
                <a:lnTo>
                  <a:pt x="80756" y="24645"/>
                </a:lnTo>
                <a:lnTo>
                  <a:pt x="71723" y="11811"/>
                </a:lnTo>
                <a:lnTo>
                  <a:pt x="5835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19320" y="162725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56" y="3167"/>
                </a:lnTo>
                <a:lnTo>
                  <a:pt x="71723" y="11811"/>
                </a:lnTo>
                <a:lnTo>
                  <a:pt x="80756" y="24645"/>
                </a:lnTo>
                <a:lnTo>
                  <a:pt x="84074" y="40386"/>
                </a:lnTo>
                <a:lnTo>
                  <a:pt x="80756" y="56052"/>
                </a:lnTo>
                <a:lnTo>
                  <a:pt x="71723" y="68849"/>
                </a:lnTo>
                <a:lnTo>
                  <a:pt x="5835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92396" y="1536230"/>
            <a:ext cx="175336" cy="17064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40402" y="156032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8"/>
                </a:lnTo>
                <a:lnTo>
                  <a:pt x="3298" y="55999"/>
                </a:lnTo>
                <a:lnTo>
                  <a:pt x="12287" y="68834"/>
                </a:lnTo>
                <a:lnTo>
                  <a:pt x="25610" y="77477"/>
                </a:lnTo>
                <a:lnTo>
                  <a:pt x="41910" y="80644"/>
                </a:lnTo>
                <a:lnTo>
                  <a:pt x="58283" y="77477"/>
                </a:lnTo>
                <a:lnTo>
                  <a:pt x="71643" y="68834"/>
                </a:lnTo>
                <a:lnTo>
                  <a:pt x="80646" y="55999"/>
                </a:lnTo>
                <a:lnTo>
                  <a:pt x="83947" y="40258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40402" y="156032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8"/>
                </a:lnTo>
                <a:lnTo>
                  <a:pt x="80646" y="55999"/>
                </a:lnTo>
                <a:lnTo>
                  <a:pt x="71643" y="68833"/>
                </a:lnTo>
                <a:lnTo>
                  <a:pt x="58283" y="77477"/>
                </a:lnTo>
                <a:lnTo>
                  <a:pt x="41910" y="80644"/>
                </a:lnTo>
                <a:lnTo>
                  <a:pt x="25610" y="77477"/>
                </a:lnTo>
                <a:lnTo>
                  <a:pt x="12287" y="68834"/>
                </a:lnTo>
                <a:lnTo>
                  <a:pt x="3298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6215" y="1652054"/>
            <a:ext cx="175336" cy="170649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4348" y="167652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45"/>
                </a:lnTo>
                <a:lnTo>
                  <a:pt x="12303" y="68786"/>
                </a:lnTo>
                <a:lnTo>
                  <a:pt x="25663" y="77460"/>
                </a:lnTo>
                <a:lnTo>
                  <a:pt x="42037" y="80645"/>
                </a:lnTo>
                <a:lnTo>
                  <a:pt x="58410" y="77460"/>
                </a:lnTo>
                <a:lnTo>
                  <a:pt x="71770" y="68786"/>
                </a:lnTo>
                <a:lnTo>
                  <a:pt x="80773" y="55945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4348" y="167652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45"/>
                </a:lnTo>
                <a:lnTo>
                  <a:pt x="71770" y="68786"/>
                </a:lnTo>
                <a:lnTo>
                  <a:pt x="58410" y="77460"/>
                </a:lnTo>
                <a:lnTo>
                  <a:pt x="42037" y="80645"/>
                </a:lnTo>
                <a:lnTo>
                  <a:pt x="25663" y="77460"/>
                </a:lnTo>
                <a:lnTo>
                  <a:pt x="12303" y="68786"/>
                </a:lnTo>
                <a:lnTo>
                  <a:pt x="3300" y="55945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37176" y="1581950"/>
            <a:ext cx="173850" cy="170649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84673" y="160680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84673" y="160680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1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00015" y="1748066"/>
            <a:ext cx="173850" cy="17064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47514" y="177292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0"/>
                </a:lnTo>
                <a:lnTo>
                  <a:pt x="3300" y="24645"/>
                </a:lnTo>
                <a:lnTo>
                  <a:pt x="0" y="40385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7" y="40385"/>
                </a:lnTo>
                <a:lnTo>
                  <a:pt x="80648" y="24645"/>
                </a:lnTo>
                <a:lnTo>
                  <a:pt x="71659" y="11810"/>
                </a:lnTo>
                <a:lnTo>
                  <a:pt x="5833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47514" y="177292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5"/>
                </a:moveTo>
                <a:lnTo>
                  <a:pt x="3300" y="24645"/>
                </a:lnTo>
                <a:lnTo>
                  <a:pt x="12303" y="11810"/>
                </a:lnTo>
                <a:lnTo>
                  <a:pt x="25663" y="3167"/>
                </a:lnTo>
                <a:lnTo>
                  <a:pt x="42037" y="0"/>
                </a:lnTo>
                <a:lnTo>
                  <a:pt x="58336" y="3167"/>
                </a:lnTo>
                <a:lnTo>
                  <a:pt x="71659" y="11810"/>
                </a:lnTo>
                <a:lnTo>
                  <a:pt x="80648" y="24645"/>
                </a:lnTo>
                <a:lnTo>
                  <a:pt x="83947" y="40385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5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13147" y="1776933"/>
            <a:ext cx="173850" cy="172135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0646" y="180200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6" y="40386"/>
                </a:lnTo>
                <a:lnTo>
                  <a:pt x="80648" y="24645"/>
                </a:lnTo>
                <a:lnTo>
                  <a:pt x="71659" y="11811"/>
                </a:lnTo>
                <a:lnTo>
                  <a:pt x="5833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0646" y="180200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36" y="3167"/>
                </a:lnTo>
                <a:lnTo>
                  <a:pt x="71659" y="11811"/>
                </a:lnTo>
                <a:lnTo>
                  <a:pt x="80648" y="24645"/>
                </a:lnTo>
                <a:lnTo>
                  <a:pt x="83946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00015" y="1662722"/>
            <a:ext cx="173850" cy="170649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47514" y="168744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7" y="40386"/>
                </a:lnTo>
                <a:lnTo>
                  <a:pt x="80648" y="24645"/>
                </a:lnTo>
                <a:lnTo>
                  <a:pt x="71659" y="11811"/>
                </a:lnTo>
                <a:lnTo>
                  <a:pt x="5833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47514" y="168744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36" y="3167"/>
                </a:lnTo>
                <a:lnTo>
                  <a:pt x="71659" y="11811"/>
                </a:lnTo>
                <a:lnTo>
                  <a:pt x="80648" y="24645"/>
                </a:lnTo>
                <a:lnTo>
                  <a:pt x="83947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34484" y="1709877"/>
            <a:ext cx="173850" cy="17213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81601" y="173507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717" y="3165"/>
                </a:lnTo>
                <a:lnTo>
                  <a:pt x="12350" y="11795"/>
                </a:lnTo>
                <a:lnTo>
                  <a:pt x="3317" y="24592"/>
                </a:lnTo>
                <a:lnTo>
                  <a:pt x="0" y="40259"/>
                </a:lnTo>
                <a:lnTo>
                  <a:pt x="3317" y="55999"/>
                </a:lnTo>
                <a:lnTo>
                  <a:pt x="12350" y="68834"/>
                </a:lnTo>
                <a:lnTo>
                  <a:pt x="25717" y="77477"/>
                </a:lnTo>
                <a:lnTo>
                  <a:pt x="42037" y="80645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81601" y="173507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17" y="24592"/>
                </a:lnTo>
                <a:lnTo>
                  <a:pt x="12350" y="11795"/>
                </a:lnTo>
                <a:lnTo>
                  <a:pt x="25717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7" y="80645"/>
                </a:lnTo>
                <a:lnTo>
                  <a:pt x="25717" y="77477"/>
                </a:lnTo>
                <a:lnTo>
                  <a:pt x="12350" y="68834"/>
                </a:lnTo>
                <a:lnTo>
                  <a:pt x="3317" y="55999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18303" y="1827314"/>
            <a:ext cx="173850" cy="170649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65675" y="185115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7" y="40386"/>
                </a:lnTo>
                <a:lnTo>
                  <a:pt x="80648" y="24645"/>
                </a:lnTo>
                <a:lnTo>
                  <a:pt x="71659" y="11811"/>
                </a:lnTo>
                <a:lnTo>
                  <a:pt x="5833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65675" y="185115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36" y="3167"/>
                </a:lnTo>
                <a:lnTo>
                  <a:pt x="71659" y="11811"/>
                </a:lnTo>
                <a:lnTo>
                  <a:pt x="80648" y="24645"/>
                </a:lnTo>
                <a:lnTo>
                  <a:pt x="83947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9264" y="1757210"/>
            <a:ext cx="173850" cy="17064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6000" y="178155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356" y="77477"/>
                </a:lnTo>
                <a:lnTo>
                  <a:pt x="71723" y="68834"/>
                </a:lnTo>
                <a:lnTo>
                  <a:pt x="80756" y="55999"/>
                </a:lnTo>
                <a:lnTo>
                  <a:pt x="84074" y="40259"/>
                </a:lnTo>
                <a:lnTo>
                  <a:pt x="80756" y="24592"/>
                </a:lnTo>
                <a:lnTo>
                  <a:pt x="71723" y="11795"/>
                </a:lnTo>
                <a:lnTo>
                  <a:pt x="5835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6000" y="178155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56" y="3165"/>
                </a:lnTo>
                <a:lnTo>
                  <a:pt x="71723" y="11795"/>
                </a:lnTo>
                <a:lnTo>
                  <a:pt x="80756" y="24592"/>
                </a:lnTo>
                <a:lnTo>
                  <a:pt x="84074" y="40259"/>
                </a:lnTo>
                <a:lnTo>
                  <a:pt x="80756" y="55999"/>
                </a:lnTo>
                <a:lnTo>
                  <a:pt x="71723" y="68834"/>
                </a:lnTo>
                <a:lnTo>
                  <a:pt x="58356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72228" y="1883702"/>
            <a:ext cx="173850" cy="170649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19726" y="190817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9"/>
                </a:lnTo>
                <a:lnTo>
                  <a:pt x="3298" y="55945"/>
                </a:lnTo>
                <a:lnTo>
                  <a:pt x="12287" y="68786"/>
                </a:lnTo>
                <a:lnTo>
                  <a:pt x="25610" y="77460"/>
                </a:lnTo>
                <a:lnTo>
                  <a:pt x="41910" y="80645"/>
                </a:lnTo>
                <a:lnTo>
                  <a:pt x="58283" y="77460"/>
                </a:lnTo>
                <a:lnTo>
                  <a:pt x="71643" y="68786"/>
                </a:lnTo>
                <a:lnTo>
                  <a:pt x="80646" y="55945"/>
                </a:lnTo>
                <a:lnTo>
                  <a:pt x="83947" y="40259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19726" y="190817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9"/>
                </a:lnTo>
                <a:lnTo>
                  <a:pt x="80646" y="55945"/>
                </a:lnTo>
                <a:lnTo>
                  <a:pt x="71643" y="68786"/>
                </a:lnTo>
                <a:lnTo>
                  <a:pt x="58283" y="77460"/>
                </a:lnTo>
                <a:lnTo>
                  <a:pt x="41910" y="80645"/>
                </a:lnTo>
                <a:lnTo>
                  <a:pt x="25610" y="77460"/>
                </a:lnTo>
                <a:lnTo>
                  <a:pt x="12287" y="68786"/>
                </a:lnTo>
                <a:lnTo>
                  <a:pt x="3298" y="55945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85359" y="1912658"/>
            <a:ext cx="173850" cy="170649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32858" y="193725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09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8"/>
                </a:lnTo>
                <a:lnTo>
                  <a:pt x="3298" y="55925"/>
                </a:lnTo>
                <a:lnTo>
                  <a:pt x="12287" y="68722"/>
                </a:lnTo>
                <a:lnTo>
                  <a:pt x="25610" y="77352"/>
                </a:lnTo>
                <a:lnTo>
                  <a:pt x="41909" y="80517"/>
                </a:lnTo>
                <a:lnTo>
                  <a:pt x="58283" y="77352"/>
                </a:lnTo>
                <a:lnTo>
                  <a:pt x="71643" y="68722"/>
                </a:lnTo>
                <a:lnTo>
                  <a:pt x="80646" y="55925"/>
                </a:lnTo>
                <a:lnTo>
                  <a:pt x="83946" y="40258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09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32858" y="193725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09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6" y="40258"/>
                </a:lnTo>
                <a:lnTo>
                  <a:pt x="80646" y="55925"/>
                </a:lnTo>
                <a:lnTo>
                  <a:pt x="71643" y="68722"/>
                </a:lnTo>
                <a:lnTo>
                  <a:pt x="58283" y="77352"/>
                </a:lnTo>
                <a:lnTo>
                  <a:pt x="41909" y="80517"/>
                </a:lnTo>
                <a:lnTo>
                  <a:pt x="25610" y="77352"/>
                </a:lnTo>
                <a:lnTo>
                  <a:pt x="12287" y="68722"/>
                </a:lnTo>
                <a:lnTo>
                  <a:pt x="3298" y="55925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72228" y="1798358"/>
            <a:ext cx="173850" cy="170649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19726" y="182257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84"/>
                </a:lnTo>
                <a:lnTo>
                  <a:pt x="12287" y="11858"/>
                </a:lnTo>
                <a:lnTo>
                  <a:pt x="3298" y="24699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10" y="80645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7" y="40386"/>
                </a:lnTo>
                <a:lnTo>
                  <a:pt x="80646" y="24699"/>
                </a:lnTo>
                <a:lnTo>
                  <a:pt x="71643" y="11858"/>
                </a:lnTo>
                <a:lnTo>
                  <a:pt x="58283" y="3184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19726" y="182257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99"/>
                </a:lnTo>
                <a:lnTo>
                  <a:pt x="12287" y="11858"/>
                </a:lnTo>
                <a:lnTo>
                  <a:pt x="25610" y="3184"/>
                </a:lnTo>
                <a:lnTo>
                  <a:pt x="41910" y="0"/>
                </a:lnTo>
                <a:lnTo>
                  <a:pt x="58283" y="3184"/>
                </a:lnTo>
                <a:lnTo>
                  <a:pt x="71643" y="11858"/>
                </a:lnTo>
                <a:lnTo>
                  <a:pt x="80646" y="24699"/>
                </a:lnTo>
                <a:lnTo>
                  <a:pt x="83947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10" y="80645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06696" y="1845602"/>
            <a:ext cx="173850" cy="170649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3813" y="187020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3813" y="187020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1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90515" y="1961337"/>
            <a:ext cx="173850" cy="172135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37886" y="198640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8"/>
                </a:lnTo>
                <a:lnTo>
                  <a:pt x="3298" y="55999"/>
                </a:lnTo>
                <a:lnTo>
                  <a:pt x="12287" y="68833"/>
                </a:lnTo>
                <a:lnTo>
                  <a:pt x="25610" y="77477"/>
                </a:lnTo>
                <a:lnTo>
                  <a:pt x="41910" y="80644"/>
                </a:lnTo>
                <a:lnTo>
                  <a:pt x="58283" y="77477"/>
                </a:lnTo>
                <a:lnTo>
                  <a:pt x="71643" y="68833"/>
                </a:lnTo>
                <a:lnTo>
                  <a:pt x="80646" y="55999"/>
                </a:lnTo>
                <a:lnTo>
                  <a:pt x="83947" y="40258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37886" y="198640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8"/>
                </a:lnTo>
                <a:lnTo>
                  <a:pt x="80646" y="55999"/>
                </a:lnTo>
                <a:lnTo>
                  <a:pt x="71643" y="68833"/>
                </a:lnTo>
                <a:lnTo>
                  <a:pt x="58283" y="77477"/>
                </a:lnTo>
                <a:lnTo>
                  <a:pt x="41910" y="80644"/>
                </a:lnTo>
                <a:lnTo>
                  <a:pt x="25610" y="77477"/>
                </a:lnTo>
                <a:lnTo>
                  <a:pt x="12287" y="68833"/>
                </a:lnTo>
                <a:lnTo>
                  <a:pt x="3298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51476" y="1892846"/>
            <a:ext cx="173850" cy="170649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98211" y="191668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7" y="40386"/>
                </a:lnTo>
                <a:lnTo>
                  <a:pt x="80648" y="24645"/>
                </a:lnTo>
                <a:lnTo>
                  <a:pt x="71659" y="11811"/>
                </a:lnTo>
                <a:lnTo>
                  <a:pt x="5833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98211" y="191668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36" y="3167"/>
                </a:lnTo>
                <a:lnTo>
                  <a:pt x="71659" y="11810"/>
                </a:lnTo>
                <a:lnTo>
                  <a:pt x="80648" y="24645"/>
                </a:lnTo>
                <a:lnTo>
                  <a:pt x="83947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2791" y="2058962"/>
            <a:ext cx="175336" cy="170649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60925" y="208280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717" y="3167"/>
                </a:lnTo>
                <a:lnTo>
                  <a:pt x="12350" y="11811"/>
                </a:lnTo>
                <a:lnTo>
                  <a:pt x="3317" y="24645"/>
                </a:lnTo>
                <a:lnTo>
                  <a:pt x="0" y="40386"/>
                </a:lnTo>
                <a:lnTo>
                  <a:pt x="3317" y="56052"/>
                </a:lnTo>
                <a:lnTo>
                  <a:pt x="12350" y="68849"/>
                </a:lnTo>
                <a:lnTo>
                  <a:pt x="25717" y="77479"/>
                </a:lnTo>
                <a:lnTo>
                  <a:pt x="42037" y="80645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60925" y="208280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17" y="24645"/>
                </a:lnTo>
                <a:lnTo>
                  <a:pt x="12350" y="11811"/>
                </a:lnTo>
                <a:lnTo>
                  <a:pt x="25717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1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5"/>
                </a:lnTo>
                <a:lnTo>
                  <a:pt x="25717" y="77479"/>
                </a:lnTo>
                <a:lnTo>
                  <a:pt x="12350" y="68849"/>
                </a:lnTo>
                <a:lnTo>
                  <a:pt x="3317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25923" y="2087918"/>
            <a:ext cx="175336" cy="170649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4057" y="211188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3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4057" y="211188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0"/>
                </a:lnTo>
                <a:lnTo>
                  <a:pt x="80773" y="24645"/>
                </a:lnTo>
                <a:lnTo>
                  <a:pt x="84073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2791" y="1973618"/>
            <a:ext cx="175336" cy="170649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60925" y="199732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717" y="3167"/>
                </a:lnTo>
                <a:lnTo>
                  <a:pt x="12350" y="11811"/>
                </a:lnTo>
                <a:lnTo>
                  <a:pt x="3317" y="24645"/>
                </a:lnTo>
                <a:lnTo>
                  <a:pt x="0" y="40386"/>
                </a:lnTo>
                <a:lnTo>
                  <a:pt x="3317" y="56052"/>
                </a:lnTo>
                <a:lnTo>
                  <a:pt x="12350" y="68849"/>
                </a:lnTo>
                <a:lnTo>
                  <a:pt x="25717" y="77479"/>
                </a:lnTo>
                <a:lnTo>
                  <a:pt x="42037" y="80645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60925" y="199732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17" y="24645"/>
                </a:lnTo>
                <a:lnTo>
                  <a:pt x="12350" y="11811"/>
                </a:lnTo>
                <a:lnTo>
                  <a:pt x="25717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1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5"/>
                </a:lnTo>
                <a:lnTo>
                  <a:pt x="25717" y="77479"/>
                </a:lnTo>
                <a:lnTo>
                  <a:pt x="12350" y="68849"/>
                </a:lnTo>
                <a:lnTo>
                  <a:pt x="3317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47259" y="2020862"/>
            <a:ext cx="175336" cy="170649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95139" y="204495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7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95139" y="204495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9"/>
                </a:lnTo>
                <a:lnTo>
                  <a:pt x="80648" y="55999"/>
                </a:lnTo>
                <a:lnTo>
                  <a:pt x="71659" y="68834"/>
                </a:lnTo>
                <a:lnTo>
                  <a:pt x="58336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31079" y="2136686"/>
            <a:ext cx="175336" cy="170649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79085" y="216103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84"/>
                </a:lnTo>
                <a:lnTo>
                  <a:pt x="12303" y="11858"/>
                </a:lnTo>
                <a:lnTo>
                  <a:pt x="3300" y="24699"/>
                </a:lnTo>
                <a:lnTo>
                  <a:pt x="0" y="40385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5"/>
                </a:lnTo>
                <a:lnTo>
                  <a:pt x="80773" y="24699"/>
                </a:lnTo>
                <a:lnTo>
                  <a:pt x="71770" y="11858"/>
                </a:lnTo>
                <a:lnTo>
                  <a:pt x="58410" y="3184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79085" y="216103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5"/>
                </a:moveTo>
                <a:lnTo>
                  <a:pt x="3300" y="24699"/>
                </a:lnTo>
                <a:lnTo>
                  <a:pt x="12303" y="11858"/>
                </a:lnTo>
                <a:lnTo>
                  <a:pt x="25663" y="3184"/>
                </a:lnTo>
                <a:lnTo>
                  <a:pt x="42037" y="0"/>
                </a:lnTo>
                <a:lnTo>
                  <a:pt x="58410" y="3184"/>
                </a:lnTo>
                <a:lnTo>
                  <a:pt x="71770" y="11858"/>
                </a:lnTo>
                <a:lnTo>
                  <a:pt x="80773" y="24699"/>
                </a:lnTo>
                <a:lnTo>
                  <a:pt x="84074" y="40385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5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92040" y="2066582"/>
            <a:ext cx="173850" cy="17064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39538" y="209143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7"/>
                </a:lnTo>
                <a:lnTo>
                  <a:pt x="12287" y="11811"/>
                </a:lnTo>
                <a:lnTo>
                  <a:pt x="3298" y="24645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10" y="80644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7" y="40386"/>
                </a:lnTo>
                <a:lnTo>
                  <a:pt x="80646" y="24645"/>
                </a:lnTo>
                <a:lnTo>
                  <a:pt x="71643" y="11811"/>
                </a:lnTo>
                <a:lnTo>
                  <a:pt x="58283" y="3167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39538" y="209143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45"/>
                </a:lnTo>
                <a:lnTo>
                  <a:pt x="12287" y="11811"/>
                </a:lnTo>
                <a:lnTo>
                  <a:pt x="25610" y="3167"/>
                </a:lnTo>
                <a:lnTo>
                  <a:pt x="41910" y="0"/>
                </a:lnTo>
                <a:lnTo>
                  <a:pt x="58283" y="3167"/>
                </a:lnTo>
                <a:lnTo>
                  <a:pt x="71643" y="11811"/>
                </a:lnTo>
                <a:lnTo>
                  <a:pt x="80646" y="24645"/>
                </a:lnTo>
                <a:lnTo>
                  <a:pt x="83947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10" y="80644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25340" y="1903514"/>
            <a:ext cx="175336" cy="170649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73091" y="192773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4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7" y="40258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73091" y="192773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8"/>
                </a:lnTo>
                <a:lnTo>
                  <a:pt x="80648" y="55999"/>
                </a:lnTo>
                <a:lnTo>
                  <a:pt x="71659" y="68833"/>
                </a:lnTo>
                <a:lnTo>
                  <a:pt x="58336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38471" y="1932470"/>
            <a:ext cx="175336" cy="170649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86223" y="195681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9"/>
                </a:lnTo>
                <a:lnTo>
                  <a:pt x="3298" y="55999"/>
                </a:lnTo>
                <a:lnTo>
                  <a:pt x="12287" y="68834"/>
                </a:lnTo>
                <a:lnTo>
                  <a:pt x="25610" y="77477"/>
                </a:lnTo>
                <a:lnTo>
                  <a:pt x="41910" y="80645"/>
                </a:lnTo>
                <a:lnTo>
                  <a:pt x="58283" y="77477"/>
                </a:lnTo>
                <a:lnTo>
                  <a:pt x="71643" y="68834"/>
                </a:lnTo>
                <a:lnTo>
                  <a:pt x="80646" y="55999"/>
                </a:lnTo>
                <a:lnTo>
                  <a:pt x="83947" y="40259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86223" y="195681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9"/>
                </a:lnTo>
                <a:lnTo>
                  <a:pt x="80646" y="55999"/>
                </a:lnTo>
                <a:lnTo>
                  <a:pt x="71643" y="68834"/>
                </a:lnTo>
                <a:lnTo>
                  <a:pt x="58283" y="77477"/>
                </a:lnTo>
                <a:lnTo>
                  <a:pt x="41910" y="80645"/>
                </a:lnTo>
                <a:lnTo>
                  <a:pt x="25610" y="77477"/>
                </a:lnTo>
                <a:lnTo>
                  <a:pt x="12287" y="68834"/>
                </a:lnTo>
                <a:lnTo>
                  <a:pt x="3298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25340" y="1818170"/>
            <a:ext cx="175336" cy="170649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73091" y="184226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7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73091" y="184226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9"/>
                </a:lnTo>
                <a:lnTo>
                  <a:pt x="80648" y="55999"/>
                </a:lnTo>
                <a:lnTo>
                  <a:pt x="71659" y="68834"/>
                </a:lnTo>
                <a:lnTo>
                  <a:pt x="58336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59808" y="1865414"/>
            <a:ext cx="173850" cy="170649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07178" y="188988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25"/>
                </a:lnTo>
                <a:lnTo>
                  <a:pt x="12303" y="68722"/>
                </a:lnTo>
                <a:lnTo>
                  <a:pt x="25663" y="77352"/>
                </a:lnTo>
                <a:lnTo>
                  <a:pt x="42037" y="80517"/>
                </a:lnTo>
                <a:lnTo>
                  <a:pt x="58410" y="77352"/>
                </a:lnTo>
                <a:lnTo>
                  <a:pt x="71770" y="68722"/>
                </a:lnTo>
                <a:lnTo>
                  <a:pt x="80773" y="55925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07178" y="188988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25"/>
                </a:lnTo>
                <a:lnTo>
                  <a:pt x="71770" y="68722"/>
                </a:lnTo>
                <a:lnTo>
                  <a:pt x="58410" y="77352"/>
                </a:lnTo>
                <a:lnTo>
                  <a:pt x="42037" y="80517"/>
                </a:lnTo>
                <a:lnTo>
                  <a:pt x="25663" y="77352"/>
                </a:lnTo>
                <a:lnTo>
                  <a:pt x="12303" y="68722"/>
                </a:lnTo>
                <a:lnTo>
                  <a:pt x="3300" y="55925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43628" y="1981238"/>
            <a:ext cx="173850" cy="17064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91253" y="200596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7"/>
                </a:lnTo>
                <a:lnTo>
                  <a:pt x="12287" y="11811"/>
                </a:lnTo>
                <a:lnTo>
                  <a:pt x="3298" y="24645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10" y="80645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7" y="40386"/>
                </a:lnTo>
                <a:lnTo>
                  <a:pt x="80646" y="24645"/>
                </a:lnTo>
                <a:lnTo>
                  <a:pt x="71643" y="11811"/>
                </a:lnTo>
                <a:lnTo>
                  <a:pt x="58283" y="3167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91253" y="200596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45"/>
                </a:lnTo>
                <a:lnTo>
                  <a:pt x="12287" y="11811"/>
                </a:lnTo>
                <a:lnTo>
                  <a:pt x="25610" y="3167"/>
                </a:lnTo>
                <a:lnTo>
                  <a:pt x="41910" y="0"/>
                </a:lnTo>
                <a:lnTo>
                  <a:pt x="58283" y="3167"/>
                </a:lnTo>
                <a:lnTo>
                  <a:pt x="71643" y="11811"/>
                </a:lnTo>
                <a:lnTo>
                  <a:pt x="80646" y="24645"/>
                </a:lnTo>
                <a:lnTo>
                  <a:pt x="83947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10" y="80645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04588" y="1912658"/>
            <a:ext cx="173850" cy="170649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1578" y="193636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99"/>
                </a:lnTo>
                <a:lnTo>
                  <a:pt x="12303" y="68833"/>
                </a:lnTo>
                <a:lnTo>
                  <a:pt x="25663" y="77477"/>
                </a:lnTo>
                <a:lnTo>
                  <a:pt x="42037" y="80644"/>
                </a:lnTo>
                <a:lnTo>
                  <a:pt x="58336" y="77477"/>
                </a:lnTo>
                <a:lnTo>
                  <a:pt x="71659" y="68833"/>
                </a:lnTo>
                <a:lnTo>
                  <a:pt x="80648" y="55999"/>
                </a:lnTo>
                <a:lnTo>
                  <a:pt x="83947" y="40258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51578" y="193636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8"/>
                </a:lnTo>
                <a:lnTo>
                  <a:pt x="80648" y="55999"/>
                </a:lnTo>
                <a:lnTo>
                  <a:pt x="71659" y="68833"/>
                </a:lnTo>
                <a:lnTo>
                  <a:pt x="58336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3"/>
                </a:lnTo>
                <a:lnTo>
                  <a:pt x="3300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67428" y="2078774"/>
            <a:ext cx="173850" cy="170649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14417" y="210248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9"/>
                </a:lnTo>
                <a:lnTo>
                  <a:pt x="3298" y="55999"/>
                </a:lnTo>
                <a:lnTo>
                  <a:pt x="12287" y="68834"/>
                </a:lnTo>
                <a:lnTo>
                  <a:pt x="25610" y="77477"/>
                </a:lnTo>
                <a:lnTo>
                  <a:pt x="41910" y="80644"/>
                </a:lnTo>
                <a:lnTo>
                  <a:pt x="58283" y="77477"/>
                </a:lnTo>
                <a:lnTo>
                  <a:pt x="71643" y="68834"/>
                </a:lnTo>
                <a:lnTo>
                  <a:pt x="80646" y="55999"/>
                </a:lnTo>
                <a:lnTo>
                  <a:pt x="83947" y="40259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14417" y="210248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9"/>
                </a:lnTo>
                <a:lnTo>
                  <a:pt x="80646" y="55999"/>
                </a:lnTo>
                <a:lnTo>
                  <a:pt x="71643" y="68834"/>
                </a:lnTo>
                <a:lnTo>
                  <a:pt x="58283" y="77477"/>
                </a:lnTo>
                <a:lnTo>
                  <a:pt x="41910" y="80644"/>
                </a:lnTo>
                <a:lnTo>
                  <a:pt x="25610" y="77477"/>
                </a:lnTo>
                <a:lnTo>
                  <a:pt x="12287" y="68834"/>
                </a:lnTo>
                <a:lnTo>
                  <a:pt x="3298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0559" y="2107730"/>
            <a:ext cx="173850" cy="17064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27422" y="213156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27422" y="213156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67428" y="1991817"/>
            <a:ext cx="173850" cy="172135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14417" y="201701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9"/>
                </a:lnTo>
                <a:lnTo>
                  <a:pt x="3298" y="55999"/>
                </a:lnTo>
                <a:lnTo>
                  <a:pt x="12287" y="68834"/>
                </a:lnTo>
                <a:lnTo>
                  <a:pt x="25610" y="77477"/>
                </a:lnTo>
                <a:lnTo>
                  <a:pt x="41910" y="80645"/>
                </a:lnTo>
                <a:lnTo>
                  <a:pt x="58283" y="77477"/>
                </a:lnTo>
                <a:lnTo>
                  <a:pt x="71643" y="68834"/>
                </a:lnTo>
                <a:lnTo>
                  <a:pt x="80646" y="55999"/>
                </a:lnTo>
                <a:lnTo>
                  <a:pt x="83947" y="40259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14417" y="201701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9"/>
                </a:lnTo>
                <a:lnTo>
                  <a:pt x="80646" y="55999"/>
                </a:lnTo>
                <a:lnTo>
                  <a:pt x="71643" y="68834"/>
                </a:lnTo>
                <a:lnTo>
                  <a:pt x="58283" y="77477"/>
                </a:lnTo>
                <a:lnTo>
                  <a:pt x="41910" y="80645"/>
                </a:lnTo>
                <a:lnTo>
                  <a:pt x="25610" y="77477"/>
                </a:lnTo>
                <a:lnTo>
                  <a:pt x="12287" y="68834"/>
                </a:lnTo>
                <a:lnTo>
                  <a:pt x="3298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00371" y="2040674"/>
            <a:ext cx="175336" cy="170649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48504" y="206451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7" y="40386"/>
                </a:lnTo>
                <a:lnTo>
                  <a:pt x="80648" y="24645"/>
                </a:lnTo>
                <a:lnTo>
                  <a:pt x="71659" y="11811"/>
                </a:lnTo>
                <a:lnTo>
                  <a:pt x="5833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48504" y="206451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36" y="3167"/>
                </a:lnTo>
                <a:lnTo>
                  <a:pt x="71659" y="11811"/>
                </a:lnTo>
                <a:lnTo>
                  <a:pt x="80648" y="24645"/>
                </a:lnTo>
                <a:lnTo>
                  <a:pt x="83947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85715" y="2156498"/>
            <a:ext cx="173850" cy="170649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32452" y="218071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32452" y="218071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45152" y="2086394"/>
            <a:ext cx="175336" cy="170649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92903" y="211112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8"/>
                </a:lnTo>
                <a:lnTo>
                  <a:pt x="3298" y="55945"/>
                </a:lnTo>
                <a:lnTo>
                  <a:pt x="12287" y="68786"/>
                </a:lnTo>
                <a:lnTo>
                  <a:pt x="25610" y="77460"/>
                </a:lnTo>
                <a:lnTo>
                  <a:pt x="41910" y="80644"/>
                </a:lnTo>
                <a:lnTo>
                  <a:pt x="58283" y="77460"/>
                </a:lnTo>
                <a:lnTo>
                  <a:pt x="71643" y="68786"/>
                </a:lnTo>
                <a:lnTo>
                  <a:pt x="80646" y="55945"/>
                </a:lnTo>
                <a:lnTo>
                  <a:pt x="83947" y="40258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92903" y="211112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8"/>
                </a:lnTo>
                <a:lnTo>
                  <a:pt x="80646" y="55945"/>
                </a:lnTo>
                <a:lnTo>
                  <a:pt x="71643" y="68786"/>
                </a:lnTo>
                <a:lnTo>
                  <a:pt x="58283" y="77460"/>
                </a:lnTo>
                <a:lnTo>
                  <a:pt x="41910" y="80644"/>
                </a:lnTo>
                <a:lnTo>
                  <a:pt x="25610" y="77460"/>
                </a:lnTo>
                <a:lnTo>
                  <a:pt x="12287" y="68786"/>
                </a:lnTo>
                <a:lnTo>
                  <a:pt x="3298" y="55945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24400" y="2241842"/>
            <a:ext cx="173850" cy="17064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1135" y="226631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1135" y="226631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1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37532" y="2270798"/>
            <a:ext cx="173850" cy="170649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84267" y="229539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356" y="77479"/>
                </a:lnTo>
                <a:lnTo>
                  <a:pt x="71723" y="68849"/>
                </a:lnTo>
                <a:lnTo>
                  <a:pt x="80756" y="56052"/>
                </a:lnTo>
                <a:lnTo>
                  <a:pt x="84074" y="40386"/>
                </a:lnTo>
                <a:lnTo>
                  <a:pt x="80756" y="24645"/>
                </a:lnTo>
                <a:lnTo>
                  <a:pt x="71723" y="11811"/>
                </a:lnTo>
                <a:lnTo>
                  <a:pt x="5835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84267" y="229539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56" y="3167"/>
                </a:lnTo>
                <a:lnTo>
                  <a:pt x="71723" y="11811"/>
                </a:lnTo>
                <a:lnTo>
                  <a:pt x="80756" y="24645"/>
                </a:lnTo>
                <a:lnTo>
                  <a:pt x="84074" y="40386"/>
                </a:lnTo>
                <a:lnTo>
                  <a:pt x="80756" y="56052"/>
                </a:lnTo>
                <a:lnTo>
                  <a:pt x="71723" y="68849"/>
                </a:lnTo>
                <a:lnTo>
                  <a:pt x="58356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24400" y="2156498"/>
            <a:ext cx="173850" cy="17064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1135" y="218084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0"/>
                </a:lnTo>
                <a:lnTo>
                  <a:pt x="3300" y="24645"/>
                </a:lnTo>
                <a:lnTo>
                  <a:pt x="0" y="40385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5"/>
                </a:lnTo>
                <a:lnTo>
                  <a:pt x="80773" y="24645"/>
                </a:lnTo>
                <a:lnTo>
                  <a:pt x="71770" y="11810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1135" y="218084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5"/>
                </a:moveTo>
                <a:lnTo>
                  <a:pt x="3300" y="24645"/>
                </a:lnTo>
                <a:lnTo>
                  <a:pt x="12303" y="11810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0"/>
                </a:lnTo>
                <a:lnTo>
                  <a:pt x="80773" y="24645"/>
                </a:lnTo>
                <a:lnTo>
                  <a:pt x="84074" y="40385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5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57344" y="2203742"/>
            <a:ext cx="175336" cy="170649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05350" y="222846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8"/>
                </a:lnTo>
                <a:lnTo>
                  <a:pt x="3298" y="55999"/>
                </a:lnTo>
                <a:lnTo>
                  <a:pt x="12287" y="68833"/>
                </a:lnTo>
                <a:lnTo>
                  <a:pt x="25610" y="77477"/>
                </a:lnTo>
                <a:lnTo>
                  <a:pt x="41910" y="80644"/>
                </a:lnTo>
                <a:lnTo>
                  <a:pt x="58283" y="77477"/>
                </a:lnTo>
                <a:lnTo>
                  <a:pt x="71643" y="68833"/>
                </a:lnTo>
                <a:lnTo>
                  <a:pt x="80646" y="55999"/>
                </a:lnTo>
                <a:lnTo>
                  <a:pt x="83947" y="40258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05350" y="222846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8"/>
                </a:lnTo>
                <a:lnTo>
                  <a:pt x="80646" y="55999"/>
                </a:lnTo>
                <a:lnTo>
                  <a:pt x="71643" y="68833"/>
                </a:lnTo>
                <a:lnTo>
                  <a:pt x="58283" y="77477"/>
                </a:lnTo>
                <a:lnTo>
                  <a:pt x="41910" y="80644"/>
                </a:lnTo>
                <a:lnTo>
                  <a:pt x="25610" y="77477"/>
                </a:lnTo>
                <a:lnTo>
                  <a:pt x="12287" y="68833"/>
                </a:lnTo>
                <a:lnTo>
                  <a:pt x="3298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41164" y="2319477"/>
            <a:ext cx="175336" cy="172135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89296" y="234454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89296" y="234454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0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02123" y="2250986"/>
            <a:ext cx="173850" cy="170649"/>
          </a:xfrm>
          <a:prstGeom prst="rect">
            <a:avLst/>
          </a:prstGeom>
          <a:blipFill>
            <a:blip r:embed="rId1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49621" y="227495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49621" y="227495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67071" y="2171649"/>
            <a:ext cx="175336" cy="172135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4823" y="219671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0"/>
                </a:lnTo>
                <a:lnTo>
                  <a:pt x="3300" y="24645"/>
                </a:lnTo>
                <a:lnTo>
                  <a:pt x="0" y="40385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7" y="40385"/>
                </a:lnTo>
                <a:lnTo>
                  <a:pt x="80648" y="24645"/>
                </a:lnTo>
                <a:lnTo>
                  <a:pt x="71659" y="11810"/>
                </a:lnTo>
                <a:lnTo>
                  <a:pt x="5833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4823" y="219671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5"/>
                </a:moveTo>
                <a:lnTo>
                  <a:pt x="3300" y="24645"/>
                </a:lnTo>
                <a:lnTo>
                  <a:pt x="12303" y="11810"/>
                </a:lnTo>
                <a:lnTo>
                  <a:pt x="25663" y="3167"/>
                </a:lnTo>
                <a:lnTo>
                  <a:pt x="42037" y="0"/>
                </a:lnTo>
                <a:lnTo>
                  <a:pt x="58336" y="3167"/>
                </a:lnTo>
                <a:lnTo>
                  <a:pt x="71659" y="11810"/>
                </a:lnTo>
                <a:lnTo>
                  <a:pt x="80648" y="24645"/>
                </a:lnTo>
                <a:lnTo>
                  <a:pt x="83947" y="40385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5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4964" y="2331758"/>
            <a:ext cx="173850" cy="17064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12461" y="235559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4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7" y="40258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12461" y="235559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8"/>
                </a:lnTo>
                <a:lnTo>
                  <a:pt x="80648" y="55999"/>
                </a:lnTo>
                <a:lnTo>
                  <a:pt x="71659" y="68833"/>
                </a:lnTo>
                <a:lnTo>
                  <a:pt x="58336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24400" y="2394242"/>
            <a:ext cx="173850" cy="170649"/>
          </a:xfrm>
          <a:prstGeom prst="rect">
            <a:avLst/>
          </a:prstGeom>
          <a:blipFill>
            <a:blip r:embed="rId1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1135" y="241795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45"/>
                </a:lnTo>
                <a:lnTo>
                  <a:pt x="12303" y="68786"/>
                </a:lnTo>
                <a:lnTo>
                  <a:pt x="25663" y="77460"/>
                </a:lnTo>
                <a:lnTo>
                  <a:pt x="42037" y="80645"/>
                </a:lnTo>
                <a:lnTo>
                  <a:pt x="58410" y="77460"/>
                </a:lnTo>
                <a:lnTo>
                  <a:pt x="71770" y="68786"/>
                </a:lnTo>
                <a:lnTo>
                  <a:pt x="80773" y="55945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1135" y="241795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45"/>
                </a:lnTo>
                <a:lnTo>
                  <a:pt x="71770" y="68786"/>
                </a:lnTo>
                <a:lnTo>
                  <a:pt x="58410" y="77460"/>
                </a:lnTo>
                <a:lnTo>
                  <a:pt x="42037" y="80645"/>
                </a:lnTo>
                <a:lnTo>
                  <a:pt x="25663" y="77460"/>
                </a:lnTo>
                <a:lnTo>
                  <a:pt x="12303" y="68786"/>
                </a:lnTo>
                <a:lnTo>
                  <a:pt x="3300" y="55945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92752" y="2254034"/>
            <a:ext cx="173850" cy="170649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39869" y="227825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6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25"/>
                </a:lnTo>
                <a:lnTo>
                  <a:pt x="12303" y="68722"/>
                </a:lnTo>
                <a:lnTo>
                  <a:pt x="25663" y="77352"/>
                </a:lnTo>
                <a:lnTo>
                  <a:pt x="42036" y="80518"/>
                </a:lnTo>
                <a:lnTo>
                  <a:pt x="58410" y="77352"/>
                </a:lnTo>
                <a:lnTo>
                  <a:pt x="71770" y="68722"/>
                </a:lnTo>
                <a:lnTo>
                  <a:pt x="80773" y="55925"/>
                </a:lnTo>
                <a:lnTo>
                  <a:pt x="84073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6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39869" y="227825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6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3" y="40259"/>
                </a:lnTo>
                <a:lnTo>
                  <a:pt x="80773" y="55925"/>
                </a:lnTo>
                <a:lnTo>
                  <a:pt x="71770" y="68722"/>
                </a:lnTo>
                <a:lnTo>
                  <a:pt x="58410" y="77352"/>
                </a:lnTo>
                <a:lnTo>
                  <a:pt x="42036" y="80518"/>
                </a:lnTo>
                <a:lnTo>
                  <a:pt x="25663" y="77352"/>
                </a:lnTo>
                <a:lnTo>
                  <a:pt x="12303" y="68722"/>
                </a:lnTo>
                <a:lnTo>
                  <a:pt x="3300" y="55925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05884" y="2282990"/>
            <a:ext cx="173850" cy="170649"/>
          </a:xfrm>
          <a:prstGeom prst="rect">
            <a:avLst/>
          </a:prstGeom>
          <a:blipFill>
            <a:blip r:embed="rId1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53001" y="230720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84"/>
                </a:lnTo>
                <a:lnTo>
                  <a:pt x="12303" y="11858"/>
                </a:lnTo>
                <a:lnTo>
                  <a:pt x="3300" y="24699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99"/>
                </a:lnTo>
                <a:lnTo>
                  <a:pt x="71770" y="11858"/>
                </a:lnTo>
                <a:lnTo>
                  <a:pt x="58410" y="3184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53001" y="230720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99"/>
                </a:lnTo>
                <a:lnTo>
                  <a:pt x="12303" y="11858"/>
                </a:lnTo>
                <a:lnTo>
                  <a:pt x="25663" y="3184"/>
                </a:lnTo>
                <a:lnTo>
                  <a:pt x="42037" y="0"/>
                </a:lnTo>
                <a:lnTo>
                  <a:pt x="58410" y="3184"/>
                </a:lnTo>
                <a:lnTo>
                  <a:pt x="71770" y="11858"/>
                </a:lnTo>
                <a:lnTo>
                  <a:pt x="80773" y="24699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92752" y="2168690"/>
            <a:ext cx="173850" cy="170649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39869" y="219265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6" y="0"/>
                </a:moveTo>
                <a:lnTo>
                  <a:pt x="25663" y="3184"/>
                </a:lnTo>
                <a:lnTo>
                  <a:pt x="12303" y="11858"/>
                </a:lnTo>
                <a:lnTo>
                  <a:pt x="3300" y="24699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6" y="80645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3" y="40386"/>
                </a:lnTo>
                <a:lnTo>
                  <a:pt x="80773" y="24699"/>
                </a:lnTo>
                <a:lnTo>
                  <a:pt x="71770" y="11858"/>
                </a:lnTo>
                <a:lnTo>
                  <a:pt x="58410" y="3184"/>
                </a:lnTo>
                <a:lnTo>
                  <a:pt x="42036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39869" y="219265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99"/>
                </a:lnTo>
                <a:lnTo>
                  <a:pt x="12303" y="11858"/>
                </a:lnTo>
                <a:lnTo>
                  <a:pt x="25663" y="3184"/>
                </a:lnTo>
                <a:lnTo>
                  <a:pt x="42036" y="0"/>
                </a:lnTo>
                <a:lnTo>
                  <a:pt x="58410" y="3184"/>
                </a:lnTo>
                <a:lnTo>
                  <a:pt x="71770" y="11858"/>
                </a:lnTo>
                <a:lnTo>
                  <a:pt x="80773" y="24699"/>
                </a:lnTo>
                <a:lnTo>
                  <a:pt x="84073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6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27220" y="2215934"/>
            <a:ext cx="173850" cy="17064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74083" y="224027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09" y="0"/>
                </a:moveTo>
                <a:lnTo>
                  <a:pt x="25610" y="3167"/>
                </a:lnTo>
                <a:lnTo>
                  <a:pt x="12287" y="11811"/>
                </a:lnTo>
                <a:lnTo>
                  <a:pt x="3298" y="24645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09" y="80645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6" y="40386"/>
                </a:lnTo>
                <a:lnTo>
                  <a:pt x="80646" y="24645"/>
                </a:lnTo>
                <a:lnTo>
                  <a:pt x="71643" y="11811"/>
                </a:lnTo>
                <a:lnTo>
                  <a:pt x="58283" y="3167"/>
                </a:lnTo>
                <a:lnTo>
                  <a:pt x="41909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74083" y="224027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45"/>
                </a:lnTo>
                <a:lnTo>
                  <a:pt x="12287" y="11811"/>
                </a:lnTo>
                <a:lnTo>
                  <a:pt x="25610" y="3167"/>
                </a:lnTo>
                <a:lnTo>
                  <a:pt x="41909" y="0"/>
                </a:lnTo>
                <a:lnTo>
                  <a:pt x="58283" y="3167"/>
                </a:lnTo>
                <a:lnTo>
                  <a:pt x="71643" y="11811"/>
                </a:lnTo>
                <a:lnTo>
                  <a:pt x="80646" y="24645"/>
                </a:lnTo>
                <a:lnTo>
                  <a:pt x="83946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09" y="80645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11040" y="2331758"/>
            <a:ext cx="173850" cy="170649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58029" y="235648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4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58029" y="235648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0476" y="2261565"/>
            <a:ext cx="175336" cy="172135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18354" y="228676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18354" y="228676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1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46447" y="2458250"/>
            <a:ext cx="175336" cy="170649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94327" y="248196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7" y="40386"/>
                </a:lnTo>
                <a:lnTo>
                  <a:pt x="80648" y="24645"/>
                </a:lnTo>
                <a:lnTo>
                  <a:pt x="71659" y="11811"/>
                </a:lnTo>
                <a:lnTo>
                  <a:pt x="5833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94327" y="248196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36" y="3167"/>
                </a:lnTo>
                <a:lnTo>
                  <a:pt x="71659" y="11811"/>
                </a:lnTo>
                <a:lnTo>
                  <a:pt x="80648" y="24645"/>
                </a:lnTo>
                <a:lnTo>
                  <a:pt x="83947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67784" y="2391194"/>
            <a:ext cx="173850" cy="17064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15282" y="241503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717" y="3165"/>
                </a:lnTo>
                <a:lnTo>
                  <a:pt x="12350" y="11795"/>
                </a:lnTo>
                <a:lnTo>
                  <a:pt x="3317" y="24592"/>
                </a:lnTo>
                <a:lnTo>
                  <a:pt x="0" y="40258"/>
                </a:lnTo>
                <a:lnTo>
                  <a:pt x="3317" y="55999"/>
                </a:lnTo>
                <a:lnTo>
                  <a:pt x="12350" y="68833"/>
                </a:lnTo>
                <a:lnTo>
                  <a:pt x="25717" y="77477"/>
                </a:lnTo>
                <a:lnTo>
                  <a:pt x="42037" y="80644"/>
                </a:lnTo>
                <a:lnTo>
                  <a:pt x="58410" y="77477"/>
                </a:lnTo>
                <a:lnTo>
                  <a:pt x="71770" y="68833"/>
                </a:lnTo>
                <a:lnTo>
                  <a:pt x="80773" y="55999"/>
                </a:lnTo>
                <a:lnTo>
                  <a:pt x="84073" y="40258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15282" y="241503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17" y="24592"/>
                </a:lnTo>
                <a:lnTo>
                  <a:pt x="12350" y="11795"/>
                </a:lnTo>
                <a:lnTo>
                  <a:pt x="25717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3" y="40258"/>
                </a:lnTo>
                <a:lnTo>
                  <a:pt x="80773" y="55999"/>
                </a:lnTo>
                <a:lnTo>
                  <a:pt x="71770" y="68833"/>
                </a:lnTo>
                <a:lnTo>
                  <a:pt x="58410" y="77477"/>
                </a:lnTo>
                <a:lnTo>
                  <a:pt x="42037" y="80644"/>
                </a:lnTo>
                <a:lnTo>
                  <a:pt x="25717" y="77477"/>
                </a:lnTo>
                <a:lnTo>
                  <a:pt x="12350" y="68833"/>
                </a:lnTo>
                <a:lnTo>
                  <a:pt x="3317" y="55999"/>
                </a:lnTo>
                <a:lnTo>
                  <a:pt x="0" y="40258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51603" y="2507018"/>
            <a:ext cx="175336" cy="170649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99355" y="253111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84"/>
                </a:lnTo>
                <a:lnTo>
                  <a:pt x="12303" y="11858"/>
                </a:lnTo>
                <a:lnTo>
                  <a:pt x="3300" y="24699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7" y="40386"/>
                </a:lnTo>
                <a:lnTo>
                  <a:pt x="80648" y="24699"/>
                </a:lnTo>
                <a:lnTo>
                  <a:pt x="71659" y="11858"/>
                </a:lnTo>
                <a:lnTo>
                  <a:pt x="58336" y="3184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99355" y="253111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99"/>
                </a:lnTo>
                <a:lnTo>
                  <a:pt x="12303" y="11858"/>
                </a:lnTo>
                <a:lnTo>
                  <a:pt x="25663" y="3184"/>
                </a:lnTo>
                <a:lnTo>
                  <a:pt x="42037" y="0"/>
                </a:lnTo>
                <a:lnTo>
                  <a:pt x="58336" y="3184"/>
                </a:lnTo>
                <a:lnTo>
                  <a:pt x="71659" y="11858"/>
                </a:lnTo>
                <a:lnTo>
                  <a:pt x="80648" y="24699"/>
                </a:lnTo>
                <a:lnTo>
                  <a:pt x="83947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00600" y="2662466"/>
            <a:ext cx="173850" cy="17064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47971" y="268655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717" y="3165"/>
                </a:lnTo>
                <a:lnTo>
                  <a:pt x="12350" y="11795"/>
                </a:lnTo>
                <a:lnTo>
                  <a:pt x="3317" y="24592"/>
                </a:lnTo>
                <a:lnTo>
                  <a:pt x="0" y="40258"/>
                </a:lnTo>
                <a:lnTo>
                  <a:pt x="3317" y="55999"/>
                </a:lnTo>
                <a:lnTo>
                  <a:pt x="12350" y="68834"/>
                </a:lnTo>
                <a:lnTo>
                  <a:pt x="25717" y="77477"/>
                </a:lnTo>
                <a:lnTo>
                  <a:pt x="42037" y="80644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8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47971" y="268655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17" y="24592"/>
                </a:lnTo>
                <a:lnTo>
                  <a:pt x="12350" y="11795"/>
                </a:lnTo>
                <a:lnTo>
                  <a:pt x="25717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8"/>
                </a:lnTo>
                <a:lnTo>
                  <a:pt x="80773" y="55999"/>
                </a:lnTo>
                <a:lnTo>
                  <a:pt x="71770" y="68833"/>
                </a:lnTo>
                <a:lnTo>
                  <a:pt x="58410" y="77477"/>
                </a:lnTo>
                <a:lnTo>
                  <a:pt x="42037" y="80644"/>
                </a:lnTo>
                <a:lnTo>
                  <a:pt x="25717" y="77477"/>
                </a:lnTo>
                <a:lnTo>
                  <a:pt x="12350" y="68834"/>
                </a:lnTo>
                <a:lnTo>
                  <a:pt x="3317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11852" y="2688374"/>
            <a:ext cx="173850" cy="170649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59096" y="271246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45"/>
                </a:lnTo>
                <a:lnTo>
                  <a:pt x="12303" y="68786"/>
                </a:lnTo>
                <a:lnTo>
                  <a:pt x="25663" y="77460"/>
                </a:lnTo>
                <a:lnTo>
                  <a:pt x="42037" y="80645"/>
                </a:lnTo>
                <a:lnTo>
                  <a:pt x="58336" y="77460"/>
                </a:lnTo>
                <a:lnTo>
                  <a:pt x="71659" y="68786"/>
                </a:lnTo>
                <a:lnTo>
                  <a:pt x="80648" y="55945"/>
                </a:lnTo>
                <a:lnTo>
                  <a:pt x="83946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59096" y="271246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6" y="40259"/>
                </a:lnTo>
                <a:lnTo>
                  <a:pt x="80648" y="55945"/>
                </a:lnTo>
                <a:lnTo>
                  <a:pt x="71659" y="68786"/>
                </a:lnTo>
                <a:lnTo>
                  <a:pt x="58336" y="77460"/>
                </a:lnTo>
                <a:lnTo>
                  <a:pt x="42037" y="80645"/>
                </a:lnTo>
                <a:lnTo>
                  <a:pt x="25663" y="77460"/>
                </a:lnTo>
                <a:lnTo>
                  <a:pt x="12303" y="68786"/>
                </a:lnTo>
                <a:lnTo>
                  <a:pt x="3300" y="55945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65903" y="2630462"/>
            <a:ext cx="175336" cy="170649"/>
          </a:xfrm>
          <a:prstGeom prst="rect">
            <a:avLst/>
          </a:prstGeom>
          <a:blipFill>
            <a:blip r:embed="rId1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13528" y="265480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45"/>
                </a:lnTo>
                <a:lnTo>
                  <a:pt x="12303" y="68786"/>
                </a:lnTo>
                <a:lnTo>
                  <a:pt x="25663" y="77460"/>
                </a:lnTo>
                <a:lnTo>
                  <a:pt x="42037" y="80644"/>
                </a:lnTo>
                <a:lnTo>
                  <a:pt x="58410" y="77460"/>
                </a:lnTo>
                <a:lnTo>
                  <a:pt x="71770" y="68786"/>
                </a:lnTo>
                <a:lnTo>
                  <a:pt x="80773" y="55945"/>
                </a:lnTo>
                <a:lnTo>
                  <a:pt x="84074" y="40258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13528" y="265480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8"/>
                </a:lnTo>
                <a:lnTo>
                  <a:pt x="80773" y="55945"/>
                </a:lnTo>
                <a:lnTo>
                  <a:pt x="71770" y="68786"/>
                </a:lnTo>
                <a:lnTo>
                  <a:pt x="58410" y="77460"/>
                </a:lnTo>
                <a:lnTo>
                  <a:pt x="42037" y="80644"/>
                </a:lnTo>
                <a:lnTo>
                  <a:pt x="25663" y="77460"/>
                </a:lnTo>
                <a:lnTo>
                  <a:pt x="12303" y="68786"/>
                </a:lnTo>
                <a:lnTo>
                  <a:pt x="3300" y="55945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24400" y="2673134"/>
            <a:ext cx="173850" cy="17064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1135" y="269747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84"/>
                </a:lnTo>
                <a:lnTo>
                  <a:pt x="12303" y="11858"/>
                </a:lnTo>
                <a:lnTo>
                  <a:pt x="3300" y="24699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99"/>
                </a:lnTo>
                <a:lnTo>
                  <a:pt x="71770" y="11858"/>
                </a:lnTo>
                <a:lnTo>
                  <a:pt x="58410" y="3184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1135" y="269747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99"/>
                </a:lnTo>
                <a:lnTo>
                  <a:pt x="12303" y="11858"/>
                </a:lnTo>
                <a:lnTo>
                  <a:pt x="25663" y="3184"/>
                </a:lnTo>
                <a:lnTo>
                  <a:pt x="42037" y="0"/>
                </a:lnTo>
                <a:lnTo>
                  <a:pt x="58410" y="3184"/>
                </a:lnTo>
                <a:lnTo>
                  <a:pt x="71770" y="11858"/>
                </a:lnTo>
                <a:lnTo>
                  <a:pt x="80773" y="24699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77511" y="2598458"/>
            <a:ext cx="173850" cy="170649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24502" y="262318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7" y="40386"/>
                </a:lnTo>
                <a:lnTo>
                  <a:pt x="80648" y="24645"/>
                </a:lnTo>
                <a:lnTo>
                  <a:pt x="71659" y="11811"/>
                </a:lnTo>
                <a:lnTo>
                  <a:pt x="5833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24502" y="262318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36" y="3167"/>
                </a:lnTo>
                <a:lnTo>
                  <a:pt x="71659" y="11811"/>
                </a:lnTo>
                <a:lnTo>
                  <a:pt x="80648" y="24645"/>
                </a:lnTo>
                <a:lnTo>
                  <a:pt x="83947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69764" y="2778290"/>
            <a:ext cx="175336" cy="170649"/>
          </a:xfrm>
          <a:prstGeom prst="rect">
            <a:avLst/>
          </a:prstGeom>
          <a:blipFill>
            <a:blip r:embed="rId1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17770" y="280212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45"/>
                </a:lnTo>
                <a:lnTo>
                  <a:pt x="12303" y="68786"/>
                </a:lnTo>
                <a:lnTo>
                  <a:pt x="25663" y="77460"/>
                </a:lnTo>
                <a:lnTo>
                  <a:pt x="42037" y="80645"/>
                </a:lnTo>
                <a:lnTo>
                  <a:pt x="58356" y="77460"/>
                </a:lnTo>
                <a:lnTo>
                  <a:pt x="71723" y="68786"/>
                </a:lnTo>
                <a:lnTo>
                  <a:pt x="80756" y="55945"/>
                </a:lnTo>
                <a:lnTo>
                  <a:pt x="84074" y="40259"/>
                </a:lnTo>
                <a:lnTo>
                  <a:pt x="80756" y="24592"/>
                </a:lnTo>
                <a:lnTo>
                  <a:pt x="71723" y="11795"/>
                </a:lnTo>
                <a:lnTo>
                  <a:pt x="5835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17770" y="280212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56" y="3165"/>
                </a:lnTo>
                <a:lnTo>
                  <a:pt x="71723" y="11795"/>
                </a:lnTo>
                <a:lnTo>
                  <a:pt x="80756" y="24592"/>
                </a:lnTo>
                <a:lnTo>
                  <a:pt x="84074" y="40259"/>
                </a:lnTo>
                <a:lnTo>
                  <a:pt x="80756" y="55945"/>
                </a:lnTo>
                <a:lnTo>
                  <a:pt x="71723" y="68786"/>
                </a:lnTo>
                <a:lnTo>
                  <a:pt x="58356" y="77460"/>
                </a:lnTo>
                <a:lnTo>
                  <a:pt x="42037" y="80645"/>
                </a:lnTo>
                <a:lnTo>
                  <a:pt x="25663" y="77460"/>
                </a:lnTo>
                <a:lnTo>
                  <a:pt x="12303" y="68786"/>
                </a:lnTo>
                <a:lnTo>
                  <a:pt x="3300" y="55945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43855" y="2732570"/>
            <a:ext cx="173850" cy="170649"/>
          </a:xfrm>
          <a:prstGeom prst="rect">
            <a:avLst/>
          </a:prstGeom>
          <a:blipFill>
            <a:blip r:embed="rId1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90591" y="275628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7" y="40386"/>
                </a:lnTo>
                <a:lnTo>
                  <a:pt x="80648" y="24645"/>
                </a:lnTo>
                <a:lnTo>
                  <a:pt x="71659" y="11811"/>
                </a:lnTo>
                <a:lnTo>
                  <a:pt x="5833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90591" y="275628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36" y="3167"/>
                </a:lnTo>
                <a:lnTo>
                  <a:pt x="71659" y="11811"/>
                </a:lnTo>
                <a:lnTo>
                  <a:pt x="80648" y="24645"/>
                </a:lnTo>
                <a:lnTo>
                  <a:pt x="83947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91228" y="1446314"/>
            <a:ext cx="173850" cy="170649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38345" y="147027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38345" y="147027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1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96384" y="1495082"/>
            <a:ext cx="173850" cy="17064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43373" y="151942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84"/>
                </a:lnTo>
                <a:lnTo>
                  <a:pt x="12303" y="11858"/>
                </a:lnTo>
                <a:lnTo>
                  <a:pt x="3300" y="24699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99"/>
                </a:lnTo>
                <a:lnTo>
                  <a:pt x="71770" y="11858"/>
                </a:lnTo>
                <a:lnTo>
                  <a:pt x="58410" y="3184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43373" y="151942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99"/>
                </a:lnTo>
                <a:lnTo>
                  <a:pt x="12303" y="11858"/>
                </a:lnTo>
                <a:lnTo>
                  <a:pt x="25663" y="3184"/>
                </a:lnTo>
                <a:lnTo>
                  <a:pt x="42037" y="0"/>
                </a:lnTo>
                <a:lnTo>
                  <a:pt x="58410" y="3184"/>
                </a:lnTo>
                <a:lnTo>
                  <a:pt x="71770" y="11858"/>
                </a:lnTo>
                <a:lnTo>
                  <a:pt x="80773" y="24699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18659" y="1591094"/>
            <a:ext cx="175336" cy="170649"/>
          </a:xfrm>
          <a:prstGeom prst="rect">
            <a:avLst/>
          </a:prstGeom>
          <a:blipFill>
            <a:blip r:embed="rId10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66539" y="161594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4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66539" y="161594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31791" y="1619961"/>
            <a:ext cx="175336" cy="172135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79671" y="164503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6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79671" y="164503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6" y="40259"/>
                </a:lnTo>
                <a:lnTo>
                  <a:pt x="80648" y="55999"/>
                </a:lnTo>
                <a:lnTo>
                  <a:pt x="71659" y="68834"/>
                </a:lnTo>
                <a:lnTo>
                  <a:pt x="58336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18659" y="1505750"/>
            <a:ext cx="175336" cy="170649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66539" y="153047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66539" y="153047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53128" y="1552905"/>
            <a:ext cx="173850" cy="17213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00753" y="157810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9"/>
                </a:lnTo>
                <a:lnTo>
                  <a:pt x="3298" y="55945"/>
                </a:lnTo>
                <a:lnTo>
                  <a:pt x="12287" y="68786"/>
                </a:lnTo>
                <a:lnTo>
                  <a:pt x="25610" y="77460"/>
                </a:lnTo>
                <a:lnTo>
                  <a:pt x="41910" y="80645"/>
                </a:lnTo>
                <a:lnTo>
                  <a:pt x="58283" y="77460"/>
                </a:lnTo>
                <a:lnTo>
                  <a:pt x="71643" y="68786"/>
                </a:lnTo>
                <a:lnTo>
                  <a:pt x="80646" y="55945"/>
                </a:lnTo>
                <a:lnTo>
                  <a:pt x="83947" y="40259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00753" y="157810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9"/>
                </a:lnTo>
                <a:lnTo>
                  <a:pt x="80646" y="55945"/>
                </a:lnTo>
                <a:lnTo>
                  <a:pt x="71643" y="68786"/>
                </a:lnTo>
                <a:lnTo>
                  <a:pt x="58283" y="77460"/>
                </a:lnTo>
                <a:lnTo>
                  <a:pt x="41910" y="80645"/>
                </a:lnTo>
                <a:lnTo>
                  <a:pt x="25610" y="77460"/>
                </a:lnTo>
                <a:lnTo>
                  <a:pt x="12287" y="68786"/>
                </a:lnTo>
                <a:lnTo>
                  <a:pt x="3298" y="55945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36947" y="1670342"/>
            <a:ext cx="175336" cy="170649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84700" y="169417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56" y="77479"/>
                </a:lnTo>
                <a:lnTo>
                  <a:pt x="71723" y="68849"/>
                </a:lnTo>
                <a:lnTo>
                  <a:pt x="80756" y="56052"/>
                </a:lnTo>
                <a:lnTo>
                  <a:pt x="84074" y="40386"/>
                </a:lnTo>
                <a:lnTo>
                  <a:pt x="80756" y="24645"/>
                </a:lnTo>
                <a:lnTo>
                  <a:pt x="71723" y="11811"/>
                </a:lnTo>
                <a:lnTo>
                  <a:pt x="5835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84700" y="169417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56" y="3167"/>
                </a:lnTo>
                <a:lnTo>
                  <a:pt x="71723" y="11811"/>
                </a:lnTo>
                <a:lnTo>
                  <a:pt x="80756" y="24645"/>
                </a:lnTo>
                <a:lnTo>
                  <a:pt x="84074" y="40386"/>
                </a:lnTo>
                <a:lnTo>
                  <a:pt x="80756" y="56052"/>
                </a:lnTo>
                <a:lnTo>
                  <a:pt x="71723" y="68849"/>
                </a:lnTo>
                <a:lnTo>
                  <a:pt x="5835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97908" y="1600238"/>
            <a:ext cx="173850" cy="170649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45025" y="162458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4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8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45025" y="162458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8"/>
                </a:lnTo>
                <a:lnTo>
                  <a:pt x="80773" y="55999"/>
                </a:lnTo>
                <a:lnTo>
                  <a:pt x="71770" y="68833"/>
                </a:lnTo>
                <a:lnTo>
                  <a:pt x="58410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54067" y="1461554"/>
            <a:ext cx="173850" cy="170649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01184" y="148577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7"/>
                </a:lnTo>
                <a:lnTo>
                  <a:pt x="12287" y="11811"/>
                </a:lnTo>
                <a:lnTo>
                  <a:pt x="3298" y="24645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10" y="80644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7" y="40386"/>
                </a:lnTo>
                <a:lnTo>
                  <a:pt x="80646" y="24645"/>
                </a:lnTo>
                <a:lnTo>
                  <a:pt x="71643" y="11811"/>
                </a:lnTo>
                <a:lnTo>
                  <a:pt x="58283" y="3167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01184" y="148577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45"/>
                </a:lnTo>
                <a:lnTo>
                  <a:pt x="12287" y="11811"/>
                </a:lnTo>
                <a:lnTo>
                  <a:pt x="25610" y="3167"/>
                </a:lnTo>
                <a:lnTo>
                  <a:pt x="41910" y="0"/>
                </a:lnTo>
                <a:lnTo>
                  <a:pt x="58283" y="3167"/>
                </a:lnTo>
                <a:lnTo>
                  <a:pt x="71643" y="11811"/>
                </a:lnTo>
                <a:lnTo>
                  <a:pt x="80646" y="24645"/>
                </a:lnTo>
                <a:lnTo>
                  <a:pt x="83947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10" y="80644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67200" y="1490510"/>
            <a:ext cx="173850" cy="17064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4316" y="151485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7"/>
                </a:lnTo>
                <a:lnTo>
                  <a:pt x="12287" y="11811"/>
                </a:lnTo>
                <a:lnTo>
                  <a:pt x="3298" y="24645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10" y="80645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7" y="40386"/>
                </a:lnTo>
                <a:lnTo>
                  <a:pt x="80646" y="24645"/>
                </a:lnTo>
                <a:lnTo>
                  <a:pt x="71643" y="11811"/>
                </a:lnTo>
                <a:lnTo>
                  <a:pt x="58283" y="3167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4316" y="151485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45"/>
                </a:lnTo>
                <a:lnTo>
                  <a:pt x="12287" y="11811"/>
                </a:lnTo>
                <a:lnTo>
                  <a:pt x="25610" y="3167"/>
                </a:lnTo>
                <a:lnTo>
                  <a:pt x="41910" y="0"/>
                </a:lnTo>
                <a:lnTo>
                  <a:pt x="58283" y="3167"/>
                </a:lnTo>
                <a:lnTo>
                  <a:pt x="71643" y="11811"/>
                </a:lnTo>
                <a:lnTo>
                  <a:pt x="80646" y="24645"/>
                </a:lnTo>
                <a:lnTo>
                  <a:pt x="83947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10" y="80645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88535" y="1423454"/>
            <a:ext cx="173850" cy="17064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35271" y="144792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35271" y="144792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72355" y="1539278"/>
            <a:ext cx="173850" cy="170649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19346" y="156400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09" y="0"/>
                </a:moveTo>
                <a:lnTo>
                  <a:pt x="25610" y="3184"/>
                </a:lnTo>
                <a:lnTo>
                  <a:pt x="12287" y="11858"/>
                </a:lnTo>
                <a:lnTo>
                  <a:pt x="3298" y="24699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09" y="80645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6" y="40386"/>
                </a:lnTo>
                <a:lnTo>
                  <a:pt x="80646" y="24699"/>
                </a:lnTo>
                <a:lnTo>
                  <a:pt x="71643" y="11858"/>
                </a:lnTo>
                <a:lnTo>
                  <a:pt x="58283" y="3184"/>
                </a:lnTo>
                <a:lnTo>
                  <a:pt x="41909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19346" y="156400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99"/>
                </a:lnTo>
                <a:lnTo>
                  <a:pt x="12287" y="11858"/>
                </a:lnTo>
                <a:lnTo>
                  <a:pt x="25610" y="3184"/>
                </a:lnTo>
                <a:lnTo>
                  <a:pt x="41909" y="0"/>
                </a:lnTo>
                <a:lnTo>
                  <a:pt x="58283" y="3184"/>
                </a:lnTo>
                <a:lnTo>
                  <a:pt x="71643" y="11858"/>
                </a:lnTo>
                <a:lnTo>
                  <a:pt x="80646" y="24699"/>
                </a:lnTo>
                <a:lnTo>
                  <a:pt x="83946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09" y="80645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31791" y="1470698"/>
            <a:ext cx="175336" cy="170649"/>
          </a:xfrm>
          <a:prstGeom prst="rect">
            <a:avLst/>
          </a:prstGeom>
          <a:blipFill>
            <a:blip r:embed="rId10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79671" y="149440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4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6" y="40258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79671" y="149440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6" y="40258"/>
                </a:lnTo>
                <a:lnTo>
                  <a:pt x="80648" y="55999"/>
                </a:lnTo>
                <a:lnTo>
                  <a:pt x="71659" y="68833"/>
                </a:lnTo>
                <a:lnTo>
                  <a:pt x="58336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94632" y="1636814"/>
            <a:ext cx="175336" cy="170649"/>
          </a:xfrm>
          <a:prstGeom prst="rect">
            <a:avLst/>
          </a:prstGeom>
          <a:blipFill>
            <a:blip r:embed="rId10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42384" y="166052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717" y="3167"/>
                </a:lnTo>
                <a:lnTo>
                  <a:pt x="12350" y="11811"/>
                </a:lnTo>
                <a:lnTo>
                  <a:pt x="3317" y="24645"/>
                </a:lnTo>
                <a:lnTo>
                  <a:pt x="0" y="40386"/>
                </a:lnTo>
                <a:lnTo>
                  <a:pt x="3317" y="56052"/>
                </a:lnTo>
                <a:lnTo>
                  <a:pt x="12350" y="68849"/>
                </a:lnTo>
                <a:lnTo>
                  <a:pt x="25717" y="77479"/>
                </a:lnTo>
                <a:lnTo>
                  <a:pt x="42037" y="80645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42384" y="166052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17" y="24645"/>
                </a:lnTo>
                <a:lnTo>
                  <a:pt x="12350" y="11811"/>
                </a:lnTo>
                <a:lnTo>
                  <a:pt x="25717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1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5"/>
                </a:lnTo>
                <a:lnTo>
                  <a:pt x="25717" y="77479"/>
                </a:lnTo>
                <a:lnTo>
                  <a:pt x="12350" y="68849"/>
                </a:lnTo>
                <a:lnTo>
                  <a:pt x="3317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07764" y="1665770"/>
            <a:ext cx="175336" cy="170649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55515" y="168960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4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8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55515" y="168960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8"/>
                </a:lnTo>
                <a:lnTo>
                  <a:pt x="80773" y="55999"/>
                </a:lnTo>
                <a:lnTo>
                  <a:pt x="71770" y="68833"/>
                </a:lnTo>
                <a:lnTo>
                  <a:pt x="58410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94632" y="1549857"/>
            <a:ext cx="175336" cy="172135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42384" y="157505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717" y="3165"/>
                </a:lnTo>
                <a:lnTo>
                  <a:pt x="12350" y="11795"/>
                </a:lnTo>
                <a:lnTo>
                  <a:pt x="3317" y="24592"/>
                </a:lnTo>
                <a:lnTo>
                  <a:pt x="0" y="40259"/>
                </a:lnTo>
                <a:lnTo>
                  <a:pt x="3317" y="55999"/>
                </a:lnTo>
                <a:lnTo>
                  <a:pt x="12350" y="68834"/>
                </a:lnTo>
                <a:lnTo>
                  <a:pt x="25717" y="77477"/>
                </a:lnTo>
                <a:lnTo>
                  <a:pt x="42037" y="80645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42384" y="157505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17" y="24592"/>
                </a:lnTo>
                <a:lnTo>
                  <a:pt x="12350" y="11795"/>
                </a:lnTo>
                <a:lnTo>
                  <a:pt x="25717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7" y="80645"/>
                </a:lnTo>
                <a:lnTo>
                  <a:pt x="25717" y="77477"/>
                </a:lnTo>
                <a:lnTo>
                  <a:pt x="12350" y="68834"/>
                </a:lnTo>
                <a:lnTo>
                  <a:pt x="3317" y="55999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29100" y="1598714"/>
            <a:ext cx="173850" cy="17064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76597" y="162267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45"/>
                </a:lnTo>
                <a:lnTo>
                  <a:pt x="12303" y="68786"/>
                </a:lnTo>
                <a:lnTo>
                  <a:pt x="25663" y="77460"/>
                </a:lnTo>
                <a:lnTo>
                  <a:pt x="42037" y="80645"/>
                </a:lnTo>
                <a:lnTo>
                  <a:pt x="58336" y="77460"/>
                </a:lnTo>
                <a:lnTo>
                  <a:pt x="71659" y="68786"/>
                </a:lnTo>
                <a:lnTo>
                  <a:pt x="80648" y="55945"/>
                </a:lnTo>
                <a:lnTo>
                  <a:pt x="83947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76597" y="162267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9"/>
                </a:lnTo>
                <a:lnTo>
                  <a:pt x="80648" y="55945"/>
                </a:lnTo>
                <a:lnTo>
                  <a:pt x="71659" y="68786"/>
                </a:lnTo>
                <a:lnTo>
                  <a:pt x="58336" y="77460"/>
                </a:lnTo>
                <a:lnTo>
                  <a:pt x="42037" y="80645"/>
                </a:lnTo>
                <a:lnTo>
                  <a:pt x="25663" y="77460"/>
                </a:lnTo>
                <a:lnTo>
                  <a:pt x="12303" y="68786"/>
                </a:lnTo>
                <a:lnTo>
                  <a:pt x="3300" y="55945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2920" y="1714538"/>
            <a:ext cx="175336" cy="170649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60545" y="173875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0"/>
                </a:lnTo>
                <a:lnTo>
                  <a:pt x="3300" y="24645"/>
                </a:lnTo>
                <a:lnTo>
                  <a:pt x="0" y="40385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5"/>
                </a:lnTo>
                <a:lnTo>
                  <a:pt x="80773" y="24645"/>
                </a:lnTo>
                <a:lnTo>
                  <a:pt x="71770" y="11810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60545" y="173875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5"/>
                </a:moveTo>
                <a:lnTo>
                  <a:pt x="3300" y="24645"/>
                </a:lnTo>
                <a:lnTo>
                  <a:pt x="12303" y="11810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0"/>
                </a:lnTo>
                <a:lnTo>
                  <a:pt x="80773" y="24645"/>
                </a:lnTo>
                <a:lnTo>
                  <a:pt x="84074" y="40385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5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73879" y="1644434"/>
            <a:ext cx="173850" cy="170649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20996" y="166916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9"/>
                </a:lnTo>
                <a:lnTo>
                  <a:pt x="3298" y="55999"/>
                </a:lnTo>
                <a:lnTo>
                  <a:pt x="12287" y="68834"/>
                </a:lnTo>
                <a:lnTo>
                  <a:pt x="25610" y="77477"/>
                </a:lnTo>
                <a:lnTo>
                  <a:pt x="41910" y="80644"/>
                </a:lnTo>
                <a:lnTo>
                  <a:pt x="58283" y="77477"/>
                </a:lnTo>
                <a:lnTo>
                  <a:pt x="71643" y="68834"/>
                </a:lnTo>
                <a:lnTo>
                  <a:pt x="80646" y="55999"/>
                </a:lnTo>
                <a:lnTo>
                  <a:pt x="83947" y="40259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20996" y="166916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9"/>
                </a:lnTo>
                <a:lnTo>
                  <a:pt x="80646" y="55999"/>
                </a:lnTo>
                <a:lnTo>
                  <a:pt x="71643" y="68834"/>
                </a:lnTo>
                <a:lnTo>
                  <a:pt x="58283" y="77477"/>
                </a:lnTo>
                <a:lnTo>
                  <a:pt x="41910" y="80644"/>
                </a:lnTo>
                <a:lnTo>
                  <a:pt x="25610" y="77477"/>
                </a:lnTo>
                <a:lnTo>
                  <a:pt x="12287" y="68834"/>
                </a:lnTo>
                <a:lnTo>
                  <a:pt x="3298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66844" y="1770926"/>
            <a:ext cx="175336" cy="170649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14596" y="179565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84"/>
                </a:lnTo>
                <a:lnTo>
                  <a:pt x="12303" y="11858"/>
                </a:lnTo>
                <a:lnTo>
                  <a:pt x="3300" y="24699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99"/>
                </a:lnTo>
                <a:lnTo>
                  <a:pt x="71770" y="11858"/>
                </a:lnTo>
                <a:lnTo>
                  <a:pt x="58410" y="3184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14596" y="179565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99"/>
                </a:lnTo>
                <a:lnTo>
                  <a:pt x="12303" y="11858"/>
                </a:lnTo>
                <a:lnTo>
                  <a:pt x="25663" y="3184"/>
                </a:lnTo>
                <a:lnTo>
                  <a:pt x="42037" y="0"/>
                </a:lnTo>
                <a:lnTo>
                  <a:pt x="58410" y="3184"/>
                </a:lnTo>
                <a:lnTo>
                  <a:pt x="71770" y="11858"/>
                </a:lnTo>
                <a:lnTo>
                  <a:pt x="80773" y="24699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79976" y="1799882"/>
            <a:ext cx="175336" cy="170649"/>
          </a:xfrm>
          <a:prstGeom prst="rect">
            <a:avLst/>
          </a:prstGeom>
          <a:blipFill>
            <a:blip r:embed="rId1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27728" y="182473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84"/>
                </a:lnTo>
                <a:lnTo>
                  <a:pt x="12303" y="11858"/>
                </a:lnTo>
                <a:lnTo>
                  <a:pt x="3300" y="24699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7" y="40386"/>
                </a:lnTo>
                <a:lnTo>
                  <a:pt x="80648" y="24699"/>
                </a:lnTo>
                <a:lnTo>
                  <a:pt x="71659" y="11858"/>
                </a:lnTo>
                <a:lnTo>
                  <a:pt x="58336" y="3184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27728" y="182473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99"/>
                </a:lnTo>
                <a:lnTo>
                  <a:pt x="12303" y="11858"/>
                </a:lnTo>
                <a:lnTo>
                  <a:pt x="25663" y="3184"/>
                </a:lnTo>
                <a:lnTo>
                  <a:pt x="42037" y="0"/>
                </a:lnTo>
                <a:lnTo>
                  <a:pt x="58336" y="3184"/>
                </a:lnTo>
                <a:lnTo>
                  <a:pt x="71659" y="11858"/>
                </a:lnTo>
                <a:lnTo>
                  <a:pt x="80648" y="24699"/>
                </a:lnTo>
                <a:lnTo>
                  <a:pt x="83947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66844" y="1685582"/>
            <a:ext cx="175336" cy="170649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67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14596" y="171018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84"/>
                </a:lnTo>
                <a:lnTo>
                  <a:pt x="12303" y="11858"/>
                </a:lnTo>
                <a:lnTo>
                  <a:pt x="3300" y="24699"/>
                </a:lnTo>
                <a:lnTo>
                  <a:pt x="0" y="40385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5"/>
                </a:lnTo>
                <a:lnTo>
                  <a:pt x="80773" y="24699"/>
                </a:lnTo>
                <a:lnTo>
                  <a:pt x="71770" y="11858"/>
                </a:lnTo>
                <a:lnTo>
                  <a:pt x="58410" y="3184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object 6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14596" y="171018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5"/>
                </a:moveTo>
                <a:lnTo>
                  <a:pt x="3300" y="24699"/>
                </a:lnTo>
                <a:lnTo>
                  <a:pt x="12303" y="11858"/>
                </a:lnTo>
                <a:lnTo>
                  <a:pt x="25663" y="3184"/>
                </a:lnTo>
                <a:lnTo>
                  <a:pt x="42037" y="0"/>
                </a:lnTo>
                <a:lnTo>
                  <a:pt x="58410" y="3184"/>
                </a:lnTo>
                <a:lnTo>
                  <a:pt x="71770" y="11858"/>
                </a:lnTo>
                <a:lnTo>
                  <a:pt x="80773" y="24699"/>
                </a:lnTo>
                <a:lnTo>
                  <a:pt x="84074" y="40385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5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01311" y="1732737"/>
            <a:ext cx="173850" cy="172135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object 68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48809" y="175780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8"/>
                </a:lnTo>
                <a:lnTo>
                  <a:pt x="3298" y="55999"/>
                </a:lnTo>
                <a:lnTo>
                  <a:pt x="12287" y="68833"/>
                </a:lnTo>
                <a:lnTo>
                  <a:pt x="25610" y="77477"/>
                </a:lnTo>
                <a:lnTo>
                  <a:pt x="41910" y="80644"/>
                </a:lnTo>
                <a:lnTo>
                  <a:pt x="58283" y="77477"/>
                </a:lnTo>
                <a:lnTo>
                  <a:pt x="71643" y="68833"/>
                </a:lnTo>
                <a:lnTo>
                  <a:pt x="80646" y="55999"/>
                </a:lnTo>
                <a:lnTo>
                  <a:pt x="83947" y="40258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48809" y="175780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8"/>
                </a:lnTo>
                <a:lnTo>
                  <a:pt x="80646" y="55999"/>
                </a:lnTo>
                <a:lnTo>
                  <a:pt x="71643" y="68833"/>
                </a:lnTo>
                <a:lnTo>
                  <a:pt x="58283" y="77477"/>
                </a:lnTo>
                <a:lnTo>
                  <a:pt x="41910" y="80644"/>
                </a:lnTo>
                <a:lnTo>
                  <a:pt x="25610" y="77477"/>
                </a:lnTo>
                <a:lnTo>
                  <a:pt x="12287" y="68833"/>
                </a:lnTo>
                <a:lnTo>
                  <a:pt x="3298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5132" y="1850174"/>
            <a:ext cx="175336" cy="170649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32757" y="187401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45"/>
                </a:lnTo>
                <a:lnTo>
                  <a:pt x="12303" y="68786"/>
                </a:lnTo>
                <a:lnTo>
                  <a:pt x="25663" y="77460"/>
                </a:lnTo>
                <a:lnTo>
                  <a:pt x="42037" y="80645"/>
                </a:lnTo>
                <a:lnTo>
                  <a:pt x="58356" y="77460"/>
                </a:lnTo>
                <a:lnTo>
                  <a:pt x="71723" y="68786"/>
                </a:lnTo>
                <a:lnTo>
                  <a:pt x="80756" y="55945"/>
                </a:lnTo>
                <a:lnTo>
                  <a:pt x="84073" y="40259"/>
                </a:lnTo>
                <a:lnTo>
                  <a:pt x="80756" y="24592"/>
                </a:lnTo>
                <a:lnTo>
                  <a:pt x="71723" y="11795"/>
                </a:lnTo>
                <a:lnTo>
                  <a:pt x="5835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32757" y="187401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56" y="3165"/>
                </a:lnTo>
                <a:lnTo>
                  <a:pt x="71723" y="11795"/>
                </a:lnTo>
                <a:lnTo>
                  <a:pt x="80756" y="24592"/>
                </a:lnTo>
                <a:lnTo>
                  <a:pt x="84073" y="40259"/>
                </a:lnTo>
                <a:lnTo>
                  <a:pt x="80756" y="55945"/>
                </a:lnTo>
                <a:lnTo>
                  <a:pt x="71723" y="68786"/>
                </a:lnTo>
                <a:lnTo>
                  <a:pt x="58356" y="77460"/>
                </a:lnTo>
                <a:lnTo>
                  <a:pt x="42037" y="80645"/>
                </a:lnTo>
                <a:lnTo>
                  <a:pt x="25663" y="77460"/>
                </a:lnTo>
                <a:lnTo>
                  <a:pt x="12303" y="68786"/>
                </a:lnTo>
                <a:lnTo>
                  <a:pt x="3300" y="55945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46091" y="1780070"/>
            <a:ext cx="173850" cy="170649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93082" y="180428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3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93082" y="180428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1"/>
                </a:lnTo>
                <a:lnTo>
                  <a:pt x="80773" y="24645"/>
                </a:lnTo>
                <a:lnTo>
                  <a:pt x="84073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08932" y="1946186"/>
            <a:ext cx="173850" cy="170649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55921" y="197040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7" y="40386"/>
                </a:lnTo>
                <a:lnTo>
                  <a:pt x="80648" y="24645"/>
                </a:lnTo>
                <a:lnTo>
                  <a:pt x="71659" y="11811"/>
                </a:lnTo>
                <a:lnTo>
                  <a:pt x="5833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55921" y="197040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36" y="3167"/>
                </a:lnTo>
                <a:lnTo>
                  <a:pt x="71659" y="11811"/>
                </a:lnTo>
                <a:lnTo>
                  <a:pt x="80648" y="24645"/>
                </a:lnTo>
                <a:lnTo>
                  <a:pt x="83947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22064" y="1975142"/>
            <a:ext cx="173850" cy="17064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69053" y="199948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7"/>
                </a:lnTo>
                <a:lnTo>
                  <a:pt x="12287" y="11811"/>
                </a:lnTo>
                <a:lnTo>
                  <a:pt x="3298" y="24645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10" y="80645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7" y="40386"/>
                </a:lnTo>
                <a:lnTo>
                  <a:pt x="80646" y="24645"/>
                </a:lnTo>
                <a:lnTo>
                  <a:pt x="71643" y="11811"/>
                </a:lnTo>
                <a:lnTo>
                  <a:pt x="58283" y="3167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69053" y="199948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45"/>
                </a:lnTo>
                <a:lnTo>
                  <a:pt x="12287" y="11811"/>
                </a:lnTo>
                <a:lnTo>
                  <a:pt x="25610" y="3167"/>
                </a:lnTo>
                <a:lnTo>
                  <a:pt x="41910" y="0"/>
                </a:lnTo>
                <a:lnTo>
                  <a:pt x="58283" y="3167"/>
                </a:lnTo>
                <a:lnTo>
                  <a:pt x="71643" y="11811"/>
                </a:lnTo>
                <a:lnTo>
                  <a:pt x="80646" y="24645"/>
                </a:lnTo>
                <a:lnTo>
                  <a:pt x="83947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10" y="80645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08932" y="1860842"/>
            <a:ext cx="173850" cy="170649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55921" y="188493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7" y="40386"/>
                </a:lnTo>
                <a:lnTo>
                  <a:pt x="80648" y="24645"/>
                </a:lnTo>
                <a:lnTo>
                  <a:pt x="71659" y="11811"/>
                </a:lnTo>
                <a:lnTo>
                  <a:pt x="5833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55921" y="188493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36" y="3167"/>
                </a:lnTo>
                <a:lnTo>
                  <a:pt x="71659" y="11810"/>
                </a:lnTo>
                <a:lnTo>
                  <a:pt x="80648" y="24645"/>
                </a:lnTo>
                <a:lnTo>
                  <a:pt x="83947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41876" y="1908086"/>
            <a:ext cx="175336" cy="170649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90009" y="193255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4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8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90009" y="193255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8"/>
                </a:lnTo>
                <a:lnTo>
                  <a:pt x="80773" y="55999"/>
                </a:lnTo>
                <a:lnTo>
                  <a:pt x="71770" y="68833"/>
                </a:lnTo>
                <a:lnTo>
                  <a:pt x="58410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27220" y="2023910"/>
            <a:ext cx="173850" cy="170649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74083" y="204863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09" y="0"/>
                </a:moveTo>
                <a:lnTo>
                  <a:pt x="25610" y="3167"/>
                </a:lnTo>
                <a:lnTo>
                  <a:pt x="12287" y="11811"/>
                </a:lnTo>
                <a:lnTo>
                  <a:pt x="3298" y="24645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09" y="80645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6" y="40386"/>
                </a:lnTo>
                <a:lnTo>
                  <a:pt x="80646" y="24645"/>
                </a:lnTo>
                <a:lnTo>
                  <a:pt x="71643" y="11811"/>
                </a:lnTo>
                <a:lnTo>
                  <a:pt x="58283" y="3167"/>
                </a:lnTo>
                <a:lnTo>
                  <a:pt x="41909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74083" y="204863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45"/>
                </a:lnTo>
                <a:lnTo>
                  <a:pt x="12287" y="11811"/>
                </a:lnTo>
                <a:lnTo>
                  <a:pt x="25610" y="3167"/>
                </a:lnTo>
                <a:lnTo>
                  <a:pt x="41909" y="0"/>
                </a:lnTo>
                <a:lnTo>
                  <a:pt x="58283" y="3167"/>
                </a:lnTo>
                <a:lnTo>
                  <a:pt x="71643" y="11811"/>
                </a:lnTo>
                <a:lnTo>
                  <a:pt x="80646" y="24645"/>
                </a:lnTo>
                <a:lnTo>
                  <a:pt x="83946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09" y="80645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86655" y="1955330"/>
            <a:ext cx="175336" cy="170649"/>
          </a:xfrm>
          <a:prstGeom prst="rect">
            <a:avLst/>
          </a:prstGeom>
          <a:blipFill>
            <a:blip r:embed="rId1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34408" y="197904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6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34408" y="197904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6" y="40259"/>
                </a:lnTo>
                <a:lnTo>
                  <a:pt x="80648" y="55999"/>
                </a:lnTo>
                <a:lnTo>
                  <a:pt x="71659" y="68834"/>
                </a:lnTo>
                <a:lnTo>
                  <a:pt x="58336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object 70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19955" y="1790738"/>
            <a:ext cx="175336" cy="170649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67961" y="181533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object 7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67961" y="181533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33088" y="1819694"/>
            <a:ext cx="175336" cy="170649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object 7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81094" y="184442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6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6" y="80644"/>
                </a:lnTo>
                <a:lnTo>
                  <a:pt x="58356" y="77477"/>
                </a:lnTo>
                <a:lnTo>
                  <a:pt x="71723" y="68834"/>
                </a:lnTo>
                <a:lnTo>
                  <a:pt x="80756" y="55999"/>
                </a:lnTo>
                <a:lnTo>
                  <a:pt x="84073" y="40258"/>
                </a:lnTo>
                <a:lnTo>
                  <a:pt x="80756" y="24592"/>
                </a:lnTo>
                <a:lnTo>
                  <a:pt x="71723" y="11795"/>
                </a:lnTo>
                <a:lnTo>
                  <a:pt x="58356" y="3165"/>
                </a:lnTo>
                <a:lnTo>
                  <a:pt x="42036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81094" y="184442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6" y="0"/>
                </a:lnTo>
                <a:lnTo>
                  <a:pt x="58356" y="3165"/>
                </a:lnTo>
                <a:lnTo>
                  <a:pt x="71723" y="11795"/>
                </a:lnTo>
                <a:lnTo>
                  <a:pt x="80756" y="24592"/>
                </a:lnTo>
                <a:lnTo>
                  <a:pt x="84073" y="40258"/>
                </a:lnTo>
                <a:lnTo>
                  <a:pt x="80756" y="55999"/>
                </a:lnTo>
                <a:lnTo>
                  <a:pt x="71723" y="68833"/>
                </a:lnTo>
                <a:lnTo>
                  <a:pt x="58356" y="77477"/>
                </a:lnTo>
                <a:lnTo>
                  <a:pt x="42036" y="80644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8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19955" y="1705394"/>
            <a:ext cx="175336" cy="170649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object 7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67961" y="172986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object 7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67961" y="172986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54423" y="1752638"/>
            <a:ext cx="175336" cy="170649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02176" y="177736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84"/>
                </a:lnTo>
                <a:lnTo>
                  <a:pt x="12287" y="11858"/>
                </a:lnTo>
                <a:lnTo>
                  <a:pt x="3298" y="24699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10" y="80645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7" y="40386"/>
                </a:lnTo>
                <a:lnTo>
                  <a:pt x="80646" y="24699"/>
                </a:lnTo>
                <a:lnTo>
                  <a:pt x="71643" y="11858"/>
                </a:lnTo>
                <a:lnTo>
                  <a:pt x="58283" y="3184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02176" y="177736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99"/>
                </a:lnTo>
                <a:lnTo>
                  <a:pt x="12287" y="11858"/>
                </a:lnTo>
                <a:lnTo>
                  <a:pt x="25610" y="3184"/>
                </a:lnTo>
                <a:lnTo>
                  <a:pt x="41910" y="0"/>
                </a:lnTo>
                <a:lnTo>
                  <a:pt x="58283" y="3184"/>
                </a:lnTo>
                <a:lnTo>
                  <a:pt x="71643" y="11858"/>
                </a:lnTo>
                <a:lnTo>
                  <a:pt x="80646" y="24699"/>
                </a:lnTo>
                <a:lnTo>
                  <a:pt x="83947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10" y="80645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object 7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38244" y="1868373"/>
            <a:ext cx="175336" cy="172135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86122" y="189357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99"/>
                </a:lnTo>
                <a:lnTo>
                  <a:pt x="12303" y="68833"/>
                </a:lnTo>
                <a:lnTo>
                  <a:pt x="25663" y="77477"/>
                </a:lnTo>
                <a:lnTo>
                  <a:pt x="42037" y="80644"/>
                </a:lnTo>
                <a:lnTo>
                  <a:pt x="58410" y="77477"/>
                </a:lnTo>
                <a:lnTo>
                  <a:pt x="71770" y="68833"/>
                </a:lnTo>
                <a:lnTo>
                  <a:pt x="80773" y="55999"/>
                </a:lnTo>
                <a:lnTo>
                  <a:pt x="84074" y="40258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86122" y="189357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8"/>
                </a:lnTo>
                <a:lnTo>
                  <a:pt x="80773" y="55999"/>
                </a:lnTo>
                <a:lnTo>
                  <a:pt x="71770" y="68833"/>
                </a:lnTo>
                <a:lnTo>
                  <a:pt x="58410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3"/>
                </a:lnTo>
                <a:lnTo>
                  <a:pt x="3300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99203" y="1799882"/>
            <a:ext cx="173850" cy="170649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object 7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46447" y="182397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45"/>
                </a:lnTo>
                <a:lnTo>
                  <a:pt x="12303" y="68786"/>
                </a:lnTo>
                <a:lnTo>
                  <a:pt x="25663" y="77460"/>
                </a:lnTo>
                <a:lnTo>
                  <a:pt x="42037" y="80645"/>
                </a:lnTo>
                <a:lnTo>
                  <a:pt x="58410" y="77460"/>
                </a:lnTo>
                <a:lnTo>
                  <a:pt x="71770" y="68786"/>
                </a:lnTo>
                <a:lnTo>
                  <a:pt x="80773" y="55945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46447" y="182397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45"/>
                </a:lnTo>
                <a:lnTo>
                  <a:pt x="71770" y="68786"/>
                </a:lnTo>
                <a:lnTo>
                  <a:pt x="58410" y="77460"/>
                </a:lnTo>
                <a:lnTo>
                  <a:pt x="42037" y="80645"/>
                </a:lnTo>
                <a:lnTo>
                  <a:pt x="25663" y="77460"/>
                </a:lnTo>
                <a:lnTo>
                  <a:pt x="12303" y="68786"/>
                </a:lnTo>
                <a:lnTo>
                  <a:pt x="3300" y="55945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62044" y="1965998"/>
            <a:ext cx="173850" cy="170649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object 7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09288" y="199008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45"/>
                </a:lnTo>
                <a:lnTo>
                  <a:pt x="12303" y="68786"/>
                </a:lnTo>
                <a:lnTo>
                  <a:pt x="25663" y="77460"/>
                </a:lnTo>
                <a:lnTo>
                  <a:pt x="42037" y="80645"/>
                </a:lnTo>
                <a:lnTo>
                  <a:pt x="58336" y="77460"/>
                </a:lnTo>
                <a:lnTo>
                  <a:pt x="71659" y="68786"/>
                </a:lnTo>
                <a:lnTo>
                  <a:pt x="80648" y="55945"/>
                </a:lnTo>
                <a:lnTo>
                  <a:pt x="83947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object 7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09288" y="199008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9"/>
                </a:lnTo>
                <a:lnTo>
                  <a:pt x="80648" y="55945"/>
                </a:lnTo>
                <a:lnTo>
                  <a:pt x="71659" y="68786"/>
                </a:lnTo>
                <a:lnTo>
                  <a:pt x="58336" y="77460"/>
                </a:lnTo>
                <a:lnTo>
                  <a:pt x="42037" y="80645"/>
                </a:lnTo>
                <a:lnTo>
                  <a:pt x="25663" y="77460"/>
                </a:lnTo>
                <a:lnTo>
                  <a:pt x="12303" y="68786"/>
                </a:lnTo>
                <a:lnTo>
                  <a:pt x="3300" y="55945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object 7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75176" y="1994954"/>
            <a:ext cx="173850" cy="170649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object 7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22420" y="201917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45"/>
                </a:lnTo>
                <a:lnTo>
                  <a:pt x="12303" y="68786"/>
                </a:lnTo>
                <a:lnTo>
                  <a:pt x="25663" y="77460"/>
                </a:lnTo>
                <a:lnTo>
                  <a:pt x="42037" y="80644"/>
                </a:lnTo>
                <a:lnTo>
                  <a:pt x="58336" y="77460"/>
                </a:lnTo>
                <a:lnTo>
                  <a:pt x="71659" y="68786"/>
                </a:lnTo>
                <a:lnTo>
                  <a:pt x="80648" y="55945"/>
                </a:lnTo>
                <a:lnTo>
                  <a:pt x="83946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22420" y="201917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6" y="40259"/>
                </a:lnTo>
                <a:lnTo>
                  <a:pt x="80648" y="55945"/>
                </a:lnTo>
                <a:lnTo>
                  <a:pt x="71659" y="68786"/>
                </a:lnTo>
                <a:lnTo>
                  <a:pt x="58336" y="77460"/>
                </a:lnTo>
                <a:lnTo>
                  <a:pt x="42037" y="80644"/>
                </a:lnTo>
                <a:lnTo>
                  <a:pt x="25663" y="77460"/>
                </a:lnTo>
                <a:lnTo>
                  <a:pt x="12303" y="68786"/>
                </a:lnTo>
                <a:lnTo>
                  <a:pt x="3300" y="55945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62044" y="1880654"/>
            <a:ext cx="173850" cy="170649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object 7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09288" y="190461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45"/>
                </a:lnTo>
                <a:lnTo>
                  <a:pt x="12303" y="68786"/>
                </a:lnTo>
                <a:lnTo>
                  <a:pt x="25663" y="77460"/>
                </a:lnTo>
                <a:lnTo>
                  <a:pt x="42037" y="80644"/>
                </a:lnTo>
                <a:lnTo>
                  <a:pt x="58336" y="77460"/>
                </a:lnTo>
                <a:lnTo>
                  <a:pt x="71659" y="68786"/>
                </a:lnTo>
                <a:lnTo>
                  <a:pt x="80648" y="55945"/>
                </a:lnTo>
                <a:lnTo>
                  <a:pt x="83947" y="40258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object 7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09288" y="190461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8"/>
                </a:lnTo>
                <a:lnTo>
                  <a:pt x="80648" y="55945"/>
                </a:lnTo>
                <a:lnTo>
                  <a:pt x="71659" y="68786"/>
                </a:lnTo>
                <a:lnTo>
                  <a:pt x="58336" y="77460"/>
                </a:lnTo>
                <a:lnTo>
                  <a:pt x="42037" y="80644"/>
                </a:lnTo>
                <a:lnTo>
                  <a:pt x="25663" y="77460"/>
                </a:lnTo>
                <a:lnTo>
                  <a:pt x="12303" y="68786"/>
                </a:lnTo>
                <a:lnTo>
                  <a:pt x="3300" y="55945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96511" y="1927898"/>
            <a:ext cx="173850" cy="17064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object 7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43375" y="195211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43375" y="195211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1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object 7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80332" y="2043722"/>
            <a:ext cx="173850" cy="170649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27448" y="206832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4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7" y="40258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object 7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27448" y="206832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8"/>
                </a:lnTo>
                <a:lnTo>
                  <a:pt x="80648" y="55999"/>
                </a:lnTo>
                <a:lnTo>
                  <a:pt x="71659" y="68833"/>
                </a:lnTo>
                <a:lnTo>
                  <a:pt x="58336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object 7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39767" y="1973529"/>
            <a:ext cx="175336" cy="172135"/>
          </a:xfrm>
          <a:prstGeom prst="rect">
            <a:avLst/>
          </a:prstGeom>
          <a:blipFill>
            <a:blip r:embed="rId1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object 7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87773" y="199859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84"/>
                </a:lnTo>
                <a:lnTo>
                  <a:pt x="12303" y="11858"/>
                </a:lnTo>
                <a:lnTo>
                  <a:pt x="3300" y="24699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7" y="40386"/>
                </a:lnTo>
                <a:lnTo>
                  <a:pt x="80648" y="24699"/>
                </a:lnTo>
                <a:lnTo>
                  <a:pt x="71659" y="11858"/>
                </a:lnTo>
                <a:lnTo>
                  <a:pt x="58336" y="3184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object 7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87773" y="199859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99"/>
                </a:lnTo>
                <a:lnTo>
                  <a:pt x="12303" y="11858"/>
                </a:lnTo>
                <a:lnTo>
                  <a:pt x="25663" y="3184"/>
                </a:lnTo>
                <a:lnTo>
                  <a:pt x="42037" y="0"/>
                </a:lnTo>
                <a:lnTo>
                  <a:pt x="58336" y="3184"/>
                </a:lnTo>
                <a:lnTo>
                  <a:pt x="71659" y="11858"/>
                </a:lnTo>
                <a:lnTo>
                  <a:pt x="80648" y="24699"/>
                </a:lnTo>
                <a:lnTo>
                  <a:pt x="83947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object 7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9015" y="2129066"/>
            <a:ext cx="173850" cy="170649"/>
          </a:xfrm>
          <a:prstGeom prst="rect">
            <a:avLst/>
          </a:prstGeom>
          <a:blipFill>
            <a:blip r:embed="rId1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object 7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66133" y="215392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09" y="0"/>
                </a:moveTo>
                <a:lnTo>
                  <a:pt x="25610" y="3167"/>
                </a:lnTo>
                <a:lnTo>
                  <a:pt x="12287" y="11810"/>
                </a:lnTo>
                <a:lnTo>
                  <a:pt x="3298" y="24645"/>
                </a:lnTo>
                <a:lnTo>
                  <a:pt x="0" y="40385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09" y="80644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6" y="40385"/>
                </a:lnTo>
                <a:lnTo>
                  <a:pt x="80646" y="24645"/>
                </a:lnTo>
                <a:lnTo>
                  <a:pt x="71643" y="11810"/>
                </a:lnTo>
                <a:lnTo>
                  <a:pt x="58283" y="3167"/>
                </a:lnTo>
                <a:lnTo>
                  <a:pt x="41909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object 7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66133" y="215392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5"/>
                </a:moveTo>
                <a:lnTo>
                  <a:pt x="3298" y="24645"/>
                </a:lnTo>
                <a:lnTo>
                  <a:pt x="12287" y="11810"/>
                </a:lnTo>
                <a:lnTo>
                  <a:pt x="25610" y="3167"/>
                </a:lnTo>
                <a:lnTo>
                  <a:pt x="41909" y="0"/>
                </a:lnTo>
                <a:lnTo>
                  <a:pt x="58283" y="3167"/>
                </a:lnTo>
                <a:lnTo>
                  <a:pt x="71643" y="11810"/>
                </a:lnTo>
                <a:lnTo>
                  <a:pt x="80646" y="24645"/>
                </a:lnTo>
                <a:lnTo>
                  <a:pt x="83946" y="40385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09" y="80644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5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object 7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32147" y="2157933"/>
            <a:ext cx="173850" cy="172135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79265" y="218300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9"/>
                </a:lnTo>
                <a:lnTo>
                  <a:pt x="3298" y="55999"/>
                </a:lnTo>
                <a:lnTo>
                  <a:pt x="12287" y="68834"/>
                </a:lnTo>
                <a:lnTo>
                  <a:pt x="25610" y="77477"/>
                </a:lnTo>
                <a:lnTo>
                  <a:pt x="41910" y="80645"/>
                </a:lnTo>
                <a:lnTo>
                  <a:pt x="58283" y="77477"/>
                </a:lnTo>
                <a:lnTo>
                  <a:pt x="71643" y="68834"/>
                </a:lnTo>
                <a:lnTo>
                  <a:pt x="80646" y="55999"/>
                </a:lnTo>
                <a:lnTo>
                  <a:pt x="83947" y="40259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79265" y="218300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10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7" y="40259"/>
                </a:lnTo>
                <a:lnTo>
                  <a:pt x="80646" y="55999"/>
                </a:lnTo>
                <a:lnTo>
                  <a:pt x="71643" y="68834"/>
                </a:lnTo>
                <a:lnTo>
                  <a:pt x="58283" y="77477"/>
                </a:lnTo>
                <a:lnTo>
                  <a:pt x="41910" y="80645"/>
                </a:lnTo>
                <a:lnTo>
                  <a:pt x="25610" y="77477"/>
                </a:lnTo>
                <a:lnTo>
                  <a:pt x="12287" y="68834"/>
                </a:lnTo>
                <a:lnTo>
                  <a:pt x="3298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object 7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9015" y="2043722"/>
            <a:ext cx="173850" cy="170649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66133" y="206844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09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9"/>
                </a:lnTo>
                <a:lnTo>
                  <a:pt x="3298" y="55999"/>
                </a:lnTo>
                <a:lnTo>
                  <a:pt x="12287" y="68834"/>
                </a:lnTo>
                <a:lnTo>
                  <a:pt x="25610" y="77477"/>
                </a:lnTo>
                <a:lnTo>
                  <a:pt x="41909" y="80645"/>
                </a:lnTo>
                <a:lnTo>
                  <a:pt x="58283" y="77477"/>
                </a:lnTo>
                <a:lnTo>
                  <a:pt x="71643" y="68834"/>
                </a:lnTo>
                <a:lnTo>
                  <a:pt x="80646" y="55999"/>
                </a:lnTo>
                <a:lnTo>
                  <a:pt x="83946" y="40259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09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object 7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66133" y="206844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09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6" y="40259"/>
                </a:lnTo>
                <a:lnTo>
                  <a:pt x="80646" y="55999"/>
                </a:lnTo>
                <a:lnTo>
                  <a:pt x="71643" y="68834"/>
                </a:lnTo>
                <a:lnTo>
                  <a:pt x="58283" y="77477"/>
                </a:lnTo>
                <a:lnTo>
                  <a:pt x="41909" y="80645"/>
                </a:lnTo>
                <a:lnTo>
                  <a:pt x="25610" y="77477"/>
                </a:lnTo>
                <a:lnTo>
                  <a:pt x="12287" y="68834"/>
                </a:lnTo>
                <a:lnTo>
                  <a:pt x="3298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53484" y="2090877"/>
            <a:ext cx="173850" cy="172135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00220" y="211607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45"/>
                </a:lnTo>
                <a:lnTo>
                  <a:pt x="12303" y="68786"/>
                </a:lnTo>
                <a:lnTo>
                  <a:pt x="25663" y="77460"/>
                </a:lnTo>
                <a:lnTo>
                  <a:pt x="42037" y="80645"/>
                </a:lnTo>
                <a:lnTo>
                  <a:pt x="58410" y="77460"/>
                </a:lnTo>
                <a:lnTo>
                  <a:pt x="71770" y="68786"/>
                </a:lnTo>
                <a:lnTo>
                  <a:pt x="80773" y="55945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00220" y="211607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45"/>
                </a:lnTo>
                <a:lnTo>
                  <a:pt x="71770" y="68786"/>
                </a:lnTo>
                <a:lnTo>
                  <a:pt x="58410" y="77460"/>
                </a:lnTo>
                <a:lnTo>
                  <a:pt x="42037" y="80645"/>
                </a:lnTo>
                <a:lnTo>
                  <a:pt x="25663" y="77460"/>
                </a:lnTo>
                <a:lnTo>
                  <a:pt x="12303" y="68786"/>
                </a:lnTo>
                <a:lnTo>
                  <a:pt x="3300" y="55945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object 7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37303" y="2208314"/>
            <a:ext cx="173850" cy="17064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84294" y="223215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09" y="0"/>
                </a:moveTo>
                <a:lnTo>
                  <a:pt x="25610" y="3167"/>
                </a:lnTo>
                <a:lnTo>
                  <a:pt x="12287" y="11811"/>
                </a:lnTo>
                <a:lnTo>
                  <a:pt x="3298" y="24645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09" y="80645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6" y="40386"/>
                </a:lnTo>
                <a:lnTo>
                  <a:pt x="80646" y="24645"/>
                </a:lnTo>
                <a:lnTo>
                  <a:pt x="71643" y="11811"/>
                </a:lnTo>
                <a:lnTo>
                  <a:pt x="58283" y="3167"/>
                </a:lnTo>
                <a:lnTo>
                  <a:pt x="41909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84294" y="223215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45"/>
                </a:lnTo>
                <a:lnTo>
                  <a:pt x="12287" y="11811"/>
                </a:lnTo>
                <a:lnTo>
                  <a:pt x="25610" y="3167"/>
                </a:lnTo>
                <a:lnTo>
                  <a:pt x="41909" y="0"/>
                </a:lnTo>
                <a:lnTo>
                  <a:pt x="58283" y="3167"/>
                </a:lnTo>
                <a:lnTo>
                  <a:pt x="71643" y="11811"/>
                </a:lnTo>
                <a:lnTo>
                  <a:pt x="80646" y="24645"/>
                </a:lnTo>
                <a:lnTo>
                  <a:pt x="83946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09" y="80645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96740" y="2138210"/>
            <a:ext cx="175336" cy="170649"/>
          </a:xfrm>
          <a:prstGeom prst="rect">
            <a:avLst/>
          </a:prstGeom>
          <a:blipFill>
            <a:blip r:embed="rId1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44619" y="216255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6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6" y="80645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6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6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44619" y="216255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6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6" y="40259"/>
                </a:lnTo>
                <a:lnTo>
                  <a:pt x="80648" y="55999"/>
                </a:lnTo>
                <a:lnTo>
                  <a:pt x="71659" y="68834"/>
                </a:lnTo>
                <a:lnTo>
                  <a:pt x="58336" y="77477"/>
                </a:lnTo>
                <a:lnTo>
                  <a:pt x="42036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object 76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59579" y="2218982"/>
            <a:ext cx="175336" cy="170649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07332" y="224320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717" y="3165"/>
                </a:lnTo>
                <a:lnTo>
                  <a:pt x="12350" y="11795"/>
                </a:lnTo>
                <a:lnTo>
                  <a:pt x="3317" y="24592"/>
                </a:lnTo>
                <a:lnTo>
                  <a:pt x="0" y="40259"/>
                </a:lnTo>
                <a:lnTo>
                  <a:pt x="3317" y="55999"/>
                </a:lnTo>
                <a:lnTo>
                  <a:pt x="12350" y="68834"/>
                </a:lnTo>
                <a:lnTo>
                  <a:pt x="25717" y="77477"/>
                </a:lnTo>
                <a:lnTo>
                  <a:pt x="42037" y="80645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3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object 7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07332" y="224320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17" y="24592"/>
                </a:lnTo>
                <a:lnTo>
                  <a:pt x="12350" y="11795"/>
                </a:lnTo>
                <a:lnTo>
                  <a:pt x="25717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3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7" y="80645"/>
                </a:lnTo>
                <a:lnTo>
                  <a:pt x="25717" y="77477"/>
                </a:lnTo>
                <a:lnTo>
                  <a:pt x="12350" y="68834"/>
                </a:lnTo>
                <a:lnTo>
                  <a:pt x="3317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object 76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77867" y="2382050"/>
            <a:ext cx="175336" cy="170649"/>
          </a:xfrm>
          <a:prstGeom prst="rect">
            <a:avLst/>
          </a:prstGeom>
          <a:blipFill>
            <a:blip r:embed="rId1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25492" y="240690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object 76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25492" y="240690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87367" y="2055914"/>
            <a:ext cx="173850" cy="170649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object 7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34865" y="208026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7" y="40386"/>
                </a:lnTo>
                <a:lnTo>
                  <a:pt x="80648" y="24645"/>
                </a:lnTo>
                <a:lnTo>
                  <a:pt x="71659" y="11811"/>
                </a:lnTo>
                <a:lnTo>
                  <a:pt x="5833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object 77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34865" y="208026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36" y="3167"/>
                </a:lnTo>
                <a:lnTo>
                  <a:pt x="71659" y="11811"/>
                </a:lnTo>
                <a:lnTo>
                  <a:pt x="80648" y="24645"/>
                </a:lnTo>
                <a:lnTo>
                  <a:pt x="83947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object 7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66615" y="2150402"/>
            <a:ext cx="173850" cy="170649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object 77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13352" y="217436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7" y="40386"/>
                </a:lnTo>
                <a:lnTo>
                  <a:pt x="80648" y="24645"/>
                </a:lnTo>
                <a:lnTo>
                  <a:pt x="71659" y="11811"/>
                </a:lnTo>
                <a:lnTo>
                  <a:pt x="5833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object 77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13352" y="217436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36" y="3167"/>
                </a:lnTo>
                <a:lnTo>
                  <a:pt x="71659" y="11811"/>
                </a:lnTo>
                <a:lnTo>
                  <a:pt x="80648" y="24645"/>
                </a:lnTo>
                <a:lnTo>
                  <a:pt x="83947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object 7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76928" y="2471966"/>
            <a:ext cx="175336" cy="170649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object 77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24807" y="249580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84"/>
                </a:lnTo>
                <a:lnTo>
                  <a:pt x="12303" y="11858"/>
                </a:lnTo>
                <a:lnTo>
                  <a:pt x="3300" y="24699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6" y="40386"/>
                </a:lnTo>
                <a:lnTo>
                  <a:pt x="80648" y="24699"/>
                </a:lnTo>
                <a:lnTo>
                  <a:pt x="71659" y="11858"/>
                </a:lnTo>
                <a:lnTo>
                  <a:pt x="58336" y="3184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24807" y="249580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99"/>
                </a:lnTo>
                <a:lnTo>
                  <a:pt x="12303" y="11858"/>
                </a:lnTo>
                <a:lnTo>
                  <a:pt x="25663" y="3184"/>
                </a:lnTo>
                <a:lnTo>
                  <a:pt x="42037" y="0"/>
                </a:lnTo>
                <a:lnTo>
                  <a:pt x="58336" y="3184"/>
                </a:lnTo>
                <a:lnTo>
                  <a:pt x="71659" y="11858"/>
                </a:lnTo>
                <a:lnTo>
                  <a:pt x="80648" y="24699"/>
                </a:lnTo>
                <a:lnTo>
                  <a:pt x="83946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object 77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90059" y="2500922"/>
            <a:ext cx="175336" cy="170649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object 7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37939" y="252488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84"/>
                </a:lnTo>
                <a:lnTo>
                  <a:pt x="12303" y="11858"/>
                </a:lnTo>
                <a:lnTo>
                  <a:pt x="3300" y="24699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7" y="40386"/>
                </a:lnTo>
                <a:lnTo>
                  <a:pt x="80648" y="24699"/>
                </a:lnTo>
                <a:lnTo>
                  <a:pt x="71659" y="11858"/>
                </a:lnTo>
                <a:lnTo>
                  <a:pt x="58336" y="3184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object 77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37939" y="252488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99"/>
                </a:lnTo>
                <a:lnTo>
                  <a:pt x="12303" y="11858"/>
                </a:lnTo>
                <a:lnTo>
                  <a:pt x="25663" y="3184"/>
                </a:lnTo>
                <a:lnTo>
                  <a:pt x="42037" y="0"/>
                </a:lnTo>
                <a:lnTo>
                  <a:pt x="58336" y="3184"/>
                </a:lnTo>
                <a:lnTo>
                  <a:pt x="71659" y="11858"/>
                </a:lnTo>
                <a:lnTo>
                  <a:pt x="80648" y="24699"/>
                </a:lnTo>
                <a:lnTo>
                  <a:pt x="83947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object 7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1396" y="2433866"/>
            <a:ext cx="173850" cy="170649"/>
          </a:xfrm>
          <a:prstGeom prst="rect">
            <a:avLst/>
          </a:prstGeom>
          <a:blipFill>
            <a:blip r:embed="rId1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object 7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58894" y="245795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6" y="0"/>
                </a:moveTo>
                <a:lnTo>
                  <a:pt x="25717" y="3165"/>
                </a:lnTo>
                <a:lnTo>
                  <a:pt x="12350" y="11795"/>
                </a:lnTo>
                <a:lnTo>
                  <a:pt x="3317" y="24592"/>
                </a:lnTo>
                <a:lnTo>
                  <a:pt x="0" y="40258"/>
                </a:lnTo>
                <a:lnTo>
                  <a:pt x="3317" y="55999"/>
                </a:lnTo>
                <a:lnTo>
                  <a:pt x="12350" y="68834"/>
                </a:lnTo>
                <a:lnTo>
                  <a:pt x="25717" y="77477"/>
                </a:lnTo>
                <a:lnTo>
                  <a:pt x="42036" y="80644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3" y="40258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6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object 78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58894" y="245795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17" y="24592"/>
                </a:lnTo>
                <a:lnTo>
                  <a:pt x="12350" y="11795"/>
                </a:lnTo>
                <a:lnTo>
                  <a:pt x="25717" y="3165"/>
                </a:lnTo>
                <a:lnTo>
                  <a:pt x="42036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3" y="40258"/>
                </a:lnTo>
                <a:lnTo>
                  <a:pt x="80773" y="55999"/>
                </a:lnTo>
                <a:lnTo>
                  <a:pt x="71770" y="68833"/>
                </a:lnTo>
                <a:lnTo>
                  <a:pt x="58410" y="77477"/>
                </a:lnTo>
                <a:lnTo>
                  <a:pt x="42036" y="80644"/>
                </a:lnTo>
                <a:lnTo>
                  <a:pt x="25717" y="77477"/>
                </a:lnTo>
                <a:lnTo>
                  <a:pt x="12350" y="68834"/>
                </a:lnTo>
                <a:lnTo>
                  <a:pt x="3317" y="55999"/>
                </a:lnTo>
                <a:lnTo>
                  <a:pt x="0" y="40258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object 78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95215" y="2549690"/>
            <a:ext cx="175336" cy="170649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object 78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42967" y="257416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45"/>
                </a:lnTo>
                <a:lnTo>
                  <a:pt x="12303" y="68786"/>
                </a:lnTo>
                <a:lnTo>
                  <a:pt x="25663" y="77460"/>
                </a:lnTo>
                <a:lnTo>
                  <a:pt x="42037" y="80645"/>
                </a:lnTo>
                <a:lnTo>
                  <a:pt x="58336" y="77460"/>
                </a:lnTo>
                <a:lnTo>
                  <a:pt x="71659" y="68786"/>
                </a:lnTo>
                <a:lnTo>
                  <a:pt x="80648" y="55945"/>
                </a:lnTo>
                <a:lnTo>
                  <a:pt x="83947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object 78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42967" y="257416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9"/>
                </a:lnTo>
                <a:lnTo>
                  <a:pt x="80648" y="55945"/>
                </a:lnTo>
                <a:lnTo>
                  <a:pt x="71659" y="68786"/>
                </a:lnTo>
                <a:lnTo>
                  <a:pt x="58336" y="77460"/>
                </a:lnTo>
                <a:lnTo>
                  <a:pt x="42037" y="80645"/>
                </a:lnTo>
                <a:lnTo>
                  <a:pt x="25663" y="77460"/>
                </a:lnTo>
                <a:lnTo>
                  <a:pt x="12303" y="68786"/>
                </a:lnTo>
                <a:lnTo>
                  <a:pt x="3300" y="55945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object 78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9015" y="2645702"/>
            <a:ext cx="173850" cy="170649"/>
          </a:xfrm>
          <a:prstGeom prst="rect">
            <a:avLst/>
          </a:prstGeom>
          <a:blipFill>
            <a:blip r:embed="rId1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object 7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66133" y="267055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09" y="0"/>
                </a:moveTo>
                <a:lnTo>
                  <a:pt x="25610" y="3167"/>
                </a:lnTo>
                <a:lnTo>
                  <a:pt x="12287" y="11811"/>
                </a:lnTo>
                <a:lnTo>
                  <a:pt x="3298" y="24645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09" y="80645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6" y="40386"/>
                </a:lnTo>
                <a:lnTo>
                  <a:pt x="80646" y="24645"/>
                </a:lnTo>
                <a:lnTo>
                  <a:pt x="71643" y="11811"/>
                </a:lnTo>
                <a:lnTo>
                  <a:pt x="58283" y="3167"/>
                </a:lnTo>
                <a:lnTo>
                  <a:pt x="41909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object 78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66133" y="267055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45"/>
                </a:lnTo>
                <a:lnTo>
                  <a:pt x="12287" y="11811"/>
                </a:lnTo>
                <a:lnTo>
                  <a:pt x="25610" y="3167"/>
                </a:lnTo>
                <a:lnTo>
                  <a:pt x="41909" y="0"/>
                </a:lnTo>
                <a:lnTo>
                  <a:pt x="58283" y="3167"/>
                </a:lnTo>
                <a:lnTo>
                  <a:pt x="71643" y="11811"/>
                </a:lnTo>
                <a:lnTo>
                  <a:pt x="80646" y="24645"/>
                </a:lnTo>
                <a:lnTo>
                  <a:pt x="83946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09" y="80645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object 78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32147" y="2674569"/>
            <a:ext cx="173850" cy="172135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object 7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79265" y="269963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7"/>
                </a:lnTo>
                <a:lnTo>
                  <a:pt x="12287" y="11811"/>
                </a:lnTo>
                <a:lnTo>
                  <a:pt x="3298" y="24645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10" y="80645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7" y="40386"/>
                </a:lnTo>
                <a:lnTo>
                  <a:pt x="80646" y="24645"/>
                </a:lnTo>
                <a:lnTo>
                  <a:pt x="71643" y="11811"/>
                </a:lnTo>
                <a:lnTo>
                  <a:pt x="58283" y="3167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object 7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79265" y="269963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45"/>
                </a:lnTo>
                <a:lnTo>
                  <a:pt x="12287" y="11811"/>
                </a:lnTo>
                <a:lnTo>
                  <a:pt x="25610" y="3167"/>
                </a:lnTo>
                <a:lnTo>
                  <a:pt x="41910" y="0"/>
                </a:lnTo>
                <a:lnTo>
                  <a:pt x="58283" y="3167"/>
                </a:lnTo>
                <a:lnTo>
                  <a:pt x="71643" y="11811"/>
                </a:lnTo>
                <a:lnTo>
                  <a:pt x="80646" y="24645"/>
                </a:lnTo>
                <a:lnTo>
                  <a:pt x="83947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10" y="80645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object 79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9015" y="2560358"/>
            <a:ext cx="173850" cy="170649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object 79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66133" y="258508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09" y="0"/>
                </a:moveTo>
                <a:lnTo>
                  <a:pt x="25610" y="3167"/>
                </a:lnTo>
                <a:lnTo>
                  <a:pt x="12287" y="11811"/>
                </a:lnTo>
                <a:lnTo>
                  <a:pt x="3298" y="24645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09" y="80644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6" y="40386"/>
                </a:lnTo>
                <a:lnTo>
                  <a:pt x="80646" y="24645"/>
                </a:lnTo>
                <a:lnTo>
                  <a:pt x="71643" y="11811"/>
                </a:lnTo>
                <a:lnTo>
                  <a:pt x="58283" y="3167"/>
                </a:lnTo>
                <a:lnTo>
                  <a:pt x="41909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object 79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66133" y="258508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45"/>
                </a:lnTo>
                <a:lnTo>
                  <a:pt x="12287" y="11811"/>
                </a:lnTo>
                <a:lnTo>
                  <a:pt x="25610" y="3167"/>
                </a:lnTo>
                <a:lnTo>
                  <a:pt x="41909" y="0"/>
                </a:lnTo>
                <a:lnTo>
                  <a:pt x="58283" y="3167"/>
                </a:lnTo>
                <a:lnTo>
                  <a:pt x="71643" y="11811"/>
                </a:lnTo>
                <a:lnTo>
                  <a:pt x="80646" y="24645"/>
                </a:lnTo>
                <a:lnTo>
                  <a:pt x="83946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09" y="80644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object 79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53484" y="2607513"/>
            <a:ext cx="173850" cy="172135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object 79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00220" y="263271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4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object 79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00220" y="263271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object 79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91000" y="2740190"/>
            <a:ext cx="173850" cy="17064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object 79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38625" y="276491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7" y="40386"/>
                </a:lnTo>
                <a:lnTo>
                  <a:pt x="80648" y="24645"/>
                </a:lnTo>
                <a:lnTo>
                  <a:pt x="71659" y="11811"/>
                </a:lnTo>
                <a:lnTo>
                  <a:pt x="5833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object 80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38625" y="276491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36" y="3167"/>
                </a:lnTo>
                <a:lnTo>
                  <a:pt x="71659" y="11811"/>
                </a:lnTo>
                <a:lnTo>
                  <a:pt x="80648" y="24645"/>
                </a:lnTo>
                <a:lnTo>
                  <a:pt x="83947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object 80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96740" y="2654846"/>
            <a:ext cx="175336" cy="170649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object 80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44619" y="267919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6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6" y="80645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6" y="40386"/>
                </a:lnTo>
                <a:lnTo>
                  <a:pt x="80648" y="24645"/>
                </a:lnTo>
                <a:lnTo>
                  <a:pt x="71659" y="11811"/>
                </a:lnTo>
                <a:lnTo>
                  <a:pt x="58336" y="3167"/>
                </a:lnTo>
                <a:lnTo>
                  <a:pt x="42036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object 80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44619" y="2679192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6" y="0"/>
                </a:lnTo>
                <a:lnTo>
                  <a:pt x="58336" y="3167"/>
                </a:lnTo>
                <a:lnTo>
                  <a:pt x="71659" y="11811"/>
                </a:lnTo>
                <a:lnTo>
                  <a:pt x="80648" y="24645"/>
                </a:lnTo>
                <a:lnTo>
                  <a:pt x="83946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6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object 80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49852" y="1429461"/>
            <a:ext cx="173850" cy="172135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object 80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96588" y="145465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4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7" y="40258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object 80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96588" y="145465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8"/>
                </a:lnTo>
                <a:lnTo>
                  <a:pt x="80648" y="55999"/>
                </a:lnTo>
                <a:lnTo>
                  <a:pt x="71659" y="68833"/>
                </a:lnTo>
                <a:lnTo>
                  <a:pt x="58336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object 80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66615" y="1508798"/>
            <a:ext cx="175336" cy="170649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object 80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14748" y="153288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67"/>
                </a:lnTo>
                <a:lnTo>
                  <a:pt x="12287" y="11811"/>
                </a:lnTo>
                <a:lnTo>
                  <a:pt x="3298" y="24645"/>
                </a:lnTo>
                <a:lnTo>
                  <a:pt x="0" y="40386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10" y="80645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7" y="40386"/>
                </a:lnTo>
                <a:lnTo>
                  <a:pt x="80646" y="24645"/>
                </a:lnTo>
                <a:lnTo>
                  <a:pt x="71643" y="11811"/>
                </a:lnTo>
                <a:lnTo>
                  <a:pt x="58283" y="3167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object 80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14748" y="1532889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298" y="24645"/>
                </a:lnTo>
                <a:lnTo>
                  <a:pt x="12287" y="11811"/>
                </a:lnTo>
                <a:lnTo>
                  <a:pt x="25610" y="3167"/>
                </a:lnTo>
                <a:lnTo>
                  <a:pt x="41910" y="0"/>
                </a:lnTo>
                <a:lnTo>
                  <a:pt x="58283" y="3167"/>
                </a:lnTo>
                <a:lnTo>
                  <a:pt x="71643" y="11811"/>
                </a:lnTo>
                <a:lnTo>
                  <a:pt x="80646" y="24645"/>
                </a:lnTo>
                <a:lnTo>
                  <a:pt x="83947" y="40386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10" y="80645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object 8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27576" y="1438694"/>
            <a:ext cx="173850" cy="170649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object 8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75073" y="146329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99"/>
                </a:lnTo>
                <a:lnTo>
                  <a:pt x="12303" y="68833"/>
                </a:lnTo>
                <a:lnTo>
                  <a:pt x="25663" y="77477"/>
                </a:lnTo>
                <a:lnTo>
                  <a:pt x="42037" y="80644"/>
                </a:lnTo>
                <a:lnTo>
                  <a:pt x="58336" y="77477"/>
                </a:lnTo>
                <a:lnTo>
                  <a:pt x="71659" y="68833"/>
                </a:lnTo>
                <a:lnTo>
                  <a:pt x="80648" y="55999"/>
                </a:lnTo>
                <a:lnTo>
                  <a:pt x="83947" y="40258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object 8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75073" y="146329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8"/>
                </a:lnTo>
                <a:lnTo>
                  <a:pt x="80648" y="55999"/>
                </a:lnTo>
                <a:lnTo>
                  <a:pt x="71659" y="68833"/>
                </a:lnTo>
                <a:lnTo>
                  <a:pt x="58336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3"/>
                </a:lnTo>
                <a:lnTo>
                  <a:pt x="3300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object 8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96511" y="1609293"/>
            <a:ext cx="175336" cy="172135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object 8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44645" y="163436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6" y="40386"/>
                </a:lnTo>
                <a:lnTo>
                  <a:pt x="80648" y="24645"/>
                </a:lnTo>
                <a:lnTo>
                  <a:pt x="71659" y="11811"/>
                </a:lnTo>
                <a:lnTo>
                  <a:pt x="5833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object 8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44645" y="163436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36" y="3167"/>
                </a:lnTo>
                <a:lnTo>
                  <a:pt x="71659" y="11811"/>
                </a:lnTo>
                <a:lnTo>
                  <a:pt x="80648" y="24645"/>
                </a:lnTo>
                <a:lnTo>
                  <a:pt x="83946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object 8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96511" y="1524038"/>
            <a:ext cx="175336" cy="17064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object 8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44645" y="154889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6" y="40386"/>
                </a:lnTo>
                <a:lnTo>
                  <a:pt x="80648" y="24645"/>
                </a:lnTo>
                <a:lnTo>
                  <a:pt x="71659" y="11811"/>
                </a:lnTo>
                <a:lnTo>
                  <a:pt x="5833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object 8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44645" y="154889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36" y="3167"/>
                </a:lnTo>
                <a:lnTo>
                  <a:pt x="71659" y="11811"/>
                </a:lnTo>
                <a:lnTo>
                  <a:pt x="80648" y="24645"/>
                </a:lnTo>
                <a:lnTo>
                  <a:pt x="83946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object 8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14800" y="1688630"/>
            <a:ext cx="175336" cy="170649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62805" y="171259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10" y="0"/>
                </a:moveTo>
                <a:lnTo>
                  <a:pt x="25610" y="3184"/>
                </a:lnTo>
                <a:lnTo>
                  <a:pt x="12287" y="11858"/>
                </a:lnTo>
                <a:lnTo>
                  <a:pt x="3298" y="24699"/>
                </a:lnTo>
                <a:lnTo>
                  <a:pt x="0" y="40385"/>
                </a:lnTo>
                <a:lnTo>
                  <a:pt x="3298" y="56052"/>
                </a:lnTo>
                <a:lnTo>
                  <a:pt x="12287" y="68849"/>
                </a:lnTo>
                <a:lnTo>
                  <a:pt x="25610" y="77479"/>
                </a:lnTo>
                <a:lnTo>
                  <a:pt x="41910" y="80644"/>
                </a:lnTo>
                <a:lnTo>
                  <a:pt x="58283" y="77479"/>
                </a:lnTo>
                <a:lnTo>
                  <a:pt x="71643" y="68849"/>
                </a:lnTo>
                <a:lnTo>
                  <a:pt x="80646" y="56052"/>
                </a:lnTo>
                <a:lnTo>
                  <a:pt x="83947" y="40385"/>
                </a:lnTo>
                <a:lnTo>
                  <a:pt x="80646" y="24699"/>
                </a:lnTo>
                <a:lnTo>
                  <a:pt x="71643" y="11858"/>
                </a:lnTo>
                <a:lnTo>
                  <a:pt x="58283" y="3184"/>
                </a:lnTo>
                <a:lnTo>
                  <a:pt x="41910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object 8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62805" y="171259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5"/>
                </a:moveTo>
                <a:lnTo>
                  <a:pt x="3298" y="24699"/>
                </a:lnTo>
                <a:lnTo>
                  <a:pt x="12287" y="11858"/>
                </a:lnTo>
                <a:lnTo>
                  <a:pt x="25610" y="3184"/>
                </a:lnTo>
                <a:lnTo>
                  <a:pt x="41910" y="0"/>
                </a:lnTo>
                <a:lnTo>
                  <a:pt x="58283" y="3184"/>
                </a:lnTo>
                <a:lnTo>
                  <a:pt x="71643" y="11858"/>
                </a:lnTo>
                <a:lnTo>
                  <a:pt x="80646" y="24699"/>
                </a:lnTo>
                <a:lnTo>
                  <a:pt x="83947" y="40385"/>
                </a:lnTo>
                <a:lnTo>
                  <a:pt x="80646" y="56052"/>
                </a:lnTo>
                <a:lnTo>
                  <a:pt x="71643" y="68849"/>
                </a:lnTo>
                <a:lnTo>
                  <a:pt x="58283" y="77479"/>
                </a:lnTo>
                <a:lnTo>
                  <a:pt x="41910" y="80644"/>
                </a:lnTo>
                <a:lnTo>
                  <a:pt x="25610" y="77479"/>
                </a:lnTo>
                <a:lnTo>
                  <a:pt x="12287" y="68849"/>
                </a:lnTo>
                <a:lnTo>
                  <a:pt x="3298" y="56052"/>
                </a:lnTo>
                <a:lnTo>
                  <a:pt x="0" y="40385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object 8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75759" y="1618526"/>
            <a:ext cx="173850" cy="17064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object 8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23130" y="164299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336" y="77479"/>
                </a:lnTo>
                <a:lnTo>
                  <a:pt x="71659" y="68849"/>
                </a:lnTo>
                <a:lnTo>
                  <a:pt x="80648" y="56052"/>
                </a:lnTo>
                <a:lnTo>
                  <a:pt x="83947" y="40386"/>
                </a:lnTo>
                <a:lnTo>
                  <a:pt x="80648" y="24645"/>
                </a:lnTo>
                <a:lnTo>
                  <a:pt x="71659" y="11811"/>
                </a:lnTo>
                <a:lnTo>
                  <a:pt x="58336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object 8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23130" y="1642998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336" y="3167"/>
                </a:lnTo>
                <a:lnTo>
                  <a:pt x="71659" y="11811"/>
                </a:lnTo>
                <a:lnTo>
                  <a:pt x="80648" y="24645"/>
                </a:lnTo>
                <a:lnTo>
                  <a:pt x="83947" y="40386"/>
                </a:lnTo>
                <a:lnTo>
                  <a:pt x="80648" y="56052"/>
                </a:lnTo>
                <a:lnTo>
                  <a:pt x="71659" y="68849"/>
                </a:lnTo>
                <a:lnTo>
                  <a:pt x="58336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38600" y="1784642"/>
            <a:ext cx="173850" cy="17064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object 8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85844" y="180911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6" y="0"/>
                </a:moveTo>
                <a:lnTo>
                  <a:pt x="25717" y="3167"/>
                </a:lnTo>
                <a:lnTo>
                  <a:pt x="12350" y="11811"/>
                </a:lnTo>
                <a:lnTo>
                  <a:pt x="3317" y="24645"/>
                </a:lnTo>
                <a:lnTo>
                  <a:pt x="0" y="40386"/>
                </a:lnTo>
                <a:lnTo>
                  <a:pt x="3317" y="56052"/>
                </a:lnTo>
                <a:lnTo>
                  <a:pt x="12350" y="68849"/>
                </a:lnTo>
                <a:lnTo>
                  <a:pt x="25717" y="77479"/>
                </a:lnTo>
                <a:lnTo>
                  <a:pt x="42036" y="80645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3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6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object 8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85844" y="180911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17" y="24645"/>
                </a:lnTo>
                <a:lnTo>
                  <a:pt x="12350" y="11811"/>
                </a:lnTo>
                <a:lnTo>
                  <a:pt x="25717" y="3167"/>
                </a:lnTo>
                <a:lnTo>
                  <a:pt x="42036" y="0"/>
                </a:lnTo>
                <a:lnTo>
                  <a:pt x="58410" y="3167"/>
                </a:lnTo>
                <a:lnTo>
                  <a:pt x="71770" y="11811"/>
                </a:lnTo>
                <a:lnTo>
                  <a:pt x="80773" y="24645"/>
                </a:lnTo>
                <a:lnTo>
                  <a:pt x="84073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6" y="80645"/>
                </a:lnTo>
                <a:lnTo>
                  <a:pt x="25717" y="77479"/>
                </a:lnTo>
                <a:lnTo>
                  <a:pt x="12350" y="68849"/>
                </a:lnTo>
                <a:lnTo>
                  <a:pt x="3317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object 8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38600" y="1699298"/>
            <a:ext cx="173850" cy="17064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object 8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85844" y="172364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6" y="0"/>
                </a:moveTo>
                <a:lnTo>
                  <a:pt x="25717" y="3167"/>
                </a:lnTo>
                <a:lnTo>
                  <a:pt x="12350" y="11810"/>
                </a:lnTo>
                <a:lnTo>
                  <a:pt x="3317" y="24645"/>
                </a:lnTo>
                <a:lnTo>
                  <a:pt x="0" y="40385"/>
                </a:lnTo>
                <a:lnTo>
                  <a:pt x="3317" y="56052"/>
                </a:lnTo>
                <a:lnTo>
                  <a:pt x="12350" y="68849"/>
                </a:lnTo>
                <a:lnTo>
                  <a:pt x="25717" y="77479"/>
                </a:lnTo>
                <a:lnTo>
                  <a:pt x="42036" y="80644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3" y="40385"/>
                </a:lnTo>
                <a:lnTo>
                  <a:pt x="80773" y="24645"/>
                </a:lnTo>
                <a:lnTo>
                  <a:pt x="71770" y="11810"/>
                </a:lnTo>
                <a:lnTo>
                  <a:pt x="58410" y="3167"/>
                </a:lnTo>
                <a:lnTo>
                  <a:pt x="42036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object 8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85844" y="1723644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5"/>
                </a:moveTo>
                <a:lnTo>
                  <a:pt x="3317" y="24645"/>
                </a:lnTo>
                <a:lnTo>
                  <a:pt x="12350" y="11810"/>
                </a:lnTo>
                <a:lnTo>
                  <a:pt x="25717" y="3167"/>
                </a:lnTo>
                <a:lnTo>
                  <a:pt x="42036" y="0"/>
                </a:lnTo>
                <a:lnTo>
                  <a:pt x="58410" y="3167"/>
                </a:lnTo>
                <a:lnTo>
                  <a:pt x="71770" y="11810"/>
                </a:lnTo>
                <a:lnTo>
                  <a:pt x="80773" y="24645"/>
                </a:lnTo>
                <a:lnTo>
                  <a:pt x="84073" y="40385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6" y="80644"/>
                </a:lnTo>
                <a:lnTo>
                  <a:pt x="25717" y="77479"/>
                </a:lnTo>
                <a:lnTo>
                  <a:pt x="12350" y="68849"/>
                </a:lnTo>
                <a:lnTo>
                  <a:pt x="3317" y="56052"/>
                </a:lnTo>
                <a:lnTo>
                  <a:pt x="0" y="40385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object 8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56888" y="1862277"/>
            <a:ext cx="173850" cy="172135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object 8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4004" y="188734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object 8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4004" y="1887347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0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object 8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16323" y="1793786"/>
            <a:ext cx="175336" cy="170649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object 8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64457" y="181775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1909" y="0"/>
                </a:moveTo>
                <a:lnTo>
                  <a:pt x="25610" y="3165"/>
                </a:lnTo>
                <a:lnTo>
                  <a:pt x="12287" y="11795"/>
                </a:lnTo>
                <a:lnTo>
                  <a:pt x="3298" y="24592"/>
                </a:lnTo>
                <a:lnTo>
                  <a:pt x="0" y="40259"/>
                </a:lnTo>
                <a:lnTo>
                  <a:pt x="3298" y="55999"/>
                </a:lnTo>
                <a:lnTo>
                  <a:pt x="12287" y="68834"/>
                </a:lnTo>
                <a:lnTo>
                  <a:pt x="25610" y="77477"/>
                </a:lnTo>
                <a:lnTo>
                  <a:pt x="41909" y="80645"/>
                </a:lnTo>
                <a:lnTo>
                  <a:pt x="58283" y="77477"/>
                </a:lnTo>
                <a:lnTo>
                  <a:pt x="71643" y="68834"/>
                </a:lnTo>
                <a:lnTo>
                  <a:pt x="80646" y="55999"/>
                </a:lnTo>
                <a:lnTo>
                  <a:pt x="83946" y="40259"/>
                </a:lnTo>
                <a:lnTo>
                  <a:pt x="80646" y="24592"/>
                </a:lnTo>
                <a:lnTo>
                  <a:pt x="71643" y="11795"/>
                </a:lnTo>
                <a:lnTo>
                  <a:pt x="58283" y="3165"/>
                </a:lnTo>
                <a:lnTo>
                  <a:pt x="41909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object 8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64457" y="181775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298" y="24592"/>
                </a:lnTo>
                <a:lnTo>
                  <a:pt x="12287" y="11795"/>
                </a:lnTo>
                <a:lnTo>
                  <a:pt x="25610" y="3165"/>
                </a:lnTo>
                <a:lnTo>
                  <a:pt x="41909" y="0"/>
                </a:lnTo>
                <a:lnTo>
                  <a:pt x="58283" y="3165"/>
                </a:lnTo>
                <a:lnTo>
                  <a:pt x="71643" y="11795"/>
                </a:lnTo>
                <a:lnTo>
                  <a:pt x="80646" y="24592"/>
                </a:lnTo>
                <a:lnTo>
                  <a:pt x="83946" y="40259"/>
                </a:lnTo>
                <a:lnTo>
                  <a:pt x="80646" y="55999"/>
                </a:lnTo>
                <a:lnTo>
                  <a:pt x="71643" y="68834"/>
                </a:lnTo>
                <a:lnTo>
                  <a:pt x="58283" y="77477"/>
                </a:lnTo>
                <a:lnTo>
                  <a:pt x="41909" y="80645"/>
                </a:lnTo>
                <a:lnTo>
                  <a:pt x="25610" y="77477"/>
                </a:lnTo>
                <a:lnTo>
                  <a:pt x="12287" y="68834"/>
                </a:lnTo>
                <a:lnTo>
                  <a:pt x="3298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object 8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73296" y="1897418"/>
            <a:ext cx="175336" cy="170649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object 8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21175" y="192151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4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object 8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21175" y="192151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1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4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object 8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26408" y="1976666"/>
            <a:ext cx="175336" cy="170649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object 8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74540" y="200126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5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object 8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74540" y="2001266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99"/>
                </a:lnTo>
                <a:lnTo>
                  <a:pt x="71770" y="68834"/>
                </a:lnTo>
                <a:lnTo>
                  <a:pt x="58410" y="77477"/>
                </a:lnTo>
                <a:lnTo>
                  <a:pt x="42037" y="80645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object 8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74235" y="2077250"/>
            <a:ext cx="173850" cy="17064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object 8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21098" y="210159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4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8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object 8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21098" y="2101595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8"/>
                </a:lnTo>
                <a:lnTo>
                  <a:pt x="80773" y="55999"/>
                </a:lnTo>
                <a:lnTo>
                  <a:pt x="71770" y="68833"/>
                </a:lnTo>
                <a:lnTo>
                  <a:pt x="58410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object 8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39767" y="2435301"/>
            <a:ext cx="175336" cy="172135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7" name="object 8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87901" y="246037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4"/>
                </a:lnTo>
                <a:lnTo>
                  <a:pt x="58410" y="77477"/>
                </a:lnTo>
                <a:lnTo>
                  <a:pt x="71770" y="68834"/>
                </a:lnTo>
                <a:lnTo>
                  <a:pt x="80773" y="55999"/>
                </a:lnTo>
                <a:lnTo>
                  <a:pt x="84074" y="40258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8" name="object 8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87901" y="246037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8"/>
                </a:lnTo>
                <a:lnTo>
                  <a:pt x="80773" y="55999"/>
                </a:lnTo>
                <a:lnTo>
                  <a:pt x="71770" y="68833"/>
                </a:lnTo>
                <a:lnTo>
                  <a:pt x="58410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object 8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63567" y="2532926"/>
            <a:ext cx="173850" cy="17064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object 8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11065" y="255689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45"/>
                </a:lnTo>
                <a:lnTo>
                  <a:pt x="12303" y="68786"/>
                </a:lnTo>
                <a:lnTo>
                  <a:pt x="25663" y="77460"/>
                </a:lnTo>
                <a:lnTo>
                  <a:pt x="42037" y="80645"/>
                </a:lnTo>
                <a:lnTo>
                  <a:pt x="58410" y="77460"/>
                </a:lnTo>
                <a:lnTo>
                  <a:pt x="71770" y="68786"/>
                </a:lnTo>
                <a:lnTo>
                  <a:pt x="80773" y="55945"/>
                </a:lnTo>
                <a:lnTo>
                  <a:pt x="84074" y="40259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object 8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11065" y="2556891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9"/>
                </a:lnTo>
                <a:lnTo>
                  <a:pt x="80773" y="55945"/>
                </a:lnTo>
                <a:lnTo>
                  <a:pt x="71770" y="68786"/>
                </a:lnTo>
                <a:lnTo>
                  <a:pt x="58410" y="77460"/>
                </a:lnTo>
                <a:lnTo>
                  <a:pt x="42037" y="80645"/>
                </a:lnTo>
                <a:lnTo>
                  <a:pt x="25663" y="77460"/>
                </a:lnTo>
                <a:lnTo>
                  <a:pt x="12303" y="68786"/>
                </a:lnTo>
                <a:lnTo>
                  <a:pt x="3300" y="55945"/>
                </a:lnTo>
                <a:lnTo>
                  <a:pt x="0" y="40259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object 8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63567" y="2447582"/>
            <a:ext cx="173850" cy="17064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object 8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11065" y="247142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8"/>
                </a:lnTo>
                <a:lnTo>
                  <a:pt x="3300" y="55945"/>
                </a:lnTo>
                <a:lnTo>
                  <a:pt x="12303" y="68786"/>
                </a:lnTo>
                <a:lnTo>
                  <a:pt x="25663" y="77460"/>
                </a:lnTo>
                <a:lnTo>
                  <a:pt x="42037" y="80644"/>
                </a:lnTo>
                <a:lnTo>
                  <a:pt x="58410" y="77460"/>
                </a:lnTo>
                <a:lnTo>
                  <a:pt x="71770" y="68786"/>
                </a:lnTo>
                <a:lnTo>
                  <a:pt x="80773" y="55945"/>
                </a:lnTo>
                <a:lnTo>
                  <a:pt x="84074" y="40258"/>
                </a:lnTo>
                <a:lnTo>
                  <a:pt x="80773" y="24592"/>
                </a:lnTo>
                <a:lnTo>
                  <a:pt x="71770" y="11795"/>
                </a:lnTo>
                <a:lnTo>
                  <a:pt x="58410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object 8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11065" y="247142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8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410" y="3165"/>
                </a:lnTo>
                <a:lnTo>
                  <a:pt x="71770" y="11795"/>
                </a:lnTo>
                <a:lnTo>
                  <a:pt x="80773" y="24592"/>
                </a:lnTo>
                <a:lnTo>
                  <a:pt x="84074" y="40258"/>
                </a:lnTo>
                <a:lnTo>
                  <a:pt x="80773" y="55945"/>
                </a:lnTo>
                <a:lnTo>
                  <a:pt x="71770" y="68786"/>
                </a:lnTo>
                <a:lnTo>
                  <a:pt x="58410" y="77460"/>
                </a:lnTo>
                <a:lnTo>
                  <a:pt x="42037" y="80644"/>
                </a:lnTo>
                <a:lnTo>
                  <a:pt x="25663" y="77460"/>
                </a:lnTo>
                <a:lnTo>
                  <a:pt x="12303" y="68786"/>
                </a:lnTo>
                <a:lnTo>
                  <a:pt x="3300" y="55945"/>
                </a:lnTo>
                <a:lnTo>
                  <a:pt x="0" y="40258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object 8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81855" y="2610650"/>
            <a:ext cx="173850" cy="17064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object 8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29227" y="263512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5"/>
                </a:lnTo>
                <a:lnTo>
                  <a:pt x="12303" y="11795"/>
                </a:lnTo>
                <a:lnTo>
                  <a:pt x="3300" y="24592"/>
                </a:lnTo>
                <a:lnTo>
                  <a:pt x="0" y="40259"/>
                </a:lnTo>
                <a:lnTo>
                  <a:pt x="3300" y="55999"/>
                </a:lnTo>
                <a:lnTo>
                  <a:pt x="12303" y="68834"/>
                </a:lnTo>
                <a:lnTo>
                  <a:pt x="25663" y="77477"/>
                </a:lnTo>
                <a:lnTo>
                  <a:pt x="42037" y="80644"/>
                </a:lnTo>
                <a:lnTo>
                  <a:pt x="58336" y="77477"/>
                </a:lnTo>
                <a:lnTo>
                  <a:pt x="71659" y="68834"/>
                </a:lnTo>
                <a:lnTo>
                  <a:pt x="80648" y="55999"/>
                </a:lnTo>
                <a:lnTo>
                  <a:pt x="83947" y="40259"/>
                </a:lnTo>
                <a:lnTo>
                  <a:pt x="80648" y="24592"/>
                </a:lnTo>
                <a:lnTo>
                  <a:pt x="71659" y="11795"/>
                </a:lnTo>
                <a:lnTo>
                  <a:pt x="58336" y="3165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object 8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29227" y="2635123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259"/>
                </a:moveTo>
                <a:lnTo>
                  <a:pt x="3300" y="24592"/>
                </a:lnTo>
                <a:lnTo>
                  <a:pt x="12303" y="11795"/>
                </a:lnTo>
                <a:lnTo>
                  <a:pt x="25663" y="3165"/>
                </a:lnTo>
                <a:lnTo>
                  <a:pt x="42037" y="0"/>
                </a:lnTo>
                <a:lnTo>
                  <a:pt x="58336" y="3165"/>
                </a:lnTo>
                <a:lnTo>
                  <a:pt x="71659" y="11795"/>
                </a:lnTo>
                <a:lnTo>
                  <a:pt x="80648" y="24592"/>
                </a:lnTo>
                <a:lnTo>
                  <a:pt x="83947" y="40259"/>
                </a:lnTo>
                <a:lnTo>
                  <a:pt x="80648" y="55999"/>
                </a:lnTo>
                <a:lnTo>
                  <a:pt x="71659" y="68834"/>
                </a:lnTo>
                <a:lnTo>
                  <a:pt x="58336" y="77477"/>
                </a:lnTo>
                <a:lnTo>
                  <a:pt x="42037" y="80644"/>
                </a:lnTo>
                <a:lnTo>
                  <a:pt x="25663" y="77477"/>
                </a:lnTo>
                <a:lnTo>
                  <a:pt x="12303" y="68834"/>
                </a:lnTo>
                <a:lnTo>
                  <a:pt x="3300" y="55999"/>
                </a:lnTo>
                <a:lnTo>
                  <a:pt x="0" y="40259"/>
                </a:lnTo>
                <a:close/>
              </a:path>
            </a:pathLst>
          </a:custGeom>
          <a:ln w="952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object 85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42815" y="2540546"/>
            <a:ext cx="173850" cy="170649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object 85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89552" y="256540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42037" y="0"/>
                </a:moveTo>
                <a:lnTo>
                  <a:pt x="25663" y="3167"/>
                </a:lnTo>
                <a:lnTo>
                  <a:pt x="12303" y="11811"/>
                </a:lnTo>
                <a:lnTo>
                  <a:pt x="3300" y="24645"/>
                </a:lnTo>
                <a:lnTo>
                  <a:pt x="0" y="40386"/>
                </a:lnTo>
                <a:lnTo>
                  <a:pt x="3300" y="56052"/>
                </a:lnTo>
                <a:lnTo>
                  <a:pt x="12303" y="68849"/>
                </a:lnTo>
                <a:lnTo>
                  <a:pt x="25663" y="77479"/>
                </a:lnTo>
                <a:lnTo>
                  <a:pt x="42037" y="80645"/>
                </a:lnTo>
                <a:lnTo>
                  <a:pt x="58410" y="77479"/>
                </a:lnTo>
                <a:lnTo>
                  <a:pt x="71770" y="68849"/>
                </a:lnTo>
                <a:lnTo>
                  <a:pt x="80773" y="56052"/>
                </a:lnTo>
                <a:lnTo>
                  <a:pt x="84074" y="40386"/>
                </a:lnTo>
                <a:lnTo>
                  <a:pt x="80773" y="24645"/>
                </a:lnTo>
                <a:lnTo>
                  <a:pt x="71770" y="11811"/>
                </a:lnTo>
                <a:lnTo>
                  <a:pt x="58410" y="3167"/>
                </a:lnTo>
                <a:lnTo>
                  <a:pt x="42037" y="0"/>
                </a:lnTo>
                <a:close/>
              </a:path>
            </a:pathLst>
          </a:custGeom>
          <a:solidFill>
            <a:srgbClr val="009442">
              <a:alpha val="4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object 86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89552" y="2565400"/>
            <a:ext cx="84455" cy="80645"/>
          </a:xfrm>
          <a:custGeom>
            <a:avLst/>
            <a:gdLst/>
            <a:ahLst/>
            <a:cxnLst/>
            <a:rect l="l" t="t" r="r" b="b"/>
            <a:pathLst>
              <a:path w="84454" h="80644">
                <a:moveTo>
                  <a:pt x="0" y="40386"/>
                </a:moveTo>
                <a:lnTo>
                  <a:pt x="3300" y="24645"/>
                </a:lnTo>
                <a:lnTo>
                  <a:pt x="12303" y="11811"/>
                </a:lnTo>
                <a:lnTo>
                  <a:pt x="25663" y="3167"/>
                </a:lnTo>
                <a:lnTo>
                  <a:pt x="42037" y="0"/>
                </a:lnTo>
                <a:lnTo>
                  <a:pt x="58410" y="3167"/>
                </a:lnTo>
                <a:lnTo>
                  <a:pt x="71770" y="11811"/>
                </a:lnTo>
                <a:lnTo>
                  <a:pt x="80773" y="24645"/>
                </a:lnTo>
                <a:lnTo>
                  <a:pt x="84074" y="40386"/>
                </a:lnTo>
                <a:lnTo>
                  <a:pt x="80773" y="56052"/>
                </a:lnTo>
                <a:lnTo>
                  <a:pt x="71770" y="68849"/>
                </a:lnTo>
                <a:lnTo>
                  <a:pt x="58410" y="77479"/>
                </a:lnTo>
                <a:lnTo>
                  <a:pt x="42037" y="80645"/>
                </a:lnTo>
                <a:lnTo>
                  <a:pt x="25663" y="77479"/>
                </a:lnTo>
                <a:lnTo>
                  <a:pt x="12303" y="68849"/>
                </a:lnTo>
                <a:lnTo>
                  <a:pt x="3300" y="56052"/>
                </a:lnTo>
                <a:lnTo>
                  <a:pt x="0" y="40386"/>
                </a:lnTo>
                <a:close/>
              </a:path>
            </a:pathLst>
          </a:custGeom>
          <a:ln w="9524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object 86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74308" y="1200911"/>
            <a:ext cx="2869691" cy="2513838"/>
          </a:xfrm>
          <a:prstGeom prst="rect">
            <a:avLst/>
          </a:prstGeom>
          <a:blipFill>
            <a:blip r:embed="rId1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object 86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71030" y="1398016"/>
            <a:ext cx="2673350" cy="1528445"/>
          </a:xfrm>
          <a:custGeom>
            <a:avLst/>
            <a:gdLst/>
            <a:ahLst/>
            <a:cxnLst/>
            <a:rect l="l" t="t" r="r" b="b"/>
            <a:pathLst>
              <a:path w="2673350" h="1528445">
                <a:moveTo>
                  <a:pt x="0" y="1527898"/>
                </a:moveTo>
                <a:lnTo>
                  <a:pt x="2672969" y="1527898"/>
                </a:lnTo>
                <a:lnTo>
                  <a:pt x="2672969" y="0"/>
                </a:lnTo>
                <a:lnTo>
                  <a:pt x="0" y="0"/>
                </a:lnTo>
                <a:lnTo>
                  <a:pt x="0" y="1527898"/>
                </a:lnTo>
                <a:close/>
              </a:path>
            </a:pathLst>
          </a:custGeom>
          <a:solidFill>
            <a:srgbClr val="0094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object 8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23658" y="2194991"/>
            <a:ext cx="895350" cy="615137"/>
          </a:xfrm>
          <a:prstGeom prst="rect">
            <a:avLst/>
          </a:prstGeom>
          <a:blipFill>
            <a:blip r:embed="rId1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object 8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07452" y="1642389"/>
            <a:ext cx="942975" cy="462000"/>
          </a:xfrm>
          <a:prstGeom prst="rect">
            <a:avLst/>
          </a:prstGeom>
          <a:blipFill>
            <a:blip r:embed="rId1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object 86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90131" y="1601114"/>
            <a:ext cx="962571" cy="511149"/>
          </a:xfrm>
          <a:prstGeom prst="rect">
            <a:avLst/>
          </a:prstGeom>
          <a:blipFill>
            <a:blip r:embed="rId1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object 8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19008" y="2214168"/>
            <a:ext cx="931430" cy="615137"/>
          </a:xfrm>
          <a:prstGeom prst="rect">
            <a:avLst/>
          </a:prstGeom>
          <a:blipFill>
            <a:blip r:embed="rId1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object 86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0600" y="2924555"/>
            <a:ext cx="2673934" cy="554990"/>
          </a:xfrm>
          <a:prstGeom prst="rect">
            <a:avLst/>
          </a:prstGeom>
          <a:blipFill>
            <a:blip r:embed="rId1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object 868"/>
          <p:cNvSpPr txBox="1"/>
          <p:nvPr/>
        </p:nvSpPr>
        <p:spPr>
          <a:xfrm>
            <a:off x="1783842" y="2989529"/>
            <a:ext cx="115316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b="1" spc="-14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INGS</a:t>
            </a:r>
            <a:endParaRPr sz="20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299210" y="3430819"/>
            <a:ext cx="2284730" cy="142113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Special </a:t>
            </a:r>
            <a:r>
              <a:rPr sz="1700" spc="-5" dirty="0">
                <a:solidFill>
                  <a:srgbClr val="FFFFFF"/>
                </a:solidFill>
                <a:latin typeface="Arial"/>
                <a:cs typeface="Arial"/>
              </a:rPr>
              <a:t>corporate</a:t>
            </a:r>
            <a:r>
              <a:rPr sz="17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Arial"/>
                <a:cs typeface="Arial"/>
              </a:rPr>
              <a:t>rates</a:t>
            </a:r>
            <a:endParaRPr sz="1700">
              <a:latin typeface="Arial"/>
              <a:cs typeface="Arial"/>
            </a:endParaRPr>
          </a:p>
          <a:p>
            <a:pPr marL="12700" marR="5080">
              <a:lnSpc>
                <a:spcPts val="1839"/>
              </a:lnSpc>
              <a:spcBef>
                <a:spcPts val="625"/>
              </a:spcBef>
            </a:pP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Mileage</a:t>
            </a:r>
            <a:r>
              <a:rPr sz="17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reimbursement  </a:t>
            </a:r>
            <a:r>
              <a:rPr sz="1700" spc="-5" dirty="0">
                <a:solidFill>
                  <a:srgbClr val="FFFFFF"/>
                </a:solidFill>
                <a:latin typeface="Arial"/>
                <a:cs typeface="Arial"/>
              </a:rPr>
              <a:t>alternative</a:t>
            </a:r>
            <a:endParaRPr sz="1700">
              <a:latin typeface="Arial"/>
              <a:cs typeface="Arial"/>
            </a:endParaRPr>
          </a:p>
          <a:p>
            <a:pPr marL="12700" marR="678180">
              <a:lnSpc>
                <a:spcPts val="1839"/>
              </a:lnSpc>
              <a:spcBef>
                <a:spcPts val="595"/>
              </a:spcBef>
            </a:pPr>
            <a:r>
              <a:rPr sz="1700" spc="-5" dirty="0">
                <a:solidFill>
                  <a:srgbClr val="FFFFFF"/>
                </a:solidFill>
                <a:latin typeface="Arial"/>
                <a:cs typeface="Arial"/>
              </a:rPr>
              <a:t>Long-term</a:t>
            </a:r>
            <a:r>
              <a:rPr sz="17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Arial"/>
                <a:cs typeface="Arial"/>
              </a:rPr>
              <a:t>rental 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discounts</a:t>
            </a:r>
            <a:endParaRPr sz="1700">
              <a:latin typeface="Arial"/>
              <a:cs typeface="Arial"/>
            </a:endParaRPr>
          </a:p>
        </p:txBody>
      </p:sp>
      <p:sp>
        <p:nvSpPr>
          <p:cNvPr id="869" name="object 8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33800" y="2924555"/>
            <a:ext cx="2674366" cy="554990"/>
          </a:xfrm>
          <a:prstGeom prst="rect">
            <a:avLst/>
          </a:prstGeom>
          <a:blipFill>
            <a:blip r:embed="rId1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0" name="object 870"/>
          <p:cNvSpPr txBox="1"/>
          <p:nvPr/>
        </p:nvSpPr>
        <p:spPr>
          <a:xfrm>
            <a:off x="4130421" y="2989529"/>
            <a:ext cx="189293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CONVENIENCE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43298" y="3480892"/>
            <a:ext cx="2240280" cy="18376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939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Over </a:t>
            </a:r>
            <a:r>
              <a:rPr sz="1700" spc="-5" dirty="0">
                <a:solidFill>
                  <a:srgbClr val="FFFFFF"/>
                </a:solidFill>
                <a:latin typeface="Arial"/>
                <a:cs typeface="Arial"/>
              </a:rPr>
              <a:t>7,700 locations</a:t>
            </a:r>
            <a:r>
              <a:rPr sz="17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ts val="1939"/>
              </a:lnSpc>
            </a:pPr>
            <a:r>
              <a:rPr sz="1700" spc="-5" dirty="0">
                <a:solidFill>
                  <a:srgbClr val="FFFFFF"/>
                </a:solidFill>
                <a:latin typeface="Arial"/>
                <a:cs typeface="Arial"/>
              </a:rPr>
              <a:t>North</a:t>
            </a:r>
            <a:r>
              <a:rPr sz="17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America</a:t>
            </a:r>
            <a:endParaRPr sz="1700">
              <a:latin typeface="Arial"/>
              <a:cs typeface="Arial"/>
            </a:endParaRPr>
          </a:p>
          <a:p>
            <a:pPr marL="12700" marR="114935">
              <a:lnSpc>
                <a:spcPts val="1839"/>
              </a:lnSpc>
              <a:spcBef>
                <a:spcPts val="625"/>
              </a:spcBef>
            </a:pPr>
            <a:r>
              <a:rPr sz="1700" spc="-5" dirty="0">
                <a:solidFill>
                  <a:srgbClr val="FFFFFF"/>
                </a:solidFill>
                <a:latin typeface="Arial"/>
                <a:cs typeface="Arial"/>
              </a:rPr>
              <a:t>90%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1700" spc="-5" dirty="0">
                <a:solidFill>
                  <a:srgbClr val="FFFFFF"/>
                </a:solidFill>
                <a:latin typeface="Arial"/>
                <a:cs typeface="Arial"/>
              </a:rPr>
              <a:t>customers are  within 15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miles </a:t>
            </a:r>
            <a:r>
              <a:rPr sz="1700" spc="-5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a  </a:t>
            </a:r>
            <a:r>
              <a:rPr sz="1700" spc="-5" dirty="0">
                <a:solidFill>
                  <a:srgbClr val="FFFFFF"/>
                </a:solidFill>
                <a:latin typeface="Arial"/>
                <a:cs typeface="Arial"/>
              </a:rPr>
              <a:t>location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ts val="1939"/>
              </a:lnSpc>
              <a:spcBef>
                <a:spcPts val="360"/>
              </a:spcBef>
            </a:pP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Free </a:t>
            </a:r>
            <a:r>
              <a:rPr sz="1700" spc="-5" dirty="0">
                <a:solidFill>
                  <a:srgbClr val="FFFFFF"/>
                </a:solidFill>
                <a:latin typeface="Arial"/>
                <a:cs typeface="Arial"/>
              </a:rPr>
              <a:t>pick-up from</a:t>
            </a:r>
            <a:r>
              <a:rPr sz="17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ts val="1939"/>
              </a:lnSpc>
            </a:pPr>
            <a:r>
              <a:rPr sz="1700" spc="-10" dirty="0">
                <a:solidFill>
                  <a:srgbClr val="FFFFFF"/>
                </a:solidFill>
                <a:latin typeface="Arial"/>
                <a:cs typeface="Arial"/>
              </a:rPr>
              <a:t>office </a:t>
            </a: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or </a:t>
            </a:r>
            <a:r>
              <a:rPr sz="1700" spc="-5" dirty="0">
                <a:solidFill>
                  <a:srgbClr val="FFFFFF"/>
                </a:solidFill>
                <a:latin typeface="Arial"/>
                <a:cs typeface="Arial"/>
              </a:rPr>
              <a:t>home</a:t>
            </a:r>
            <a:endParaRPr sz="1700">
              <a:latin typeface="Arial"/>
              <a:cs typeface="Arial"/>
            </a:endParaRPr>
          </a:p>
        </p:txBody>
      </p:sp>
      <p:sp>
        <p:nvSpPr>
          <p:cNvPr id="871" name="object 8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69379" y="2924555"/>
            <a:ext cx="2674620" cy="554990"/>
          </a:xfrm>
          <a:prstGeom prst="rect">
            <a:avLst/>
          </a:prstGeom>
          <a:blipFill>
            <a:blip r:embed="rId1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2" name="object 872"/>
          <p:cNvSpPr txBox="1"/>
          <p:nvPr/>
        </p:nvSpPr>
        <p:spPr>
          <a:xfrm>
            <a:off x="7251572" y="2989529"/>
            <a:ext cx="11709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ONS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71030" y="3480892"/>
            <a:ext cx="2673350" cy="519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20675">
              <a:lnSpc>
                <a:spcPts val="1939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Pickup </a:t>
            </a:r>
            <a:r>
              <a:rPr sz="1700" spc="-5" dirty="0">
                <a:solidFill>
                  <a:srgbClr val="FFFFFF"/>
                </a:solidFill>
                <a:latin typeface="Arial"/>
                <a:cs typeface="Arial"/>
              </a:rPr>
              <a:t>trucks,</a:t>
            </a:r>
            <a:r>
              <a:rPr sz="17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Arial"/>
                <a:cs typeface="Arial"/>
              </a:rPr>
              <a:t>cargo</a:t>
            </a:r>
            <a:endParaRPr sz="1700">
              <a:latin typeface="Arial"/>
              <a:cs typeface="Arial"/>
            </a:endParaRPr>
          </a:p>
          <a:p>
            <a:pPr marL="320675">
              <a:lnSpc>
                <a:spcPts val="1939"/>
              </a:lnSpc>
            </a:pPr>
            <a:r>
              <a:rPr sz="1700" dirty="0">
                <a:solidFill>
                  <a:srgbClr val="FFFFFF"/>
                </a:solidFill>
                <a:latin typeface="Arial"/>
                <a:cs typeface="Arial"/>
              </a:rPr>
              <a:t>vans,</a:t>
            </a:r>
            <a:r>
              <a:rPr sz="1700" spc="-5" dirty="0">
                <a:solidFill>
                  <a:srgbClr val="FFFFFF"/>
                </a:solidFill>
                <a:latin typeface="Arial"/>
                <a:cs typeface="Arial"/>
              </a:rPr>
              <a:t> etc.</a:t>
            </a:r>
            <a:endParaRPr sz="1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2015" y="779474"/>
            <a:ext cx="457708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0" spc="-5" dirty="0">
                <a:solidFill>
                  <a:srgbClr val="181818"/>
                </a:solidFill>
                <a:latin typeface="Arial"/>
                <a:cs typeface="Arial"/>
              </a:rPr>
              <a:t>Enterprise </a:t>
            </a:r>
            <a:r>
              <a:rPr sz="2500" b="0" spc="-25" dirty="0">
                <a:solidFill>
                  <a:srgbClr val="181818"/>
                </a:solidFill>
                <a:latin typeface="Arial"/>
                <a:cs typeface="Arial"/>
              </a:rPr>
              <a:t>Truck </a:t>
            </a:r>
            <a:r>
              <a:rPr sz="2500" b="0" spc="-5" dirty="0">
                <a:solidFill>
                  <a:srgbClr val="181818"/>
                </a:solidFill>
                <a:latin typeface="Arial"/>
                <a:cs typeface="Arial"/>
              </a:rPr>
              <a:t>Rental</a:t>
            </a:r>
            <a:r>
              <a:rPr sz="2500" b="0" spc="-15" dirty="0">
                <a:solidFill>
                  <a:srgbClr val="181818"/>
                </a:solidFill>
                <a:latin typeface="Arial"/>
                <a:cs typeface="Arial"/>
              </a:rPr>
              <a:t> </a:t>
            </a:r>
            <a:r>
              <a:rPr sz="2500" b="0" spc="-5" dirty="0">
                <a:solidFill>
                  <a:srgbClr val="181818"/>
                </a:solidFill>
                <a:latin typeface="Arial"/>
                <a:cs typeface="Arial"/>
              </a:rPr>
              <a:t>Benefits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330" y="1840433"/>
            <a:ext cx="1400175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002857"/>
                </a:solidFill>
                <a:latin typeface="Arial"/>
                <a:cs typeface="Arial"/>
              </a:rPr>
              <a:t>Dependable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002857"/>
                </a:solidFill>
                <a:latin typeface="Arial"/>
                <a:cs typeface="Arial"/>
              </a:rPr>
              <a:t>Vehicles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0758" y="2897886"/>
            <a:ext cx="90170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2857"/>
                </a:solidFill>
                <a:latin typeface="Arial"/>
                <a:cs typeface="Arial"/>
              </a:rPr>
              <a:t>Flex</a:t>
            </a:r>
            <a:r>
              <a:rPr sz="2000" spc="-10" dirty="0">
                <a:solidFill>
                  <a:srgbClr val="002857"/>
                </a:solidFill>
                <a:latin typeface="Arial"/>
                <a:cs typeface="Arial"/>
              </a:rPr>
              <a:t>i</a:t>
            </a:r>
            <a:r>
              <a:rPr sz="2000" spc="-5" dirty="0">
                <a:solidFill>
                  <a:srgbClr val="002857"/>
                </a:solidFill>
                <a:latin typeface="Arial"/>
                <a:cs typeface="Arial"/>
              </a:rPr>
              <a:t>ble  Rentals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2460" y="2630133"/>
            <a:ext cx="1647825" cy="89535"/>
          </a:xfrm>
          <a:custGeom>
            <a:avLst/>
            <a:gdLst/>
            <a:ahLst/>
            <a:cxnLst/>
            <a:rect l="l" t="t" r="r" b="b"/>
            <a:pathLst>
              <a:path w="1647825" h="89535">
                <a:moveTo>
                  <a:pt x="0" y="89063"/>
                </a:moveTo>
                <a:lnTo>
                  <a:pt x="1647698" y="89063"/>
                </a:lnTo>
                <a:lnTo>
                  <a:pt x="1647698" y="0"/>
                </a:lnTo>
                <a:lnTo>
                  <a:pt x="0" y="0"/>
                </a:lnTo>
                <a:lnTo>
                  <a:pt x="0" y="89063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81451" y="2610702"/>
            <a:ext cx="1647825" cy="89535"/>
          </a:xfrm>
          <a:custGeom>
            <a:avLst/>
            <a:gdLst/>
            <a:ahLst/>
            <a:cxnLst/>
            <a:rect l="l" t="t" r="r" b="b"/>
            <a:pathLst>
              <a:path w="1647825" h="89535">
                <a:moveTo>
                  <a:pt x="0" y="89063"/>
                </a:moveTo>
                <a:lnTo>
                  <a:pt x="1647698" y="89063"/>
                </a:lnTo>
                <a:lnTo>
                  <a:pt x="1647698" y="0"/>
                </a:lnTo>
                <a:lnTo>
                  <a:pt x="0" y="0"/>
                </a:lnTo>
                <a:lnTo>
                  <a:pt x="0" y="89063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65190" y="2618322"/>
            <a:ext cx="1647825" cy="89535"/>
          </a:xfrm>
          <a:custGeom>
            <a:avLst/>
            <a:gdLst/>
            <a:ahLst/>
            <a:cxnLst/>
            <a:rect l="l" t="t" r="r" b="b"/>
            <a:pathLst>
              <a:path w="1647825" h="89535">
                <a:moveTo>
                  <a:pt x="0" y="89063"/>
                </a:moveTo>
                <a:lnTo>
                  <a:pt x="1647697" y="89063"/>
                </a:lnTo>
                <a:lnTo>
                  <a:pt x="1647697" y="0"/>
                </a:lnTo>
                <a:lnTo>
                  <a:pt x="0" y="0"/>
                </a:lnTo>
                <a:lnTo>
                  <a:pt x="0" y="89063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142233" y="1808733"/>
            <a:ext cx="128587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002857"/>
                </a:solidFill>
                <a:latin typeface="Arial"/>
                <a:cs typeface="Arial"/>
              </a:rPr>
              <a:t>N</a:t>
            </a:r>
            <a:r>
              <a:rPr sz="2000" dirty="0">
                <a:solidFill>
                  <a:srgbClr val="002857"/>
                </a:solidFill>
                <a:latin typeface="Arial"/>
                <a:cs typeface="Arial"/>
              </a:rPr>
              <a:t>ationwide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002857"/>
                </a:solidFill>
                <a:latin typeface="Arial"/>
                <a:cs typeface="Arial"/>
              </a:rPr>
              <a:t>Footprint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42233" y="2905201"/>
            <a:ext cx="170942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2857"/>
                </a:solidFill>
                <a:latin typeface="Arial"/>
                <a:cs typeface="Arial"/>
              </a:rPr>
              <a:t>Fully</a:t>
            </a:r>
            <a:r>
              <a:rPr sz="2000" spc="-65" dirty="0">
                <a:solidFill>
                  <a:srgbClr val="002857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2857"/>
                </a:solidFill>
                <a:latin typeface="Arial"/>
                <a:cs typeface="Arial"/>
              </a:rPr>
              <a:t>Equipped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002857"/>
                </a:solidFill>
                <a:latin typeface="Arial"/>
                <a:cs typeface="Arial"/>
              </a:rPr>
              <a:t>Vehicles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64302" y="1843532"/>
            <a:ext cx="148463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002857"/>
                </a:solidFill>
                <a:latin typeface="Arial"/>
                <a:cs typeface="Arial"/>
              </a:rPr>
              <a:t>Simplified  </a:t>
            </a:r>
            <a:r>
              <a:rPr sz="2000" dirty="0">
                <a:solidFill>
                  <a:srgbClr val="002857"/>
                </a:solidFill>
                <a:latin typeface="Arial"/>
                <a:cs typeface="Arial"/>
              </a:rPr>
              <a:t>Tra</a:t>
            </a:r>
            <a:r>
              <a:rPr sz="2000" spc="5" dirty="0">
                <a:solidFill>
                  <a:srgbClr val="002857"/>
                </a:solidFill>
                <a:latin typeface="Arial"/>
                <a:cs typeface="Arial"/>
              </a:rPr>
              <a:t>n</a:t>
            </a:r>
            <a:r>
              <a:rPr sz="2000" dirty="0">
                <a:solidFill>
                  <a:srgbClr val="002857"/>
                </a:solidFill>
                <a:latin typeface="Arial"/>
                <a:cs typeface="Arial"/>
              </a:rPr>
              <a:t>s</a:t>
            </a:r>
            <a:r>
              <a:rPr sz="2000" spc="5" dirty="0">
                <a:solidFill>
                  <a:srgbClr val="002857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002857"/>
                </a:solidFill>
                <a:latin typeface="Arial"/>
                <a:cs typeface="Arial"/>
              </a:rPr>
              <a:t>ctions</a:t>
            </a:r>
            <a:endParaRPr sz="2000">
              <a:latin typeface="Arial"/>
              <a:cs typeface="Arial"/>
            </a:endParaRPr>
          </a:p>
        </p:txBody>
      </p:sp>
      <p:sp>
        <p:nvSpPr>
          <p:cNvPr id="2" name="object 2" descr="Trucks parked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0" y="4016375"/>
            <a:ext cx="9144000" cy="1984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5DADE0513A4C46B1F1BAB7F5121D9E" ma:contentTypeVersion="12" ma:contentTypeDescription="Create a new document." ma:contentTypeScope="" ma:versionID="6f5778da535b9fd2f3f270c0dbffe558">
  <xsd:schema xmlns:xsd="http://www.w3.org/2001/XMLSchema" xmlns:xs="http://www.w3.org/2001/XMLSchema" xmlns:p="http://schemas.microsoft.com/office/2006/metadata/properties" xmlns:ns2="d9e691e4-bcf2-433e-a193-cf7440083b16" xmlns:ns3="6e1a2ea0-05b9-4caa-83bf-6f9c1f6def07" xmlns:ns4="ab06a5aa-8e31-4bdb-9b13-38c58a92ec8a" targetNamespace="http://schemas.microsoft.com/office/2006/metadata/properties" ma:root="true" ma:fieldsID="e79539bc3c1dd9ffa612c0e5abdb6863" ns2:_="" ns3:_="" ns4:_="">
    <xsd:import namespace="d9e691e4-bcf2-433e-a193-cf7440083b16"/>
    <xsd:import namespace="6e1a2ea0-05b9-4caa-83bf-6f9c1f6def07"/>
    <xsd:import namespace="ab06a5aa-8e31-4bdb-9b13-38c58a92ec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e691e4-bcf2-433e-a193-cf7440083b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1a2ea0-05b9-4caa-83bf-6f9c1f6def0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06a5aa-8e31-4bdb-9b13-38c58a92ec8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bdf1b27-83dc-4f04-8f47-fa24306e2ff8}" ma:internalName="TaxCatchAll" ma:showField="CatchAllData" ma:web="6e1a2ea0-05b9-4caa-83bf-6f9c1f6def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b06a5aa-8e31-4bdb-9b13-38c58a92ec8a" xsi:nil="true"/>
    <lcf76f155ced4ddcb4097134ff3c332f xmlns="d9e691e4-bcf2-433e-a193-cf7440083b1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C618962-7DF4-4B2D-9F59-A201744CF4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718B7D-685B-4952-9546-21E9AD60EA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e691e4-bcf2-433e-a193-cf7440083b16"/>
    <ds:schemaRef ds:uri="6e1a2ea0-05b9-4caa-83bf-6f9c1f6def07"/>
    <ds:schemaRef ds:uri="ab06a5aa-8e31-4bdb-9b13-38c58a92ec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E4A1114-82BB-4EA9-9548-CDE8E1CBD6F8}">
  <ds:schemaRefs>
    <ds:schemaRef ds:uri="6e1a2ea0-05b9-4caa-83bf-6f9c1f6def07"/>
    <ds:schemaRef ds:uri="http://purl.org/dc/terms/"/>
    <ds:schemaRef ds:uri="http://purl.org/dc/elements/1.1/"/>
    <ds:schemaRef ds:uri="http://schemas.microsoft.com/office/infopath/2007/PartnerControls"/>
    <ds:schemaRef ds:uri="d9e691e4-bcf2-433e-a193-cf7440083b16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ab06a5aa-8e31-4bdb-9b13-38c58a92ec8a"/>
    <ds:schemaRef ds:uri="http://schemas.microsoft.com/office/2006/metadata/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f6b6dd5b-f02f-441a-99a0-162ac5060bd2}" enabled="0" method="" siteId="{f6b6dd5b-f02f-441a-99a0-162ac5060b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375</Words>
  <Application>Microsoft Office PowerPoint</Application>
  <PresentationFormat>On-screen Show (4:3)</PresentationFormat>
  <Paragraphs>99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 Narrow</vt:lpstr>
      <vt:lpstr>Calibri</vt:lpstr>
      <vt:lpstr>Cambria Math</vt:lpstr>
      <vt:lpstr>Office Theme</vt:lpstr>
      <vt:lpstr>Enterprise National Car Rental Presentation</vt:lpstr>
      <vt:lpstr>UNIVERSITY OF WASHINGTON</vt:lpstr>
      <vt:lpstr>TWO BRANDS TO MEET ANY NEED</vt:lpstr>
      <vt:lpstr>Reserve and pay  for a midsize</vt:lpstr>
      <vt:lpstr>EMERALD CLUB LOT DESIGN</vt:lpstr>
      <vt:lpstr>EMERALD CLUB MEMBERSHIP</vt:lpstr>
      <vt:lpstr>RENTING VS.  MILEAGE  REIMBURSEMENT</vt:lpstr>
      <vt:lpstr>THE BENEFITS OF</vt:lpstr>
      <vt:lpstr>Enterprise Truck Rental Benefits</vt:lpstr>
      <vt:lpstr>North American Footprint</vt:lpstr>
      <vt:lpstr>Booking Process: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Samantha Dang</cp:lastModifiedBy>
  <cp:revision>2</cp:revision>
  <dcterms:created xsi:type="dcterms:W3CDTF">2026-03-20T21:30:04Z</dcterms:created>
  <dcterms:modified xsi:type="dcterms:W3CDTF">2026-03-20T22:01:19Z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2026-03-20T00:00:00Z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2026-03-20T00:00:00Z</vt:filetime>
  </property>
  <property fmtid="{D5CDD505-2E9C-101B-9397-08002B2CF9AE}" pid="5" name="ContentTypeId">
    <vt:lpwstr>0x010100395DADE0513A4C46B1F1BAB7F5121D9E</vt:lpwstr>
  </property>
  <property fmtid="{D5CDD505-2E9C-101B-9397-08002B2CF9AE}" pid="6" name="MediaServiceImageTags">
    <vt:lpwstr/>
  </property>
</Properties>
</file>