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0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1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 autoCompressPictures="0">
  <p:sldMasterIdLst>
    <p:sldMasterId id="2147484460" r:id="rId4"/>
    <p:sldMasterId id="2147484533" r:id="rId5"/>
    <p:sldMasterId id="2147484891" r:id="rId6"/>
    <p:sldMasterId id="2147484951" r:id="rId7"/>
    <p:sldMasterId id="2147484956" r:id="rId8"/>
    <p:sldMasterId id="2147484967" r:id="rId9"/>
    <p:sldMasterId id="2147484989" r:id="rId10"/>
    <p:sldMasterId id="2147485016" r:id="rId11"/>
    <p:sldMasterId id="2147483650" r:id="rId12"/>
    <p:sldMasterId id="2147483652" r:id="rId13"/>
    <p:sldMasterId id="2147485036" r:id="rId14"/>
    <p:sldMasterId id="2147485042" r:id="rId15"/>
    <p:sldMasterId id="2147485075" r:id="rId16"/>
  </p:sldMasterIdLst>
  <p:notesMasterIdLst>
    <p:notesMasterId r:id="rId30"/>
  </p:notesMasterIdLst>
  <p:handoutMasterIdLst>
    <p:handoutMasterId r:id="rId31"/>
  </p:handoutMasterIdLst>
  <p:sldIdLst>
    <p:sldId id="6050" r:id="rId17"/>
    <p:sldId id="4909" r:id="rId18"/>
    <p:sldId id="2147376138" r:id="rId19"/>
    <p:sldId id="2147376026" r:id="rId20"/>
    <p:sldId id="2147376139" r:id="rId21"/>
    <p:sldId id="2147376142" r:id="rId22"/>
    <p:sldId id="2147376140" r:id="rId23"/>
    <p:sldId id="2147376143" r:id="rId24"/>
    <p:sldId id="2147376141" r:id="rId25"/>
    <p:sldId id="2147376144" r:id="rId26"/>
    <p:sldId id="2147376145" r:id="rId27"/>
    <p:sldId id="2147376010" r:id="rId28"/>
    <p:sldId id="2147376011" r:id="rId29"/>
  </p:sldIdLst>
  <p:sldSz cx="13004800" cy="7315200"/>
  <p:notesSz cx="9388475" cy="7102475"/>
  <p:defaultTextStyle>
    <a:defPPr>
      <a:defRPr lang="en-US"/>
    </a:defPPr>
    <a:lvl1pPr marL="0" algn="l" defTabSz="4831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176" algn="l" defTabSz="4831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6354" algn="l" defTabSz="4831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9529" algn="l" defTabSz="4831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2708" algn="l" defTabSz="4831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5885" algn="l" defTabSz="4831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9063" algn="l" defTabSz="4831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2239" algn="l" defTabSz="4831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5415" algn="l" defTabSz="4831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79BF7FD-5784-43D2-9F78-9EAEC33213F6}">
          <p14:sldIdLst>
            <p14:sldId id="6050"/>
            <p14:sldId id="4909"/>
            <p14:sldId id="2147376138"/>
            <p14:sldId id="2147376026"/>
            <p14:sldId id="2147376139"/>
            <p14:sldId id="2147376142"/>
            <p14:sldId id="2147376140"/>
            <p14:sldId id="2147376143"/>
            <p14:sldId id="2147376141"/>
            <p14:sldId id="2147376144"/>
            <p14:sldId id="2147376145"/>
          </p14:sldIdLst>
        </p14:section>
        <p14:section name="Appendix" id="{F4D773BC-F2EE-4A3E-909D-8AB9E6E1CB80}">
          <p14:sldIdLst>
            <p14:sldId id="2147376010"/>
            <p14:sldId id="21473760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44" userDrawn="1">
          <p15:clr>
            <a:srgbClr val="A4A3A4"/>
          </p15:clr>
        </p15:guide>
        <p15:guide id="2" userDrawn="1">
          <p15:clr>
            <a:srgbClr val="A4A3A4"/>
          </p15:clr>
        </p15:guide>
        <p15:guide id="3" orient="horz" pos="4566" userDrawn="1">
          <p15:clr>
            <a:srgbClr val="A4A3A4"/>
          </p15:clr>
        </p15:guide>
        <p15:guide id="4" pos="616" userDrawn="1">
          <p15:clr>
            <a:srgbClr val="A4A3A4"/>
          </p15:clr>
        </p15:guide>
        <p15:guide id="5" pos="7792" userDrawn="1">
          <p15:clr>
            <a:srgbClr val="A4A3A4"/>
          </p15:clr>
        </p15:guide>
        <p15:guide id="6" pos="3377" userDrawn="1">
          <p15:clr>
            <a:srgbClr val="A4A3A4"/>
          </p15:clr>
        </p15:guide>
        <p15:guide id="7" orient="horz" pos="3528" userDrawn="1">
          <p15:clr>
            <a:srgbClr val="A4A3A4"/>
          </p15:clr>
        </p15:guide>
        <p15:guide id="8" pos="578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0" name="Author" initials="A" lastIdx="2541" clrIdx="2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AE53"/>
    <a:srgbClr val="000000"/>
    <a:srgbClr val="D9D9D9"/>
    <a:srgbClr val="E3C88D"/>
    <a:srgbClr val="31006F"/>
    <a:srgbClr val="E8D2A0"/>
    <a:srgbClr val="00B050"/>
    <a:srgbClr val="C5EDD8"/>
    <a:srgbClr val="F1E7FF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7854A3-2D6E-4EAA-A97B-BD59B0652BA9}" v="548" dt="2024-02-13T17:59:09.971"/>
    <p1510:client id="{88FCA735-2266-4DF7-A5E7-895626DF573F}" v="95" dt="2024-02-13T16:25:51.236"/>
    <p1510:client id="{8A7DBFD1-8985-4594-8CE0-4AFC0C75CE1F}" v="176" dt="2024-02-13T17:21:54.551"/>
    <p1510:client id="{B444B805-0C06-4E75-963C-80102626F231}" v="3635" vWet="3641" dt="2024-02-13T16:26:09.8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0" autoAdjust="0"/>
    <p:restoredTop sz="94796" autoAdjust="0"/>
  </p:normalViewPr>
  <p:slideViewPr>
    <p:cSldViewPr snapToGrid="0">
      <p:cViewPr varScale="1">
        <p:scale>
          <a:sx n="60" d="100"/>
          <a:sy n="60" d="100"/>
        </p:scale>
        <p:origin x="728" y="36"/>
      </p:cViewPr>
      <p:guideLst>
        <p:guide orient="horz" pos="2544"/>
        <p:guide/>
        <p:guide orient="horz" pos="4566"/>
        <p:guide pos="616"/>
        <p:guide pos="7792"/>
        <p:guide pos="3377"/>
        <p:guide orient="horz" pos="3528"/>
        <p:guide pos="5789"/>
      </p:guideLst>
    </p:cSldViewPr>
  </p:slideViewPr>
  <p:outlineViewPr>
    <p:cViewPr>
      <p:scale>
        <a:sx n="33" d="100"/>
        <a:sy n="33" d="100"/>
      </p:scale>
      <p:origin x="0" y="-3701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2240" y="3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21" Type="http://schemas.openxmlformats.org/officeDocument/2006/relationships/slide" Target="slides/slide5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9" y="4"/>
            <a:ext cx="4068340" cy="355124"/>
          </a:xfrm>
          <a:prstGeom prst="rect">
            <a:avLst/>
          </a:prstGeom>
        </p:spPr>
        <p:txBody>
          <a:bodyPr vert="horz" lIns="93406" tIns="46702" rIns="93406" bIns="4670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972" y="4"/>
            <a:ext cx="4068340" cy="355124"/>
          </a:xfrm>
          <a:prstGeom prst="rect">
            <a:avLst/>
          </a:prstGeom>
        </p:spPr>
        <p:txBody>
          <a:bodyPr vert="horz" lIns="93406" tIns="46702" rIns="93406" bIns="46702" rtlCol="0"/>
          <a:lstStyle>
            <a:lvl1pPr algn="r">
              <a:defRPr sz="1200"/>
            </a:lvl1pPr>
          </a:lstStyle>
          <a:p>
            <a:fld id="{685F0F4D-3143-F54F-90D7-A2ABC584E48E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9" y="6746119"/>
            <a:ext cx="4068340" cy="355124"/>
          </a:xfrm>
          <a:prstGeom prst="rect">
            <a:avLst/>
          </a:prstGeom>
        </p:spPr>
        <p:txBody>
          <a:bodyPr vert="horz" lIns="93406" tIns="46702" rIns="93406" bIns="4670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72" y="6746119"/>
            <a:ext cx="4068340" cy="355124"/>
          </a:xfrm>
          <a:prstGeom prst="rect">
            <a:avLst/>
          </a:prstGeom>
        </p:spPr>
        <p:txBody>
          <a:bodyPr vert="horz" lIns="93406" tIns="46702" rIns="93406" bIns="46702" rtlCol="0" anchor="b"/>
          <a:lstStyle>
            <a:lvl1pPr algn="r">
              <a:defRPr sz="1200"/>
            </a:lvl1pPr>
          </a:lstStyle>
          <a:p>
            <a:fld id="{7F49EE16-A310-AE4D-9E91-6A244C3B01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6925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9" y="4"/>
            <a:ext cx="4068340" cy="355124"/>
          </a:xfrm>
          <a:prstGeom prst="rect">
            <a:avLst/>
          </a:prstGeom>
        </p:spPr>
        <p:txBody>
          <a:bodyPr vert="horz" lIns="93406" tIns="46702" rIns="93406" bIns="4670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72" y="4"/>
            <a:ext cx="4068340" cy="355124"/>
          </a:xfrm>
          <a:prstGeom prst="rect">
            <a:avLst/>
          </a:prstGeom>
        </p:spPr>
        <p:txBody>
          <a:bodyPr vert="horz" lIns="93406" tIns="46702" rIns="93406" bIns="46702" rtlCol="0"/>
          <a:lstStyle>
            <a:lvl1pPr algn="r">
              <a:defRPr sz="1200"/>
            </a:lvl1pPr>
          </a:lstStyle>
          <a:p>
            <a:fld id="{F133C62B-1BF1-F54A-8DA9-002D51A9B8EA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533400"/>
            <a:ext cx="4730750" cy="2662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06" tIns="46702" rIns="93406" bIns="4670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9" y="3373677"/>
            <a:ext cx="7510780" cy="3196114"/>
          </a:xfrm>
          <a:prstGeom prst="rect">
            <a:avLst/>
          </a:prstGeom>
        </p:spPr>
        <p:txBody>
          <a:bodyPr vert="horz" lIns="93406" tIns="46702" rIns="93406" bIns="4670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9" y="6746119"/>
            <a:ext cx="4068340" cy="355124"/>
          </a:xfrm>
          <a:prstGeom prst="rect">
            <a:avLst/>
          </a:prstGeom>
        </p:spPr>
        <p:txBody>
          <a:bodyPr vert="horz" lIns="93406" tIns="46702" rIns="93406" bIns="4670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72" y="6746119"/>
            <a:ext cx="4068340" cy="355124"/>
          </a:xfrm>
          <a:prstGeom prst="rect">
            <a:avLst/>
          </a:prstGeom>
        </p:spPr>
        <p:txBody>
          <a:bodyPr vert="horz" lIns="93406" tIns="46702" rIns="93406" bIns="46702" rtlCol="0" anchor="b"/>
          <a:lstStyle>
            <a:lvl1pPr algn="r">
              <a:defRPr sz="1200"/>
            </a:lvl1pPr>
          </a:lstStyle>
          <a:p>
            <a:fld id="{21F0486C-94EE-7249-8AC8-76A196C667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950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78" algn="l" defTabSz="457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56" algn="l" defTabSz="457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33" algn="l" defTabSz="457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12" algn="l" defTabSz="457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88" algn="l" defTabSz="457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466" algn="l" defTabSz="457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44" algn="l" defTabSz="457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22" algn="l" defTabSz="457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21B01-14D2-4074-8FB7-7DB32BE9DAAF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728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7675" y="379413"/>
            <a:ext cx="3365500" cy="1892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69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38A0A-9150-4B23-A36C-CA613870FED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69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214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7675" y="379413"/>
            <a:ext cx="3365500" cy="1892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69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38A0A-9150-4B23-A36C-CA613870FED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69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874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Salary over the cap – Nicole worked with WD but design is weak and needs optimization/enhancement, in meantime, core issue is expenses billed to sponsors that are not allowable. UWFT-103582 https://jira.cac.washington.edu/browse/UWFT-103582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0486C-94EE-7249-8AC8-76A196C667C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380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Salary over the cap – Nicole worked with WD but design is weak and needs optimization/enhancement, in meantime, core issue is expenses billed to sponsors that are not allowable. UWFT-103582 https://jira.cac.washington.edu/browse/UWFT-103582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0486C-94EE-7249-8AC8-76A196C667C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858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Salary over the cap – Nicole worked with WD but design is weak and needs optimization/enhancement, in meantime, core issue is expenses billed to sponsors that are not allowable. UWFT-103582 https://jira.cac.washington.edu/browse/UWFT-103582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0486C-94EE-7249-8AC8-76A196C667C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640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Salary over the cap – Nicole worked with WD but design is weak and needs optimization/enhancement, in meantime, core issue is expenses billed to sponsors that are not allowable. UWFT-103582 https://jira.cac.washington.edu/browse/UWFT-103582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0486C-94EE-7249-8AC8-76A196C667C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144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Salary over the cap – Nicole worked with WD but design is weak and needs optimization/enhancement, in meantime, core issue is expenses billed to sponsors that are not allowable. UWFT-103582 https://jira.cac.washington.edu/browse/UWFT-103582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0486C-94EE-7249-8AC8-76A196C667C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019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Salary over the cap – Nicole worked with WD but design is weak and needs optimization/enhancement, in meantime, core issue is expenses billed to sponsors that are not allowable. UWFT-103582 https://jira.cac.washington.edu/browse/UWFT-103582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0486C-94EE-7249-8AC8-76A196C667C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317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21B01-14D2-4074-8FB7-7DB32BE9DAAF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670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0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0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6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6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6.pn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6.pn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12.emf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12.emf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2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24.png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12.emf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6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6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9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6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9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3.xml"/><Relationship Id="rId5" Type="http://schemas.openxmlformats.org/officeDocument/2006/relationships/image" Target="../media/image20.png"/><Relationship Id="rId4" Type="http://schemas.openxmlformats.org/officeDocument/2006/relationships/image" Target="../media/image12.emf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4.xml"/><Relationship Id="rId5" Type="http://schemas.openxmlformats.org/officeDocument/2006/relationships/image" Target="../media/image20.png"/><Relationship Id="rId4" Type="http://schemas.openxmlformats.org/officeDocument/2006/relationships/image" Target="../media/image1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0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05" y="4273157"/>
            <a:ext cx="3248786" cy="1202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55388" y="1244932"/>
            <a:ext cx="9916160" cy="2817873"/>
          </a:xfrm>
          <a:prstGeom prst="rect">
            <a:avLst/>
          </a:prstGeom>
        </p:spPr>
        <p:txBody>
          <a:bodyPr anchor="b"/>
          <a:lstStyle>
            <a:lvl1pPr algn="l">
              <a:defRPr sz="5335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085" y="6319996"/>
            <a:ext cx="4689028" cy="61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67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4755" y="1083063"/>
            <a:ext cx="1569822" cy="137049"/>
          </a:xfrm>
          <a:prstGeom prst="rect">
            <a:avLst/>
          </a:prstGeom>
        </p:spPr>
      </p:pic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7047" y="1323623"/>
            <a:ext cx="11658117" cy="5048729"/>
          </a:xfrm>
          <a:prstGeom prst="rect">
            <a:avLst/>
          </a:prstGeom>
        </p:spPr>
        <p:txBody>
          <a:bodyPr anchor="ctr"/>
          <a:lstStyle>
            <a:lvl1pPr marL="487684" indent="-487684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5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610" indent="-325122">
              <a:buSzPct val="100000"/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5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98" indent="-325122">
              <a:buFont typeface="Lucida Grande"/>
              <a:buChar char="&gt;"/>
              <a:defRPr sz="1992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56" y="462085"/>
            <a:ext cx="11640409" cy="517466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2290F2C-BE27-4FCA-A660-C90CC0BA8F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5004" y="6720870"/>
            <a:ext cx="2335316" cy="30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589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5387" y="396279"/>
            <a:ext cx="11640410" cy="105813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42" y="1533659"/>
            <a:ext cx="1931639" cy="7152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55388" y="1846046"/>
            <a:ext cx="11640408" cy="4385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baseline="0">
                <a:solidFill>
                  <a:srgbClr val="4B2E83"/>
                </a:solidFill>
                <a:latin typeface="Uni Sans Regular"/>
                <a:cs typeface="Uni Sans Regular"/>
              </a:defRPr>
            </a:lvl1pPr>
            <a:lvl2pPr marL="48769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08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78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LIGHT, 24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37678" y="2474921"/>
            <a:ext cx="11658118" cy="4064092"/>
          </a:xfrm>
          <a:prstGeom prst="rect">
            <a:avLst/>
          </a:prstGeom>
        </p:spPr>
        <p:txBody>
          <a:bodyPr/>
          <a:lstStyle>
            <a:lvl1pPr marL="365771" indent="-365771">
              <a:buFont typeface="Lucida Grande"/>
              <a:buChar char="&gt;"/>
              <a:defRPr sz="256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219238" indent="-243848">
              <a:buSzPct val="100000"/>
              <a:buFont typeface="Lucida Grande"/>
              <a:buChar char="&gt;"/>
              <a:defRPr sz="192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194629" indent="-243848">
              <a:buFont typeface="Lucida Grande"/>
              <a:buChar char="&gt;"/>
              <a:defRPr sz="1493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844" y="6919954"/>
            <a:ext cx="3449308" cy="17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5387" y="396279"/>
            <a:ext cx="11639124" cy="105813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42" y="1533659"/>
            <a:ext cx="1931639" cy="71520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37678" y="1852507"/>
            <a:ext cx="11656832" cy="4283197"/>
          </a:xfrm>
          <a:prstGeom prst="rect">
            <a:avLst/>
          </a:prstGeom>
        </p:spPr>
        <p:txBody>
          <a:bodyPr/>
          <a:lstStyle>
            <a:lvl1pPr marL="365771" indent="-365771">
              <a:buFont typeface="Lucida Grande"/>
              <a:buChar char="&gt;"/>
              <a:defRPr sz="256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219238" indent="-243848">
              <a:buSzPct val="100000"/>
              <a:buFont typeface="Lucida Grande"/>
              <a:buChar char="&gt;"/>
              <a:defRPr sz="192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194629" indent="-243848">
              <a:buFont typeface="Lucida Grande"/>
              <a:buChar char="&gt;"/>
              <a:defRPr sz="1493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09" y="6346037"/>
            <a:ext cx="1950720" cy="98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5387" y="396279"/>
            <a:ext cx="11543671" cy="105813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42" y="1533659"/>
            <a:ext cx="1931639" cy="71520"/>
          </a:xfrm>
          <a:prstGeom prst="rect">
            <a:avLst/>
          </a:prstGeom>
        </p:spPr>
      </p:pic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1090508" y="1852507"/>
            <a:ext cx="11408550" cy="47277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60" b="0" i="1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750" y="6919954"/>
            <a:ext cx="3449308" cy="17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54756" y="917323"/>
            <a:ext cx="9916160" cy="3757164"/>
          </a:xfrm>
          <a:prstGeom prst="rect">
            <a:avLst/>
          </a:prstGeom>
        </p:spPr>
        <p:txBody>
          <a:bodyPr anchor="b"/>
          <a:lstStyle>
            <a:lvl1pPr algn="l">
              <a:defRPr sz="7111" b="1" i="0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937" y="4873172"/>
            <a:ext cx="2275840" cy="198684"/>
          </a:xfrm>
          <a:prstGeom prst="rect">
            <a:avLst/>
          </a:prstGeom>
        </p:spPr>
      </p:pic>
      <p:pic>
        <p:nvPicPr>
          <p:cNvPr id="2" name="Picture 1" descr="Be Boundless 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38" y="6540241"/>
            <a:ext cx="3436477" cy="303625"/>
          </a:xfrm>
          <a:prstGeom prst="rect">
            <a:avLst/>
          </a:prstGeom>
        </p:spPr>
      </p:pic>
      <p:pic>
        <p:nvPicPr>
          <p:cNvPr id="7" name="Picture 6" descr="W 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90" y="6001715"/>
            <a:ext cx="1950720" cy="131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357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55" y="917323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7111" b="1" i="0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r>
              <a:rPr lang="en-US" dirty="0"/>
              <a:t>TITLE HERE </a:t>
            </a:r>
            <a:br>
              <a:rPr lang="en-US" dirty="0"/>
            </a:br>
            <a:r>
              <a:rPr lang="en-US" dirty="0"/>
              <a:t>ENCODE NORMAL BLACK, 50 PT.</a:t>
            </a: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937" y="4873172"/>
            <a:ext cx="2275840" cy="198684"/>
          </a:xfrm>
          <a:prstGeom prst="rect">
            <a:avLst/>
          </a:prstGeom>
        </p:spPr>
      </p:pic>
      <p:pic>
        <p:nvPicPr>
          <p:cNvPr id="8" name="Picture 7" descr="University of Washington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38" y="6649643"/>
            <a:ext cx="3612444" cy="245065"/>
          </a:xfrm>
          <a:prstGeom prst="rect">
            <a:avLst/>
          </a:prstGeom>
        </p:spPr>
      </p:pic>
      <p:pic>
        <p:nvPicPr>
          <p:cNvPr id="7" name="Picture 6" descr="W 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90" y="6001715"/>
            <a:ext cx="1950720" cy="131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0823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7046" y="528370"/>
            <a:ext cx="11658118" cy="1413369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  <p:pic>
        <p:nvPicPr>
          <p:cNvPr id="11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5" y="1939211"/>
            <a:ext cx="1569822" cy="137048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54756" y="24613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3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91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REGULAR, 24 PT.)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7046" y="3299896"/>
            <a:ext cx="11658118" cy="3202505"/>
          </a:xfrm>
          <a:prstGeom prst="rect">
            <a:avLst/>
          </a:prstGeom>
        </p:spPr>
        <p:txBody>
          <a:bodyPr/>
          <a:lstStyle>
            <a:lvl1pPr marL="487672" indent="-487672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75" indent="-325115">
              <a:buSzPct val="100000"/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34" indent="-325115">
              <a:buFont typeface="Lucida Grande"/>
              <a:buChar char="&gt;"/>
              <a:defRPr sz="1991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19" name="Pictur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720" y="6649643"/>
            <a:ext cx="3612444" cy="24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1064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7046" y="525843"/>
            <a:ext cx="11658118" cy="1413369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5" y="1939211"/>
            <a:ext cx="1569822" cy="137048"/>
          </a:xfrm>
          <a:prstGeom prst="rect">
            <a:avLst/>
          </a:prstGeom>
        </p:spPr>
      </p:pic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7046" y="2461394"/>
            <a:ext cx="11658118" cy="3364837"/>
          </a:xfrm>
          <a:prstGeom prst="rect">
            <a:avLst/>
          </a:prstGeom>
        </p:spPr>
        <p:txBody>
          <a:bodyPr/>
          <a:lstStyle>
            <a:lvl1pPr marL="487672" indent="-487672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75" indent="-325115">
              <a:buSzPct val="100000"/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34" indent="-325115">
              <a:buFont typeface="Lucida Grande"/>
              <a:buChar char="&gt;"/>
              <a:defRPr sz="1991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90" y="6001715"/>
            <a:ext cx="1950720" cy="131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0445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56" y="527108"/>
            <a:ext cx="11640408" cy="1413369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5" y="1939211"/>
            <a:ext cx="1569822" cy="137048"/>
          </a:xfrm>
          <a:prstGeom prst="rect">
            <a:avLst/>
          </a:prstGeom>
        </p:spPr>
      </p:pic>
      <p:sp>
        <p:nvSpPr>
          <p:cNvPr id="6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637046" y="2453301"/>
            <a:ext cx="11640408" cy="40222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13" b="0" i="1" baseline="0">
                <a:solidFill>
                  <a:srgbClr val="FFFFFF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pic>
        <p:nvPicPr>
          <p:cNvPr id="16" name="Pictur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720" y="6649643"/>
            <a:ext cx="3612444" cy="24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687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_Title Slide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91403BB8-FE22-414F-A7DC-5173D93AB0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7842081-A822-4595-A3C9-CE9A74968A55}"/>
              </a:ext>
            </a:extLst>
          </p:cNvPr>
          <p:cNvSpPr/>
          <p:nvPr userDrawn="1"/>
        </p:nvSpPr>
        <p:spPr>
          <a:xfrm>
            <a:off x="2" y="0"/>
            <a:ext cx="1304118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6A24A3-2469-4535-BF17-D9151C7F0B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37" y="4873175"/>
            <a:ext cx="2275840" cy="198684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54573B-D5B6-4023-A486-E86DF7872F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89525" y="6249614"/>
            <a:ext cx="2993847" cy="72722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7C40198-6921-470E-8BB0-E8DA1FC2A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755" y="917326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5333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UWFT PPT TEMPLATE</a:t>
            </a:r>
          </a:p>
        </p:txBody>
      </p:sp>
    </p:spTree>
    <p:extLst>
      <p:ext uri="{BB962C8B-B14F-4D97-AF65-F5344CB8AC3E}">
        <p14:creationId xmlns:p14="http://schemas.microsoft.com/office/powerpoint/2010/main" val="783782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6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7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6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5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29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4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593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1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365736" indent="-365736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20" indent="-243825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416" indent="-243825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53" y="6738123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32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56" y="462085"/>
            <a:ext cx="11640409" cy="517466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10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637047" y="1939213"/>
            <a:ext cx="11640409" cy="47255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13" b="0" i="1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A858859-3BAA-4B61-A436-5267CD5980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9849" y="6738118"/>
            <a:ext cx="2335316" cy="3036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26DC03-5128-4F80-81CD-8AA579A24B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4755" y="1083063"/>
            <a:ext cx="1569822" cy="13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9897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_Content Slide 3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6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7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6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5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29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4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593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1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365736" indent="-365736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20" indent="-243825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416" indent="-243825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</p:spTree>
    <p:extLst>
      <p:ext uri="{BB962C8B-B14F-4D97-AF65-F5344CB8AC3E}">
        <p14:creationId xmlns:p14="http://schemas.microsoft.com/office/powerpoint/2010/main" val="14131946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6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5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5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6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2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8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64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0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365746" indent="-365746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51" indent="-243831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470" indent="-243831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51" y="6738121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2865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hite_Content Slide 3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6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5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5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6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2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8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64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0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365746" indent="-365746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51" indent="-243831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470" indent="-243831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</p:spTree>
    <p:extLst>
      <p:ext uri="{BB962C8B-B14F-4D97-AF65-F5344CB8AC3E}">
        <p14:creationId xmlns:p14="http://schemas.microsoft.com/office/powerpoint/2010/main" val="336641450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hite_Title Slide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91403BB8-FE22-414F-A7DC-5173D93AB0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7842081-A822-4595-A3C9-CE9A74968A55}"/>
              </a:ext>
            </a:extLst>
          </p:cNvPr>
          <p:cNvSpPr/>
          <p:nvPr userDrawn="1"/>
        </p:nvSpPr>
        <p:spPr>
          <a:xfrm>
            <a:off x="2" y="0"/>
            <a:ext cx="1304118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73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6A24A3-2469-4535-BF17-D9151C7F0B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37" y="4873172"/>
            <a:ext cx="2275840" cy="198684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54573B-D5B6-4023-A486-E86DF7872F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89525" y="6249614"/>
            <a:ext cx="2993847" cy="72722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7C40198-6921-470E-8BB0-E8DA1FC2A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755" y="917325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5333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UWFT PPT TEMPLATE</a:t>
            </a:r>
          </a:p>
        </p:txBody>
      </p:sp>
    </p:spTree>
    <p:extLst>
      <p:ext uri="{BB962C8B-B14F-4D97-AF65-F5344CB8AC3E}">
        <p14:creationId xmlns:p14="http://schemas.microsoft.com/office/powerpoint/2010/main" val="1044190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8401AF7D-5279-41C7-BF89-45A1E46B0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A368F04-4CDB-40B3-9081-CC1794EAA545}"/>
              </a:ext>
            </a:extLst>
          </p:cNvPr>
          <p:cNvSpPr/>
          <p:nvPr userDrawn="1"/>
        </p:nvSpPr>
        <p:spPr>
          <a:xfrm>
            <a:off x="2" y="0"/>
            <a:ext cx="1304118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73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846" y="1235056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9" y="596898"/>
            <a:ext cx="11658119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90818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0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5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61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1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9" y="2597314"/>
            <a:ext cx="11658119" cy="3202505"/>
          </a:xfrm>
          <a:prstGeom prst="rect">
            <a:avLst/>
          </a:prstGeom>
        </p:spPr>
        <p:txBody>
          <a:bodyPr/>
          <a:lstStyle>
            <a:lvl1pPr marL="365740" indent="-365740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33" indent="-243826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8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438" indent="-243826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59851" y="6738120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26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6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9" y="596898"/>
            <a:ext cx="11658119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8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0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5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61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1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9" y="2597314"/>
            <a:ext cx="11658119" cy="3202505"/>
          </a:xfrm>
          <a:prstGeom prst="rect">
            <a:avLst/>
          </a:prstGeom>
        </p:spPr>
        <p:txBody>
          <a:bodyPr/>
          <a:lstStyle>
            <a:lvl1pPr marL="365740" indent="-365740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33" indent="-243826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8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438" indent="-243826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51" y="6738120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0132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hite_Content Slide 3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6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9" y="596898"/>
            <a:ext cx="11658119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8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0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5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61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1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9" y="2597314"/>
            <a:ext cx="11658119" cy="3202505"/>
          </a:xfrm>
          <a:prstGeom prst="rect">
            <a:avLst/>
          </a:prstGeom>
        </p:spPr>
        <p:txBody>
          <a:bodyPr/>
          <a:lstStyle>
            <a:lvl1pPr marL="365740" indent="-365740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33" indent="-243826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8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438" indent="-243826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</p:spTree>
    <p:extLst>
      <p:ext uri="{BB962C8B-B14F-4D97-AF65-F5344CB8AC3E}">
        <p14:creationId xmlns:p14="http://schemas.microsoft.com/office/powerpoint/2010/main" val="305432765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8401AF7D-5279-41C7-BF89-45A1E46B0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A368F04-4CDB-40B3-9081-CC1794EAA545}"/>
              </a:ext>
            </a:extLst>
          </p:cNvPr>
          <p:cNvSpPr/>
          <p:nvPr userDrawn="1"/>
        </p:nvSpPr>
        <p:spPr>
          <a:xfrm>
            <a:off x="2" y="0"/>
            <a:ext cx="1304118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73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846" y="1235056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7" y="596897"/>
            <a:ext cx="11658119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90816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8" y="17731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6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3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9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6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0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7" y="2597312"/>
            <a:ext cx="11658119" cy="3202505"/>
          </a:xfrm>
          <a:prstGeom prst="rect">
            <a:avLst/>
          </a:prstGeom>
        </p:spPr>
        <p:txBody>
          <a:bodyPr/>
          <a:lstStyle>
            <a:lvl1pPr marL="365749" indent="-365749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62" indent="-243832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8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492" indent="-243832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59850" y="6738119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88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6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7" y="596897"/>
            <a:ext cx="11658119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6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8" y="17731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6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3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9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6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0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7" y="2597312"/>
            <a:ext cx="11658119" cy="3202505"/>
          </a:xfrm>
          <a:prstGeom prst="rect">
            <a:avLst/>
          </a:prstGeom>
        </p:spPr>
        <p:txBody>
          <a:bodyPr/>
          <a:lstStyle>
            <a:lvl1pPr marL="365749" indent="-365749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62" indent="-243832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8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492" indent="-243832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50" y="6738119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4987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hite_Content Slide 3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6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7" y="596897"/>
            <a:ext cx="11658119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6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8" y="17731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6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3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9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6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0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7" y="2597312"/>
            <a:ext cx="11658119" cy="3202505"/>
          </a:xfrm>
          <a:prstGeom prst="rect">
            <a:avLst/>
          </a:prstGeom>
        </p:spPr>
        <p:txBody>
          <a:bodyPr/>
          <a:lstStyle>
            <a:lvl1pPr marL="365749" indent="-365749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62" indent="-243832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8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492" indent="-243832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</p:spTree>
    <p:extLst>
      <p:ext uri="{BB962C8B-B14F-4D97-AF65-F5344CB8AC3E}">
        <p14:creationId xmlns:p14="http://schemas.microsoft.com/office/powerpoint/2010/main" val="1220315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7EF4F52D-E178-42C6-9597-FF75E03360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7047" y="3299896"/>
            <a:ext cx="11658117" cy="3202505"/>
          </a:xfrm>
          <a:prstGeom prst="rect">
            <a:avLst/>
          </a:prstGeom>
        </p:spPr>
        <p:txBody>
          <a:bodyPr/>
          <a:lstStyle>
            <a:lvl1pPr marL="487684" indent="-487684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5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610" indent="-325122">
              <a:buSzPct val="100000"/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5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98" indent="-325122">
              <a:buFont typeface="Lucida Grande"/>
              <a:buChar char="&gt;"/>
              <a:defRPr sz="1992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4B26974-13BB-4B72-B68E-094B650A0D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756" y="2461394"/>
            <a:ext cx="11640409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4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7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97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3A4C5D-08C6-4F99-B6B4-63E7B91AB3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5" y="1939212"/>
            <a:ext cx="1569822" cy="13704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2D7105C-074D-4774-999B-8E6677BD9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047" y="528372"/>
            <a:ext cx="11658117" cy="1413369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3D3DDB7-D1F0-46A9-9D4F-CAAF6C5095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7404" y="6681966"/>
            <a:ext cx="2017759" cy="26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9018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hite_Title Slide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91403BB8-FE22-414F-A7DC-5173D93AB0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7842081-A822-4595-A3C9-CE9A74968A55}"/>
              </a:ext>
            </a:extLst>
          </p:cNvPr>
          <p:cNvSpPr/>
          <p:nvPr userDrawn="1"/>
        </p:nvSpPr>
        <p:spPr>
          <a:xfrm>
            <a:off x="2" y="0"/>
            <a:ext cx="1304118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6A24A3-2469-4535-BF17-D9151C7F0B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37" y="4873176"/>
            <a:ext cx="2275840" cy="198684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54573B-D5B6-4023-A486-E86DF7872F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89525" y="6249614"/>
            <a:ext cx="2993847" cy="72722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7C40198-6921-470E-8BB0-E8DA1FC2A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755" y="917326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5335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UWFT PPT TEMPLATE</a:t>
            </a:r>
          </a:p>
        </p:txBody>
      </p:sp>
    </p:spTree>
    <p:extLst>
      <p:ext uri="{BB962C8B-B14F-4D97-AF65-F5344CB8AC3E}">
        <p14:creationId xmlns:p14="http://schemas.microsoft.com/office/powerpoint/2010/main" val="535293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8401AF7D-5279-41C7-BF89-45A1E46B0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A368F04-4CDB-40B3-9081-CC1794EAA545}"/>
              </a:ext>
            </a:extLst>
          </p:cNvPr>
          <p:cNvSpPr/>
          <p:nvPr userDrawn="1"/>
        </p:nvSpPr>
        <p:spPr>
          <a:xfrm>
            <a:off x="2" y="0"/>
            <a:ext cx="1304118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846" y="1235059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41" y="596898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90818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6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2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653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1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41" y="2597314"/>
            <a:ext cx="11658118" cy="3202505"/>
          </a:xfrm>
          <a:prstGeom prst="rect">
            <a:avLst/>
          </a:prstGeom>
        </p:spPr>
        <p:txBody>
          <a:bodyPr/>
          <a:lstStyle>
            <a:lvl1pPr marL="365749" indent="-365749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58" indent="-243833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486" indent="-243833">
              <a:buFont typeface="Lucida Grande"/>
              <a:buChar char="&gt;"/>
              <a:defRPr sz="1495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59853" y="6738124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875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9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41" y="596898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8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6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2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653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1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41" y="2597314"/>
            <a:ext cx="11658118" cy="3202505"/>
          </a:xfrm>
          <a:prstGeom prst="rect">
            <a:avLst/>
          </a:prstGeom>
        </p:spPr>
        <p:txBody>
          <a:bodyPr/>
          <a:lstStyle>
            <a:lvl1pPr marL="365749" indent="-365749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58" indent="-243833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486" indent="-243833">
              <a:buFont typeface="Lucida Grande"/>
              <a:buChar char="&gt;"/>
              <a:defRPr sz="1495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53" y="6738124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5763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White_Content Slide 3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9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41" y="596898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8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6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2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653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1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41" y="2597314"/>
            <a:ext cx="11658118" cy="3202505"/>
          </a:xfrm>
          <a:prstGeom prst="rect">
            <a:avLst/>
          </a:prstGeom>
        </p:spPr>
        <p:txBody>
          <a:bodyPr/>
          <a:lstStyle>
            <a:lvl1pPr marL="365749" indent="-365749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58" indent="-243833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486" indent="-243833">
              <a:buFont typeface="Lucida Grande"/>
              <a:buChar char="&gt;"/>
              <a:defRPr sz="1495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</p:spTree>
    <p:extLst>
      <p:ext uri="{BB962C8B-B14F-4D97-AF65-F5344CB8AC3E}">
        <p14:creationId xmlns:p14="http://schemas.microsoft.com/office/powerpoint/2010/main" val="231000505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8401AF7D-5279-41C7-BF89-45A1E46B0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A368F04-4CDB-40B3-9081-CC1794EAA545}"/>
              </a:ext>
            </a:extLst>
          </p:cNvPr>
          <p:cNvSpPr/>
          <p:nvPr userDrawn="1"/>
        </p:nvSpPr>
        <p:spPr>
          <a:xfrm>
            <a:off x="2" y="0"/>
            <a:ext cx="1304118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846" y="1235058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9" y="596897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90816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7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5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02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70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0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9" y="2597312"/>
            <a:ext cx="11658118" cy="3202505"/>
          </a:xfrm>
          <a:prstGeom prst="rect">
            <a:avLst/>
          </a:prstGeom>
        </p:spPr>
        <p:txBody>
          <a:bodyPr/>
          <a:lstStyle>
            <a:lvl1pPr marL="365757" indent="-365757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88" indent="-243839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540" indent="-243839">
              <a:buFont typeface="Lucida Grande"/>
              <a:buChar char="&gt;"/>
              <a:defRPr sz="1495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59851" y="6738123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9525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8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9" y="596897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6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7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5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02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70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0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9" y="2597312"/>
            <a:ext cx="11658118" cy="3202505"/>
          </a:xfrm>
          <a:prstGeom prst="rect">
            <a:avLst/>
          </a:prstGeom>
        </p:spPr>
        <p:txBody>
          <a:bodyPr/>
          <a:lstStyle>
            <a:lvl1pPr marL="365757" indent="-365757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88" indent="-243839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540" indent="-243839">
              <a:buFont typeface="Lucida Grande"/>
              <a:buChar char="&gt;"/>
              <a:defRPr sz="1495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51" y="6738123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5658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White_Content Slide 3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8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9" y="596897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6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7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5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02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70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0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9" y="2597312"/>
            <a:ext cx="11658118" cy="3202505"/>
          </a:xfrm>
          <a:prstGeom prst="rect">
            <a:avLst/>
          </a:prstGeom>
        </p:spPr>
        <p:txBody>
          <a:bodyPr/>
          <a:lstStyle>
            <a:lvl1pPr marL="365757" indent="-365757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88" indent="-243839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540" indent="-243839">
              <a:buFont typeface="Lucida Grande"/>
              <a:buChar char="&gt;"/>
              <a:defRPr sz="1495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</p:spTree>
    <p:extLst>
      <p:ext uri="{BB962C8B-B14F-4D97-AF65-F5344CB8AC3E}">
        <p14:creationId xmlns:p14="http://schemas.microsoft.com/office/powerpoint/2010/main" val="49615511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8A2689-1CBE-4BFF-B995-6B7EC13B4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832" y="3666008"/>
            <a:ext cx="1569822" cy="13704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51FDAEC-6032-4B1C-BB06-69B39C6E46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344" y="3009785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 cap="none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C1B0FC-921C-4371-A944-F6A14F655C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6" y="6738111"/>
            <a:ext cx="2017759" cy="262366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DCDF131-7513-40D8-96A4-52EDD98C0A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51" y="6738123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39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hite_Title Slide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91403BB8-FE22-414F-A7DC-5173D93AB0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7842081-A822-4595-A3C9-CE9A74968A55}"/>
              </a:ext>
            </a:extLst>
          </p:cNvPr>
          <p:cNvSpPr/>
          <p:nvPr userDrawn="1"/>
        </p:nvSpPr>
        <p:spPr>
          <a:xfrm>
            <a:off x="2" y="0"/>
            <a:ext cx="1304118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7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6A24A3-2469-4535-BF17-D9151C7F0B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37" y="4873175"/>
            <a:ext cx="2275840" cy="198684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54573B-D5B6-4023-A486-E86DF7872F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89525" y="6249614"/>
            <a:ext cx="2993847" cy="72722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7C40198-6921-470E-8BB0-E8DA1FC2A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755" y="917326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5333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UWFT PPT TEMPLATE</a:t>
            </a:r>
          </a:p>
        </p:txBody>
      </p:sp>
    </p:spTree>
    <p:extLst>
      <p:ext uri="{BB962C8B-B14F-4D97-AF65-F5344CB8AC3E}">
        <p14:creationId xmlns:p14="http://schemas.microsoft.com/office/powerpoint/2010/main" val="373667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6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8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8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2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24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87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493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1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5"/>
            <a:ext cx="11658118" cy="3202505"/>
          </a:xfrm>
          <a:prstGeom prst="rect">
            <a:avLst/>
          </a:prstGeom>
        </p:spPr>
        <p:txBody>
          <a:bodyPr/>
          <a:lstStyle>
            <a:lvl1pPr marL="365719" indent="-365719">
              <a:buFont typeface="Lucida Grande"/>
              <a:buChar char="&gt;"/>
              <a:defRPr sz="213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060" indent="-243812">
              <a:buSzPct val="100000"/>
              <a:buFont typeface="Lucida Grande"/>
              <a:buChar char="&gt;"/>
              <a:defRPr sz="1707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49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302" indent="-243812">
              <a:buFont typeface="Lucida Grande"/>
              <a:buChar char="&gt;"/>
              <a:defRPr sz="128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20 pt.)</a:t>
            </a:r>
          </a:p>
          <a:p>
            <a:pPr lvl="1"/>
            <a:r>
              <a:rPr lang="en-US"/>
              <a:t>Second level (Open Sans, 18)</a:t>
            </a:r>
          </a:p>
          <a:p>
            <a:pPr lvl="2"/>
            <a:r>
              <a:rPr lang="en-US"/>
              <a:t>Third level (Open Sans, 16)</a:t>
            </a:r>
          </a:p>
          <a:p>
            <a:pPr lvl="3"/>
            <a:r>
              <a:rPr lang="en-US"/>
              <a:t>Fourth level (Open Sans, 14)</a:t>
            </a:r>
          </a:p>
          <a:p>
            <a:pPr lvl="4"/>
            <a:r>
              <a:rPr lang="en-US"/>
              <a:t>Fifth level (Open Sans, 12)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53" y="6738124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26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 and Content 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40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15265" y="320612"/>
            <a:ext cx="11481381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265" y="892554"/>
            <a:ext cx="1177366" cy="1027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B02F48-3E6F-4547-AF06-A81D40B639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401" y="6586003"/>
            <a:ext cx="3381247" cy="442406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0C8692A-3266-4835-A694-F786994C32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5265" y="1084392"/>
            <a:ext cx="11481381" cy="5336306"/>
          </a:xfrm>
          <a:prstGeom prst="rect">
            <a:avLst/>
          </a:prstGeom>
        </p:spPr>
        <p:txBody>
          <a:bodyPr/>
          <a:lstStyle>
            <a:lvl1pPr marL="365774" indent="-365774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246" indent="-243850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644" indent="-243850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</p:spTree>
    <p:extLst>
      <p:ext uri="{BB962C8B-B14F-4D97-AF65-F5344CB8AC3E}">
        <p14:creationId xmlns:p14="http://schemas.microsoft.com/office/powerpoint/2010/main" val="241384787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E968516-223E-48D2-BE13-88A96C431C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704" y="1704"/>
          <a:ext cx="1692" cy="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24" imgH="526" progId="TCLayout.ActiveDocument.1">
                  <p:embed/>
                </p:oleObj>
              </mc:Choice>
              <mc:Fallback>
                <p:oleObj name="think-cell Slide" r:id="rId3" imgW="524" imgH="5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E968516-223E-48D2-BE13-88A96C431C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4" y="1704"/>
                        <a:ext cx="1692" cy="1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441" y="396284"/>
            <a:ext cx="11640410" cy="4770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401" b="0" i="0" baseline="0">
                <a:solidFill>
                  <a:srgbClr val="33006F"/>
                </a:solidFill>
                <a:latin typeface="Encode Sans Normal Black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4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73147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9721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46295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95727" y="1100118"/>
            <a:ext cx="11656832" cy="5417556"/>
          </a:xfrm>
          <a:prstGeom prst="rect">
            <a:avLst/>
          </a:prstGeom>
        </p:spPr>
        <p:txBody>
          <a:bodyPr/>
          <a:lstStyle>
            <a:lvl1pPr marL="274304" indent="-274304"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348" indent="-182871">
              <a:buSzPct val="100000"/>
              <a:buFont typeface="Lucida Grande"/>
              <a:buChar char="&gt;"/>
              <a:defRPr sz="1441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8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645827" indent="-182871">
              <a:buFont typeface="Lucida Grande"/>
              <a:buChar char="&gt;"/>
              <a:defRPr sz="1121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Bulleted content here (Calibri Regular, 24 pt.)</a:t>
            </a:r>
          </a:p>
          <a:p>
            <a:pPr lvl="1"/>
            <a:r>
              <a:rPr lang="en-US"/>
              <a:t>Second level (Calibri Regular, 20)</a:t>
            </a:r>
          </a:p>
          <a:p>
            <a:pPr lvl="2"/>
            <a:r>
              <a:rPr lang="en-US"/>
              <a:t>Third level (Calibri Regular, 18)</a:t>
            </a:r>
          </a:p>
          <a:p>
            <a:pPr lvl="3"/>
            <a:r>
              <a:rPr lang="en-US"/>
              <a:t>Fourth level (Calibri Regular, 16)</a:t>
            </a:r>
          </a:p>
          <a:p>
            <a:pPr lvl="4"/>
            <a:r>
              <a:rPr lang="en-US"/>
              <a:t>Fifth level (Calibri Regular, 14)</a:t>
            </a:r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8178" y="6922436"/>
            <a:ext cx="453427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AA379F-56FD-4016-8B55-9764BFAF57C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2467" y="910019"/>
            <a:ext cx="1569823" cy="1027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FE8817-C42B-4281-9674-BA43D9D4ED6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223" y="6722973"/>
            <a:ext cx="3606663" cy="4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7568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403" y="6586005"/>
            <a:ext cx="3381247" cy="442406"/>
          </a:xfrm>
          <a:prstGeom prst="rect">
            <a:avLst/>
          </a:prstGeom>
        </p:spPr>
      </p:pic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/>
        </p:nvSpPr>
        <p:spPr>
          <a:xfrm>
            <a:off x="261843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15265" y="562931"/>
            <a:ext cx="11481381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64" y="1237659"/>
            <a:ext cx="1177367" cy="10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192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12" y="4273162"/>
            <a:ext cx="3248786" cy="12028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55388" y="1244934"/>
            <a:ext cx="9916160" cy="2817873"/>
          </a:xfrm>
          <a:prstGeom prst="rect">
            <a:avLst/>
          </a:prstGeom>
        </p:spPr>
        <p:txBody>
          <a:bodyPr anchor="b"/>
          <a:lstStyle>
            <a:lvl1pPr algn="l">
              <a:defRPr sz="5336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086" y="6319996"/>
            <a:ext cx="4689028" cy="61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38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hite_Content Slide 3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5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4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8" y="17731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65021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2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4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8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07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707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61" indent="-487661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35" indent="-325106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5960" indent="-325106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</p:spTree>
    <p:extLst>
      <p:ext uri="{BB962C8B-B14F-4D97-AF65-F5344CB8AC3E}">
        <p14:creationId xmlns:p14="http://schemas.microsoft.com/office/powerpoint/2010/main" val="3008228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6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7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6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3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27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0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5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0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4"/>
            <a:ext cx="11658118" cy="3202505"/>
          </a:xfrm>
          <a:prstGeom prst="rect">
            <a:avLst/>
          </a:prstGeom>
        </p:spPr>
        <p:txBody>
          <a:bodyPr/>
          <a:lstStyle>
            <a:lvl1pPr marL="365727" indent="-365727">
              <a:buFont typeface="Lucida Grande"/>
              <a:buChar char="&gt;"/>
              <a:defRPr sz="213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090" indent="-243818">
              <a:buSzPct val="100000"/>
              <a:buFont typeface="Lucida Grande"/>
              <a:buChar char="&gt;"/>
              <a:defRPr sz="1707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49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358" indent="-243818">
              <a:buFont typeface="Lucida Grande"/>
              <a:buChar char="&gt;"/>
              <a:defRPr sz="128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20 pt.)</a:t>
            </a:r>
          </a:p>
          <a:p>
            <a:pPr lvl="1"/>
            <a:r>
              <a:rPr lang="en-US"/>
              <a:t>Second level (Open Sans, 18)</a:t>
            </a:r>
          </a:p>
          <a:p>
            <a:pPr lvl="2"/>
            <a:r>
              <a:rPr lang="en-US"/>
              <a:t>Third level (Open Sans, 16)</a:t>
            </a:r>
          </a:p>
          <a:p>
            <a:pPr lvl="3"/>
            <a:r>
              <a:rPr lang="en-US"/>
              <a:t>Fourth level (Open Sans, 14)</a:t>
            </a:r>
          </a:p>
          <a:p>
            <a:pPr lvl="4"/>
            <a:r>
              <a:rPr lang="en-US"/>
              <a:t>Fifth level (Open Sans, 12)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51" y="6738123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76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_Graphic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35B8508-C281-42AF-AC76-3B09D0C085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6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7C326E5-7F62-42C5-9B7A-AA562D0025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7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 cap="all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74C8CCF3-BF2E-43C5-B7BC-939E28D5D3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6" y="6738111"/>
            <a:ext cx="2017759" cy="262366"/>
          </a:xfrm>
          <a:prstGeom prst="rect">
            <a:avLst/>
          </a:prstGeom>
        </p:spPr>
      </p:pic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EFCD498D-D419-4FB2-BEE1-70FFC1BC9D72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54756" y="1557442"/>
            <a:ext cx="11640408" cy="5061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60" b="0" i="1" baseline="0">
                <a:solidFill>
                  <a:schemeClr val="tx2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914D78C1-0F41-4F95-9D1C-C374193F1AE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0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B319BCE-D145-41FD-8BCA-7837AFF50A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51" y="6738123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439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E968516-223E-48D2-BE13-88A96C431C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704" y="1704"/>
          <a:ext cx="1692" cy="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24" imgH="526" progId="TCLayout.ActiveDocument.1">
                  <p:embed/>
                </p:oleObj>
              </mc:Choice>
              <mc:Fallback>
                <p:oleObj name="think-cell Slide" r:id="rId3" imgW="524" imgH="5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E968516-223E-48D2-BE13-88A96C431C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4" y="1704"/>
                        <a:ext cx="1692" cy="1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441" y="396283"/>
            <a:ext cx="11640410" cy="4770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401" b="0" i="0" baseline="0">
                <a:solidFill>
                  <a:srgbClr val="33006F"/>
                </a:solidFill>
                <a:latin typeface="Encode Sans Normal Black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4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73149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9724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46299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95727" y="1100118"/>
            <a:ext cx="11656832" cy="5417556"/>
          </a:xfrm>
          <a:prstGeom prst="rect">
            <a:avLst/>
          </a:prstGeom>
        </p:spPr>
        <p:txBody>
          <a:bodyPr/>
          <a:lstStyle>
            <a:lvl1pPr marL="274311" indent="-274311"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371" indent="-182875">
              <a:buSzPct val="100000"/>
              <a:buFont typeface="Lucida Grande"/>
              <a:buChar char="&gt;"/>
              <a:defRPr sz="1441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8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645868" indent="-182875">
              <a:buFont typeface="Lucida Grande"/>
              <a:buChar char="&gt;"/>
              <a:defRPr sz="1121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Bulleted content here (Calibri Regular, 24 pt.)</a:t>
            </a:r>
          </a:p>
          <a:p>
            <a:pPr lvl="1"/>
            <a:r>
              <a:rPr lang="en-US"/>
              <a:t>Second level (Calibri Regular, 20)</a:t>
            </a:r>
          </a:p>
          <a:p>
            <a:pPr lvl="2"/>
            <a:r>
              <a:rPr lang="en-US"/>
              <a:t>Third level (Calibri Regular, 18)</a:t>
            </a:r>
          </a:p>
          <a:p>
            <a:pPr lvl="3"/>
            <a:r>
              <a:rPr lang="en-US"/>
              <a:t>Fourth level (Calibri Regular, 16)</a:t>
            </a:r>
          </a:p>
          <a:p>
            <a:pPr lvl="4"/>
            <a:r>
              <a:rPr lang="en-US"/>
              <a:t>Fifth level (Calibri Regular, 14)</a:t>
            </a:r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8178" y="6922435"/>
            <a:ext cx="453427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AA379F-56FD-4016-8B55-9764BFAF57C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2467" y="910019"/>
            <a:ext cx="1569823" cy="1027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FE8817-C42B-4281-9674-BA43D9D4ED6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221" y="6722972"/>
            <a:ext cx="3606663" cy="4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5808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04B6E0-EED1-489D-A05E-A10EC427A2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8EAA6-CCD6-4D76-BEB9-BF301FD6F1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0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402" y="6586005"/>
            <a:ext cx="3381247" cy="442406"/>
          </a:xfrm>
          <a:prstGeom prst="rect">
            <a:avLst/>
          </a:prstGeom>
        </p:spPr>
      </p:pic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/>
        </p:nvSpPr>
        <p:spPr>
          <a:xfrm>
            <a:off x="261842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15265" y="562931"/>
            <a:ext cx="11481381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64" y="1237659"/>
            <a:ext cx="1177367" cy="10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8013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54755" y="917323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7111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937" y="4873172"/>
            <a:ext cx="2275840" cy="198684"/>
          </a:xfrm>
          <a:prstGeom prst="rect">
            <a:avLst/>
          </a:prstGeom>
        </p:spPr>
      </p:pic>
      <p:pic>
        <p:nvPicPr>
          <p:cNvPr id="2" name="Picture 1" descr="Be Boundless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38" y="6540813"/>
            <a:ext cx="3449210" cy="303322"/>
          </a:xfrm>
          <a:prstGeom prst="rect">
            <a:avLst/>
          </a:prstGeom>
        </p:spPr>
      </p:pic>
      <p:pic>
        <p:nvPicPr>
          <p:cNvPr id="13" name="Picture 12" descr="W 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90" y="6001715"/>
            <a:ext cx="1950720" cy="131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49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urple_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54756" y="917323"/>
            <a:ext cx="9916160" cy="3757164"/>
          </a:xfrm>
          <a:prstGeom prst="rect">
            <a:avLst/>
          </a:prstGeom>
        </p:spPr>
        <p:txBody>
          <a:bodyPr anchor="b"/>
          <a:lstStyle>
            <a:lvl1pPr algn="l">
              <a:defRPr sz="7111" b="1" i="0" cap="all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r>
              <a:rPr lang="en-US"/>
              <a:t>UWFT PPT TEMPLATE</a:t>
            </a:r>
          </a:p>
        </p:txBody>
      </p:sp>
      <p:pic>
        <p:nvPicPr>
          <p:cNvPr id="2" name="Picture 1" descr="Wordmark_center_Purple_HEX.png">
            <a:extLst>
              <a:ext uri="{FF2B5EF4-FFF2-40B4-BE49-F238E27FC236}">
                <a16:creationId xmlns:a16="http://schemas.microsoft.com/office/drawing/2014/main" id="{8FA5D6A6-37E1-E538-8539-6EF3C7979D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33" y="7035471"/>
            <a:ext cx="3233727" cy="1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1945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57" y="917323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7111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937" y="4873172"/>
            <a:ext cx="2275840" cy="198684"/>
          </a:xfrm>
          <a:prstGeom prst="rect">
            <a:avLst/>
          </a:prstGeom>
        </p:spPr>
      </p:pic>
      <p:pic>
        <p:nvPicPr>
          <p:cNvPr id="13" name="Picture 12" descr="University of Washington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44" y="6649643"/>
            <a:ext cx="3612432" cy="245065"/>
          </a:xfrm>
          <a:prstGeom prst="rect">
            <a:avLst/>
          </a:prstGeom>
        </p:spPr>
      </p:pic>
      <p:pic>
        <p:nvPicPr>
          <p:cNvPr id="6" name="Picture 5" descr="W 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90" y="6001715"/>
            <a:ext cx="1950720" cy="131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0831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7045" y="525206"/>
            <a:ext cx="11658111" cy="1413369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5" y="1939211"/>
            <a:ext cx="1569822" cy="137048"/>
          </a:xfrm>
          <a:prstGeom prst="rect">
            <a:avLst/>
          </a:prstGeom>
        </p:spPr>
      </p:pic>
      <p:sp>
        <p:nvSpPr>
          <p:cNvPr id="2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54756" y="24613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3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91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REGULAR, 24 PT.)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7046" y="3299896"/>
            <a:ext cx="11658118" cy="3202505"/>
          </a:xfrm>
          <a:prstGeom prst="rect">
            <a:avLst/>
          </a:prstGeom>
        </p:spPr>
        <p:txBody>
          <a:bodyPr/>
          <a:lstStyle>
            <a:lvl1pPr marL="487672" indent="-487672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75" indent="-325115">
              <a:buSzPct val="100000"/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34" indent="-325115">
              <a:buFont typeface="Lucida Grande"/>
              <a:buChar char="&gt;"/>
              <a:defRPr sz="1991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26" name="Picture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726" y="6649643"/>
            <a:ext cx="3612432" cy="24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7861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56" y="527108"/>
            <a:ext cx="11640408" cy="1413369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  <p:pic>
        <p:nvPicPr>
          <p:cNvPr id="22" name="Pictur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5" y="1939211"/>
            <a:ext cx="1569822" cy="137048"/>
          </a:xfrm>
          <a:prstGeom prst="rect">
            <a:avLst/>
          </a:prstGeom>
        </p:spPr>
      </p:pic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7046" y="2461394"/>
            <a:ext cx="11658118" cy="3364837"/>
          </a:xfrm>
          <a:prstGeom prst="rect">
            <a:avLst/>
          </a:prstGeom>
        </p:spPr>
        <p:txBody>
          <a:bodyPr/>
          <a:lstStyle>
            <a:lvl1pPr marL="487672" indent="-487672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75" indent="-325115">
              <a:buSzPct val="100000"/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34" indent="-325115">
              <a:buFont typeface="Lucida Grande"/>
              <a:buChar char="&gt;"/>
              <a:defRPr sz="1991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90" y="6001715"/>
            <a:ext cx="1950720" cy="131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3287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55" y="525843"/>
            <a:ext cx="11622699" cy="1413369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5" y="1939211"/>
            <a:ext cx="1569822" cy="137048"/>
          </a:xfrm>
          <a:prstGeom prst="rect">
            <a:avLst/>
          </a:prstGeom>
        </p:spPr>
      </p:pic>
      <p:sp>
        <p:nvSpPr>
          <p:cNvPr id="10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637046" y="2453301"/>
            <a:ext cx="11640408" cy="42114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13" b="0" i="1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726" y="6649643"/>
            <a:ext cx="3612432" cy="24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00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rple_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A4AFFC6B-C2F5-4BDF-BE88-447AA75179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9F770B-1AFA-44FC-9DD4-5D8A00EEA36A}"/>
              </a:ext>
            </a:extLst>
          </p:cNvPr>
          <p:cNvSpPr/>
          <p:nvPr/>
        </p:nvSpPr>
        <p:spPr>
          <a:xfrm>
            <a:off x="-12386" y="0"/>
            <a:ext cx="13022990" cy="7315200"/>
          </a:xfrm>
          <a:prstGeom prst="rect">
            <a:avLst/>
          </a:prstGeom>
          <a:solidFill>
            <a:srgbClr val="33006F">
              <a:alpha val="7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2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54756" y="917323"/>
            <a:ext cx="9916160" cy="3757164"/>
          </a:xfrm>
          <a:prstGeom prst="rect">
            <a:avLst/>
          </a:prstGeom>
        </p:spPr>
        <p:txBody>
          <a:bodyPr anchor="b"/>
          <a:lstStyle>
            <a:lvl1pPr algn="l">
              <a:defRPr sz="7111" b="1" i="0" cap="all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r>
              <a:rPr lang="en-US"/>
              <a:t>UWFT PPT TEMPLATE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37" y="4873172"/>
            <a:ext cx="2275840" cy="198684"/>
          </a:xfrm>
          <a:prstGeom prst="rect">
            <a:avLst/>
          </a:prstGeom>
        </p:spPr>
      </p:pic>
      <p:pic>
        <p:nvPicPr>
          <p:cNvPr id="2" name="Picture 1" descr="W logo">
            <a:extLst>
              <a:ext uri="{FF2B5EF4-FFF2-40B4-BE49-F238E27FC236}">
                <a16:creationId xmlns:a16="http://schemas.microsoft.com/office/drawing/2014/main" id="{A1625C45-CF9F-63CE-E171-708DA9CA0C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696" y="6123184"/>
            <a:ext cx="1371600" cy="9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13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rple_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30777DB8-8F31-4920-9ED8-891DAFB349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55B0D5F-0D49-44AA-B6A3-5585E2435D8F}"/>
              </a:ext>
            </a:extLst>
          </p:cNvPr>
          <p:cNvSpPr/>
          <p:nvPr userDrawn="1"/>
        </p:nvSpPr>
        <p:spPr>
          <a:xfrm>
            <a:off x="-12386" y="0"/>
            <a:ext cx="13022990" cy="7315200"/>
          </a:xfrm>
          <a:prstGeom prst="rect">
            <a:avLst/>
          </a:prstGeom>
          <a:solidFill>
            <a:srgbClr val="33006F">
              <a:alpha val="7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2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57C2D78-2B07-4691-A236-70E31EF398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6" y="1773193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3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91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E918370A-67C2-4A95-9C0A-1ADA34949B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72" indent="-487672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75" indent="-325115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34" indent="-325115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B76A1AC9-D26F-4D84-951F-8821394994A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6"/>
            <a:ext cx="948267" cy="390595"/>
          </a:xfrm>
          <a:prstGeom prst="rect">
            <a:avLst/>
          </a:prstGeom>
        </p:spPr>
        <p:txBody>
          <a:bodyPr/>
          <a:lstStyle>
            <a:lvl1pPr algn="l">
              <a:defRPr sz="1707">
                <a:solidFill>
                  <a:schemeClr val="tx2"/>
                </a:solidFill>
              </a:defRPr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EE1E851-D3C6-42FA-BEB6-196FB5A6CA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845" y="1235054"/>
            <a:ext cx="1569822" cy="137048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FC782E3B-19A9-4DC7-A92C-AAA949AF2A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3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2" name="Picture 1" descr="W logo">
            <a:extLst>
              <a:ext uri="{FF2B5EF4-FFF2-40B4-BE49-F238E27FC236}">
                <a16:creationId xmlns:a16="http://schemas.microsoft.com/office/drawing/2014/main" id="{994E4F0D-3A53-BD98-CA84-66EDB32B40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389" y="6196359"/>
            <a:ext cx="1371600" cy="9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4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rpl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5" y="1235054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3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6" y="1773193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3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91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6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707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72" indent="-487672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75" indent="-325115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34" indent="-325115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2" name="Picture 1" descr="W logo">
            <a:extLst>
              <a:ext uri="{FF2B5EF4-FFF2-40B4-BE49-F238E27FC236}">
                <a16:creationId xmlns:a16="http://schemas.microsoft.com/office/drawing/2014/main" id="{70634C4C-C400-FD4F-A934-2CA6F38A79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3722" y="6473393"/>
            <a:ext cx="1049532" cy="70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37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rple_Graphic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35B8508-C281-42AF-AC76-3B09D0C085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5" y="1235054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7C326E5-7F62-42C5-9B7A-AA562D0025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3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EFCD498D-D419-4FB2-BEE1-70FFC1BC9D72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54756" y="1557441"/>
            <a:ext cx="11640408" cy="5061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13" b="0" i="1" baseline="0">
                <a:solidFill>
                  <a:schemeClr val="tx2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914D78C1-0F41-4F95-9D1C-C374193F1AE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6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707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W logo">
            <a:extLst>
              <a:ext uri="{FF2B5EF4-FFF2-40B4-BE49-F238E27FC236}">
                <a16:creationId xmlns:a16="http://schemas.microsoft.com/office/drawing/2014/main" id="{97CBA4BA-2AC5-759D-196C-67CA4CAC51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9455" y="6718307"/>
            <a:ext cx="685800" cy="46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8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rple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8A2689-1CBE-4BFF-B995-6B7EC13B4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832" y="3666004"/>
            <a:ext cx="1569822" cy="13704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51FDAEC-6032-4B1C-BB06-69B39C6E46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341" y="3026889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none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C1B0FC-921C-4371-A944-F6A14F655C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2" y="6738111"/>
            <a:ext cx="2017759" cy="26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5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423398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(ENCODE NORMAL BLACK, 30 PT.)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5264" y="2430335"/>
            <a:ext cx="11481380" cy="3889525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277" indent="-243856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698" indent="-243856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15264" y="2022502"/>
            <a:ext cx="11481380" cy="2859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93" b="0" i="0" baseline="0">
                <a:solidFill>
                  <a:schemeClr val="accent4">
                    <a:lumMod val="50000"/>
                  </a:schemeClr>
                </a:solidFill>
                <a:latin typeface="Uni Sans Book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SANS, 14 PT.)</a:t>
            </a:r>
          </a:p>
        </p:txBody>
      </p:sp>
      <p:sp>
        <p:nvSpPr>
          <p:cNvPr id="17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265" y="1096470"/>
            <a:ext cx="1177366" cy="1027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99" y="6586002"/>
            <a:ext cx="3381247" cy="44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886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5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4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3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8" y="17731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1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2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4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8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07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707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61" indent="-487661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35" indent="-325106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5960" indent="-325106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2" name="Picture 1" descr="Wordmark_center_Purple_HEX.png">
            <a:extLst>
              <a:ext uri="{FF2B5EF4-FFF2-40B4-BE49-F238E27FC236}">
                <a16:creationId xmlns:a16="http://schemas.microsoft.com/office/drawing/2014/main" id="{0F0A494C-4833-D7CA-2848-D19DA1B44C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33" y="7035471"/>
            <a:ext cx="3233727" cy="1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25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old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EA2F7952-3752-4F59-A5C6-0DAFDC1D26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7A460D-2624-4DC6-901D-A9841102A4B8}"/>
              </a:ext>
            </a:extLst>
          </p:cNvPr>
          <p:cNvSpPr/>
          <p:nvPr/>
        </p:nvSpPr>
        <p:spPr>
          <a:xfrm>
            <a:off x="0" y="0"/>
            <a:ext cx="13022990" cy="7315200"/>
          </a:xfrm>
          <a:prstGeom prst="rect">
            <a:avLst/>
          </a:prstGeom>
          <a:solidFill>
            <a:srgbClr val="E2CA91">
              <a:alpha val="7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55" y="917325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7111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UWFT PPT TEMPLATE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02" y="4873174"/>
            <a:ext cx="2271913" cy="198684"/>
          </a:xfrm>
          <a:prstGeom prst="rect">
            <a:avLst/>
          </a:prstGeom>
        </p:spPr>
      </p:pic>
      <p:pic>
        <p:nvPicPr>
          <p:cNvPr id="3" name="Picture 2" descr="Wordmark_center_Purple_HEX.png">
            <a:extLst>
              <a:ext uri="{FF2B5EF4-FFF2-40B4-BE49-F238E27FC236}">
                <a16:creationId xmlns:a16="http://schemas.microsoft.com/office/drawing/2014/main" id="{E83C033D-B55F-DDA9-79B8-893841B071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33" y="7035471"/>
            <a:ext cx="3233727" cy="1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97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55388" y="2182464"/>
            <a:ext cx="9916160" cy="28178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335" b="1" i="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TITLE HERE</a:t>
            </a:r>
          </a:p>
          <a:p>
            <a:pPr lvl="0"/>
            <a:r>
              <a:rPr lang="en-US"/>
              <a:t>ENCODE NORMAL</a:t>
            </a:r>
          </a:p>
          <a:p>
            <a:pPr lvl="0"/>
            <a:r>
              <a:rPr lang="en-US"/>
              <a:t>BLACK, 50 PT.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8570" y="5000337"/>
            <a:ext cx="2275840" cy="14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70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55389" y="396277"/>
            <a:ext cx="11640409" cy="4996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200" b="0" i="0" baseline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ARIAL BLACK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37681" y="1643486"/>
            <a:ext cx="11658117" cy="4895529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19277" indent="-243856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94698" indent="-243856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Content here (Calibri Regular, 24 pt.)</a:t>
            </a:r>
          </a:p>
          <a:p>
            <a:pPr lvl="1"/>
            <a:r>
              <a:rPr lang="en-US"/>
              <a:t>Second level (Calibri Regular, 20)</a:t>
            </a:r>
          </a:p>
          <a:p>
            <a:pPr lvl="2"/>
            <a:r>
              <a:rPr lang="en-US"/>
              <a:t>Third level (Calibri Regular, 18)</a:t>
            </a:r>
          </a:p>
          <a:p>
            <a:pPr lvl="3"/>
            <a:r>
              <a:rPr lang="en-US"/>
              <a:t>Fourth level (Calibri Regular, 16)</a:t>
            </a:r>
          </a:p>
          <a:p>
            <a:pPr lvl="4"/>
            <a:r>
              <a:rPr lang="en-US"/>
              <a:t>Fifth level (Calibri Regular, 14)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678" y="910016"/>
            <a:ext cx="1569822" cy="102786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55389" y="1108854"/>
            <a:ext cx="11640409" cy="4385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baseline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(CALIBRI LIGHT, 24 PT.)</a:t>
            </a:r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78F71BE9-DB46-44C0-935E-5B995B95F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87553" y="6922426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028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E968516-223E-48D2-BE13-88A96C431C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695" y="1695"/>
          <a:ext cx="1693" cy="1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24" imgH="526" progId="TCLayout.ActiveDocument.1">
                  <p:embed/>
                </p:oleObj>
              </mc:Choice>
              <mc:Fallback>
                <p:oleObj name="think-cell Slide" r:id="rId3" imgW="524" imgH="5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E968516-223E-48D2-BE13-88A96C431C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5" y="1695"/>
                        <a:ext cx="1693" cy="1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436" y="396280"/>
            <a:ext cx="11640409" cy="4770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200" b="0" i="0" baseline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95726" y="1100118"/>
            <a:ext cx="11656832" cy="5417556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19277" indent="-243856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94698" indent="-243856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Bulleted content here (Calibri Regular, 24 pt.)</a:t>
            </a:r>
          </a:p>
          <a:p>
            <a:pPr lvl="1"/>
            <a:r>
              <a:rPr lang="en-US"/>
              <a:t>Second level (Calibri Regular, 20)</a:t>
            </a:r>
          </a:p>
          <a:p>
            <a:pPr lvl="2"/>
            <a:r>
              <a:rPr lang="en-US"/>
              <a:t>Third level (Calibri Regular, 18)</a:t>
            </a:r>
          </a:p>
          <a:p>
            <a:pPr lvl="3"/>
            <a:r>
              <a:rPr lang="en-US"/>
              <a:t>Fourth level (Calibri Regular, 16)</a:t>
            </a:r>
          </a:p>
          <a:p>
            <a:pPr lvl="4"/>
            <a:r>
              <a:rPr lang="en-US"/>
              <a:t>Fifth level (Calibri Regular, 14)</a:t>
            </a:r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8177" y="6922425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AA379F-56FD-4016-8B55-9764BFAF57C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2459" y="910016"/>
            <a:ext cx="1569822" cy="102786"/>
          </a:xfrm>
          <a:prstGeom prst="rect">
            <a:avLst/>
          </a:prstGeom>
        </p:spPr>
      </p:pic>
      <p:pic>
        <p:nvPicPr>
          <p:cNvPr id="7" name="Picture 6" descr="Wordmark_center_Purple_HEX.png">
            <a:extLst>
              <a:ext uri="{FF2B5EF4-FFF2-40B4-BE49-F238E27FC236}">
                <a16:creationId xmlns:a16="http://schemas.microsoft.com/office/drawing/2014/main" id="{FF9AE015-4330-45B0-AE11-435654E037F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33" y="7035471"/>
            <a:ext cx="3233727" cy="1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597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955388" y="2182463"/>
            <a:ext cx="9916159" cy="28178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067"/>
              </a:spcBef>
              <a:buClr>
                <a:schemeClr val="dk1"/>
              </a:buClr>
              <a:buFont typeface="Arial"/>
              <a:buNone/>
              <a:defRPr sz="5335" b="1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Encode Sans Black"/>
              </a:defRPr>
            </a:lvl1pPr>
            <a:lvl2pPr marL="487710" marR="0" lvl="1" indent="0" algn="l" rtl="0">
              <a:spcBef>
                <a:spcPts val="597"/>
              </a:spcBef>
              <a:buClr>
                <a:srgbClr val="E8D3A2"/>
              </a:buClr>
              <a:buFont typeface="Arial"/>
              <a:buChar char="○"/>
              <a:defRPr sz="2987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75420" marR="0" lvl="2" indent="0" algn="l" rtl="0">
              <a:spcBef>
                <a:spcPts val="512"/>
              </a:spcBef>
              <a:buClr>
                <a:srgbClr val="E8D3A2"/>
              </a:buClr>
              <a:buFont typeface="Arial"/>
              <a:buChar char="■"/>
              <a:defRPr sz="256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463132" marR="0" lvl="3" indent="0" algn="l" rtl="0">
              <a:spcBef>
                <a:spcPts val="427"/>
              </a:spcBef>
              <a:buClr>
                <a:srgbClr val="E8D3A2"/>
              </a:buClr>
              <a:buFont typeface="Arial"/>
              <a:buChar char="●"/>
              <a:defRPr sz="2133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950842" marR="0" lvl="4" indent="0" algn="l" rtl="0">
              <a:spcBef>
                <a:spcPts val="427"/>
              </a:spcBef>
              <a:buClr>
                <a:srgbClr val="E8D3A2"/>
              </a:buClr>
              <a:buFont typeface="Arial"/>
              <a:buChar char="○"/>
              <a:defRPr sz="2133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682408" marR="0" lvl="5" indent="-108380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70118" marR="0" lvl="6" indent="-108380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828" marR="0" lvl="7" indent="-108380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45540" marR="0" lvl="8" indent="-108380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" name="Shape 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570" y="5000339"/>
            <a:ext cx="2275839" cy="1490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2D440B6F-09BA-43C6-832A-57F4362E0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87553" y="6922426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16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55388" y="2182464"/>
            <a:ext cx="9916160" cy="28178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335" b="1" i="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TITLE HERE</a:t>
            </a:r>
          </a:p>
          <a:p>
            <a:pPr lvl="0"/>
            <a:r>
              <a:rPr lang="en-US"/>
              <a:t>ENCODE NORMAL</a:t>
            </a:r>
          </a:p>
          <a:p>
            <a:pPr lvl="0"/>
            <a:r>
              <a:rPr lang="en-US"/>
              <a:t>BLACK, 50 PT.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8570" y="5000337"/>
            <a:ext cx="2275840" cy="149013"/>
          </a:xfrm>
          <a:prstGeom prst="rect">
            <a:avLst/>
          </a:prstGeom>
        </p:spPr>
      </p:pic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100E6950-6D26-4962-AB43-36CB8D6AF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87553" y="6922426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910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55389" y="396277"/>
            <a:ext cx="11640409" cy="4996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200" b="0" i="0" baseline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ARIAL BLACK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37681" y="1643486"/>
            <a:ext cx="11658117" cy="4895529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19277" indent="-243856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94698" indent="-243856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Content here (Calibri Regular, 24 pt.)</a:t>
            </a:r>
          </a:p>
          <a:p>
            <a:pPr lvl="1"/>
            <a:r>
              <a:rPr lang="en-US"/>
              <a:t>Second level (Calibri Regular, 20)</a:t>
            </a:r>
          </a:p>
          <a:p>
            <a:pPr lvl="2"/>
            <a:r>
              <a:rPr lang="en-US"/>
              <a:t>Third level (Calibri Regular, 18)</a:t>
            </a:r>
          </a:p>
          <a:p>
            <a:pPr lvl="3"/>
            <a:r>
              <a:rPr lang="en-US"/>
              <a:t>Fourth level (Calibri Regular, 16)</a:t>
            </a:r>
          </a:p>
          <a:p>
            <a:pPr lvl="4"/>
            <a:r>
              <a:rPr lang="en-US"/>
              <a:t>Fifth level (Calibri Regular,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55389" y="1108854"/>
            <a:ext cx="11640409" cy="4385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baseline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(CALIBRI LIGHT, 24 PT.)</a:t>
            </a:r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1D059199-1963-420E-8D6C-6D1537FA6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87553" y="6922426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132001-8C2F-4802-B20A-1EFB92B964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678" y="910016"/>
            <a:ext cx="1569822" cy="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02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436" y="396280"/>
            <a:ext cx="11640409" cy="4770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200" b="0" i="0" baseline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95726" y="1100118"/>
            <a:ext cx="11656832" cy="5417556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19277" indent="-243856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94698" indent="-243856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Bulleted content here (Calibri Regular, 24 pt.)</a:t>
            </a:r>
          </a:p>
          <a:p>
            <a:pPr lvl="1"/>
            <a:r>
              <a:rPr lang="en-US"/>
              <a:t>Second level (Calibri Regular, 20)</a:t>
            </a:r>
          </a:p>
          <a:p>
            <a:pPr lvl="2"/>
            <a:r>
              <a:rPr lang="en-US"/>
              <a:t>Third level (Calibri Regular, 18)</a:t>
            </a:r>
          </a:p>
          <a:p>
            <a:pPr lvl="3"/>
            <a:r>
              <a:rPr lang="en-US"/>
              <a:t>Fourth level (Calibri Regular, 16)</a:t>
            </a:r>
          </a:p>
          <a:p>
            <a:pPr lvl="4"/>
            <a:r>
              <a:rPr lang="en-US"/>
              <a:t>Fifth level (Calibri Regular, 14)</a:t>
            </a:r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AE2EC6D8-DAC9-45D3-A4B8-1A4CE5BD2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87553" y="6922426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7943F8-2FA9-4CB9-962D-3A78D199D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678" y="910016"/>
            <a:ext cx="1569822" cy="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731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_RtAngle_7502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05" y="4273157"/>
            <a:ext cx="3248786" cy="1202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55388" y="1258480"/>
            <a:ext cx="9916160" cy="2817873"/>
          </a:xfrm>
          <a:prstGeom prst="rect">
            <a:avLst/>
          </a:prstGeom>
        </p:spPr>
        <p:txBody>
          <a:bodyPr anchor="b"/>
          <a:lstStyle>
            <a:lvl1pPr algn="l">
              <a:defRPr sz="5335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5" name="Picture 4" descr="W logo">
            <a:extLst>
              <a:ext uri="{FF2B5EF4-FFF2-40B4-BE49-F238E27FC236}">
                <a16:creationId xmlns:a16="http://schemas.microsoft.com/office/drawing/2014/main" id="{9356CDDB-ECC1-BFF4-969D-8EEBA9B601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389" y="6218877"/>
            <a:ext cx="1371600" cy="9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2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99" y="6586002"/>
            <a:ext cx="3381247" cy="442406"/>
          </a:xfrm>
          <a:prstGeom prst="rect">
            <a:avLst/>
          </a:prstGeom>
        </p:spPr>
      </p:pic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474018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5264" y="1996071"/>
            <a:ext cx="11481380" cy="4323789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277" indent="-243856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698" indent="-243856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265" y="1147090"/>
            <a:ext cx="1177366" cy="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063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2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117980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265" y="785345"/>
            <a:ext cx="1177366" cy="102786"/>
          </a:xfrm>
          <a:prstGeom prst="rect">
            <a:avLst/>
          </a:prstGeom>
        </p:spPr>
      </p:pic>
      <p:pic>
        <p:nvPicPr>
          <p:cNvPr id="2" name="Picture 1" descr="Wordmark_center_Purple_HEX.png">
            <a:extLst>
              <a:ext uri="{FF2B5EF4-FFF2-40B4-BE49-F238E27FC236}">
                <a16:creationId xmlns:a16="http://schemas.microsoft.com/office/drawing/2014/main" id="{9589A103-9F95-EE63-89D6-9EE6A7F488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33" y="7035471"/>
            <a:ext cx="3233727" cy="1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149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EB2F8426-EDA2-431E-90A5-D5F79C865F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4EE3DC5-1EDA-4DA5-AE86-8537D59D523A}"/>
              </a:ext>
            </a:extLst>
          </p:cNvPr>
          <p:cNvSpPr/>
          <p:nvPr userDrawn="1"/>
        </p:nvSpPr>
        <p:spPr>
          <a:xfrm>
            <a:off x="-18191" y="0"/>
            <a:ext cx="13041181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37" y="4873173"/>
            <a:ext cx="2275840" cy="19868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54755" y="917324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7112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2" name="Picture 1" descr="Wordmark_center_Purple_HEX.png">
            <a:extLst>
              <a:ext uri="{FF2B5EF4-FFF2-40B4-BE49-F238E27FC236}">
                <a16:creationId xmlns:a16="http://schemas.microsoft.com/office/drawing/2014/main" id="{ACF8C578-5433-9C13-0053-05BD4C8DED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33" y="7035471"/>
            <a:ext cx="3233727" cy="1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906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B89A2-AD67-685A-3C26-9F15EC1E8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197187"/>
            <a:ext cx="9753600" cy="2546773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DF9E8-3201-7E95-1DB8-2F5E3C9DB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3842174"/>
            <a:ext cx="9753600" cy="1766146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4B699-A3C8-77BC-B95C-477677A3E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30A6-171A-41CD-A435-A3766BFF2223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718D4-D776-3CE4-E28A-4EACE222C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57405-4C1E-4DFF-ABD9-427BB4C99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CEFC-263F-4D81-9B15-69B887466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13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50" y="1235056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4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8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6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1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2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4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8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9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707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61" indent="-487661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35" indent="-325106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5960" indent="-325106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48" y="6738120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5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EB2F8426-EDA2-431E-90A5-D5F79C865F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4EE3DC5-1EDA-4DA5-AE86-8537D59D523A}"/>
              </a:ext>
            </a:extLst>
          </p:cNvPr>
          <p:cNvSpPr/>
          <p:nvPr userDrawn="1"/>
        </p:nvSpPr>
        <p:spPr>
          <a:xfrm>
            <a:off x="-18190" y="0"/>
            <a:ext cx="1304118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13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37" y="4873174"/>
            <a:ext cx="2275840" cy="19868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6670E9-D6F6-47D6-9BC5-9F07D7E02E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924607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73D107E-ADB1-47E1-ACF9-C0E973B398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755" y="917325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7111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DBA03146-095A-4C6A-8036-A9226202CC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3898" y="6599039"/>
            <a:ext cx="2250270" cy="53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9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410" y="6043210"/>
            <a:ext cx="455110" cy="620004"/>
          </a:xfrm>
          <a:prstGeom prst="rect">
            <a:avLst/>
          </a:prstGeom>
        </p:spPr>
      </p:pic>
      <p:sp>
        <p:nvSpPr>
          <p:cNvPr id="23" name="Title 21"/>
          <p:cNvSpPr>
            <a:spLocks noGrp="1"/>
          </p:cNvSpPr>
          <p:nvPr>
            <p:ph type="title" hasCustomPrompt="1"/>
          </p:nvPr>
        </p:nvSpPr>
        <p:spPr>
          <a:xfrm>
            <a:off x="561418" y="457519"/>
            <a:ext cx="11705995" cy="443924"/>
          </a:xfrm>
          <a:prstGeom prst="rect">
            <a:avLst/>
          </a:prstGeom>
        </p:spPr>
        <p:txBody>
          <a:bodyPr/>
          <a:lstStyle>
            <a:lvl1pPr>
              <a:defRPr sz="3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BLANK PAGE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00690"/>
            <a:ext cx="13004801" cy="414510"/>
          </a:xfrm>
          <a:prstGeom prst="rect">
            <a:avLst/>
          </a:prstGeom>
        </p:spPr>
      </p:pic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327745" y="6967940"/>
            <a:ext cx="514495" cy="389467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r"/>
            <a:fld id="{7E24346F-718D-BC48-AE0E-A004798A23A9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38627" y="6967940"/>
            <a:ext cx="4389120" cy="389467"/>
          </a:xfrm>
          <a:prstGeom prst="rect">
            <a:avLst/>
          </a:prstGeom>
        </p:spPr>
        <p:txBody>
          <a:bodyPr/>
          <a:lstStyle>
            <a:lvl1pPr algn="r">
              <a:defRPr sz="128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89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412" y="6043211"/>
            <a:ext cx="455110" cy="620004"/>
          </a:xfrm>
          <a:prstGeom prst="rect">
            <a:avLst/>
          </a:prstGeom>
        </p:spPr>
      </p:pic>
      <p:sp>
        <p:nvSpPr>
          <p:cNvPr id="23" name="Title 21"/>
          <p:cNvSpPr>
            <a:spLocks noGrp="1"/>
          </p:cNvSpPr>
          <p:nvPr>
            <p:ph type="title" hasCustomPrompt="1"/>
          </p:nvPr>
        </p:nvSpPr>
        <p:spPr>
          <a:xfrm>
            <a:off x="561418" y="457520"/>
            <a:ext cx="11705995" cy="443924"/>
          </a:xfrm>
          <a:prstGeom prst="rect">
            <a:avLst/>
          </a:prstGeom>
        </p:spPr>
        <p:txBody>
          <a:bodyPr/>
          <a:lstStyle>
            <a:lvl1pPr>
              <a:defRPr sz="3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PAGE </a:t>
            </a:r>
            <a:r>
              <a:rPr lang="mr-IN"/>
              <a:t>–</a:t>
            </a:r>
            <a:r>
              <a:rPr lang="en-US"/>
              <a:t> 2 columns</a:t>
            </a:r>
          </a:p>
        </p:txBody>
      </p:sp>
      <p:sp>
        <p:nvSpPr>
          <p:cNvPr id="24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562188" y="971114"/>
            <a:ext cx="11694224" cy="409547"/>
          </a:xfrm>
        </p:spPr>
        <p:txBody>
          <a:bodyPr>
            <a:normAutofit/>
          </a:bodyPr>
          <a:lstStyle>
            <a:lvl1pPr marL="0" indent="0">
              <a:buNone/>
              <a:defRPr sz="2347" cap="all" baseline="0">
                <a:solidFill>
                  <a:schemeClr val="bg2">
                    <a:lumMod val="75000"/>
                  </a:schemeClr>
                </a:solidFill>
              </a:defRPr>
            </a:lvl1pPr>
            <a:lvl2pPr marL="487661" indent="0" algn="l">
              <a:buNone/>
              <a:defRPr cap="all" baseline="0"/>
            </a:lvl2pPr>
            <a:lvl3pPr marL="975321" indent="0">
              <a:buNone/>
              <a:defRPr/>
            </a:lvl3pPr>
            <a:lvl4pPr marL="1462982" indent="0">
              <a:buNone/>
              <a:defRPr/>
            </a:lvl4pPr>
            <a:lvl5pPr marL="1950641" indent="0">
              <a:buNone/>
              <a:defRPr/>
            </a:lvl5pPr>
          </a:lstStyle>
          <a:p>
            <a:pPr lvl="0"/>
            <a:r>
              <a:rPr lang="en-US"/>
              <a:t>SUB-TITLE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61420" y="1540816"/>
            <a:ext cx="6037503" cy="479573"/>
          </a:xfrm>
        </p:spPr>
        <p:txBody>
          <a:bodyPr>
            <a:normAutofit/>
          </a:bodyPr>
          <a:lstStyle>
            <a:lvl1pPr marL="0" marR="0" indent="0" algn="l" defTabSz="975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47" baseline="0">
                <a:solidFill>
                  <a:schemeClr val="tx2"/>
                </a:solidFill>
              </a:defRPr>
            </a:lvl1pPr>
          </a:lstStyle>
          <a:p>
            <a: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47">
                <a:solidFill>
                  <a:schemeClr val="tx1"/>
                </a:solidFill>
                <a:latin typeface="+mn-lt"/>
                <a:cs typeface="Arial"/>
              </a:rPr>
              <a:t>Content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840735" y="2187788"/>
            <a:ext cx="5870787" cy="4531361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1920" baseline="0">
                <a:solidFill>
                  <a:schemeClr val="tx2"/>
                </a:solidFill>
              </a:defRPr>
            </a:lvl1pPr>
          </a:lstStyle>
          <a:p>
            <a:r>
              <a:rPr lang="en-CA" sz="192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Tip: The second box is here to use if you need it. Using a 2 column format helps break up line length so your content is easier to read. Or not!—it</a:t>
            </a:r>
            <a:r>
              <a:rPr lang="en-US" sz="192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’s entirely up to you.</a:t>
            </a:r>
            <a:endParaRPr lang="en-CA" sz="192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62188" y="2187788"/>
            <a:ext cx="6036735" cy="4531361"/>
          </a:xfrm>
        </p:spPr>
        <p:txBody>
          <a:bodyPr>
            <a:normAutofit/>
          </a:bodyPr>
          <a:lstStyle>
            <a:lvl1pPr>
              <a:defRPr sz="1920" baseline="0">
                <a:solidFill>
                  <a:schemeClr val="tx2"/>
                </a:solidFill>
              </a:defRPr>
            </a:lvl1pPr>
          </a:lstStyle>
          <a:p>
            <a:r>
              <a:rPr lang="en-US" sz="192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You might put</a:t>
            </a:r>
            <a:r>
              <a:rPr lang="en-US" sz="192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an introduction to a bulleted list here, with a list to follow. </a:t>
            </a:r>
            <a:r>
              <a:rPr lang="en-CA" sz="192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92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 you might simply delete some of these items and use this entire page for other free-form content.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00690"/>
            <a:ext cx="13004801" cy="414510"/>
          </a:xfrm>
          <a:prstGeom prst="rect">
            <a:avLst/>
          </a:prstGeom>
        </p:spPr>
      </p:pic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327745" y="6967940"/>
            <a:ext cx="514495" cy="389467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r"/>
            <a:fld id="{7E24346F-718D-BC48-AE0E-A004798A23A9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38627" y="6967940"/>
            <a:ext cx="4389120" cy="389467"/>
          </a:xfrm>
          <a:prstGeom prst="rect">
            <a:avLst/>
          </a:prstGeom>
        </p:spPr>
        <p:txBody>
          <a:bodyPr/>
          <a:lstStyle>
            <a:lvl1pPr algn="r">
              <a:defRPr sz="128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728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416" y="6043213"/>
            <a:ext cx="455110" cy="620004"/>
          </a:xfrm>
          <a:prstGeom prst="rect">
            <a:avLst/>
          </a:prstGeom>
        </p:spPr>
      </p:pic>
      <p:sp>
        <p:nvSpPr>
          <p:cNvPr id="23" name="Title 21"/>
          <p:cNvSpPr>
            <a:spLocks noGrp="1"/>
          </p:cNvSpPr>
          <p:nvPr>
            <p:ph type="title" hasCustomPrompt="1"/>
          </p:nvPr>
        </p:nvSpPr>
        <p:spPr>
          <a:xfrm>
            <a:off x="561418" y="457520"/>
            <a:ext cx="11705995" cy="443924"/>
          </a:xfrm>
          <a:prstGeom prst="rect">
            <a:avLst/>
          </a:prstGeom>
        </p:spPr>
        <p:txBody>
          <a:bodyPr/>
          <a:lstStyle>
            <a:lvl1pPr>
              <a:defRPr sz="3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PAGE </a:t>
            </a:r>
            <a:r>
              <a:rPr lang="mr-IN"/>
              <a:t>–</a:t>
            </a:r>
            <a:r>
              <a:rPr lang="en-US"/>
              <a:t> 2 columns</a:t>
            </a:r>
          </a:p>
        </p:txBody>
      </p:sp>
      <p:sp>
        <p:nvSpPr>
          <p:cNvPr id="24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562192" y="971116"/>
            <a:ext cx="11694224" cy="409547"/>
          </a:xfrm>
        </p:spPr>
        <p:txBody>
          <a:bodyPr>
            <a:normAutofit/>
          </a:bodyPr>
          <a:lstStyle>
            <a:lvl1pPr marL="0" indent="0">
              <a:buNone/>
              <a:defRPr sz="2347" cap="all" baseline="0">
                <a:solidFill>
                  <a:schemeClr val="bg2">
                    <a:lumMod val="75000"/>
                  </a:schemeClr>
                </a:solidFill>
              </a:defRPr>
            </a:lvl1pPr>
            <a:lvl2pPr marL="487661" indent="0" algn="l">
              <a:buNone/>
              <a:defRPr cap="all" baseline="0"/>
            </a:lvl2pPr>
            <a:lvl3pPr marL="975321" indent="0">
              <a:buNone/>
              <a:defRPr/>
            </a:lvl3pPr>
            <a:lvl4pPr marL="1462982" indent="0">
              <a:buNone/>
              <a:defRPr/>
            </a:lvl4pPr>
            <a:lvl5pPr marL="1950641" indent="0">
              <a:buNone/>
              <a:defRPr/>
            </a:lvl5pPr>
          </a:lstStyle>
          <a:p>
            <a:pPr lvl="0"/>
            <a:r>
              <a:rPr lang="en-US"/>
              <a:t>SUB-TITLE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61424" y="1540816"/>
            <a:ext cx="6037503" cy="479573"/>
          </a:xfrm>
        </p:spPr>
        <p:txBody>
          <a:bodyPr>
            <a:normAutofit/>
          </a:bodyPr>
          <a:lstStyle>
            <a:lvl1pPr marL="0" marR="0" indent="0" algn="l" defTabSz="975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47" baseline="0">
                <a:solidFill>
                  <a:schemeClr val="tx2"/>
                </a:solidFill>
              </a:defRPr>
            </a:lvl1pPr>
          </a:lstStyle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47">
                <a:solidFill>
                  <a:schemeClr val="tx1"/>
                </a:solidFill>
                <a:latin typeface="+mn-lt"/>
                <a:cs typeface="Arial"/>
              </a:rPr>
              <a:t>Content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840739" y="2187789"/>
            <a:ext cx="5870787" cy="4531361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1920" baseline="0">
                <a:solidFill>
                  <a:schemeClr val="tx2"/>
                </a:solidFill>
              </a:defRPr>
            </a:lvl1pPr>
          </a:lstStyle>
          <a:p>
            <a:r>
              <a:rPr lang="en-CA" sz="192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Tip: The second box is here to use if you need it. Using a 2 column format helps break up line length so your content is easier to read. Or not!—it</a:t>
            </a:r>
            <a:r>
              <a:rPr lang="en-US" sz="192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’s entirely up to you.</a:t>
            </a:r>
            <a:endParaRPr lang="en-CA" sz="192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62192" y="2187789"/>
            <a:ext cx="6036735" cy="4531361"/>
          </a:xfrm>
        </p:spPr>
        <p:txBody>
          <a:bodyPr>
            <a:normAutofit/>
          </a:bodyPr>
          <a:lstStyle>
            <a:lvl1pPr>
              <a:defRPr sz="1920" baseline="0">
                <a:solidFill>
                  <a:schemeClr val="tx2"/>
                </a:solidFill>
              </a:defRPr>
            </a:lvl1pPr>
          </a:lstStyle>
          <a:p>
            <a:r>
              <a:rPr lang="en-US" sz="192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You might put</a:t>
            </a:r>
            <a:r>
              <a:rPr lang="en-US" sz="192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an introduction to a bulleted list here, with a list to follow. </a:t>
            </a:r>
            <a:r>
              <a:rPr lang="en-CA" sz="192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92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 you might simply delete some of these items and use this entire page for other free-form content.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00690"/>
            <a:ext cx="13004801" cy="414510"/>
          </a:xfrm>
          <a:prstGeom prst="rect">
            <a:avLst/>
          </a:prstGeom>
        </p:spPr>
      </p:pic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327745" y="6967940"/>
            <a:ext cx="514495" cy="389467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r"/>
            <a:fld id="{7E24346F-718D-BC48-AE0E-A004798A23A9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38627" y="6967940"/>
            <a:ext cx="4389120" cy="389467"/>
          </a:xfrm>
          <a:prstGeom prst="rect">
            <a:avLst/>
          </a:prstGeom>
        </p:spPr>
        <p:txBody>
          <a:bodyPr/>
          <a:lstStyle>
            <a:lvl1pPr algn="r">
              <a:defRPr sz="128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7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407" y="6586005"/>
            <a:ext cx="3381247" cy="442406"/>
          </a:xfrm>
          <a:prstGeom prst="rect">
            <a:avLst/>
          </a:prstGeom>
        </p:spPr>
      </p:pic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43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265" y="1130500"/>
            <a:ext cx="11481381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5265" y="1996072"/>
            <a:ext cx="11481381" cy="4323789"/>
          </a:xfrm>
          <a:prstGeom prst="rect">
            <a:avLst/>
          </a:prstGeom>
        </p:spPr>
        <p:txBody>
          <a:bodyPr/>
          <a:lstStyle>
            <a:lvl1pPr marL="365727" indent="-365727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090" indent="-243819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362" indent="-243819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264" y="1797864"/>
            <a:ext cx="1177367" cy="10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103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_Graphic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46" y="1232526"/>
            <a:ext cx="1569822" cy="137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38" y="650466"/>
            <a:ext cx="11622699" cy="616030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8" name="Chart Placeholder 11">
            <a:extLst>
              <a:ext uri="{FF2B5EF4-FFF2-40B4-BE49-F238E27FC236}">
                <a16:creationId xmlns:a16="http://schemas.microsoft.com/office/drawing/2014/main" id="{B353FF43-8C4D-428C-8468-F9C1DA4BB37F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54756" y="1547123"/>
            <a:ext cx="11640408" cy="5061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13" b="0" i="1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F7CE91-3E86-4CA5-8287-3D53C50BE66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9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983420E-A6C9-454C-BA64-00D314D7C1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284" y="6749922"/>
            <a:ext cx="2242596" cy="5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0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99" y="6586002"/>
            <a:ext cx="3381247" cy="442406"/>
          </a:xfrm>
          <a:prstGeom prst="rect">
            <a:avLst/>
          </a:prstGeom>
        </p:spPr>
      </p:pic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511065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265" y="1083007"/>
            <a:ext cx="1177366" cy="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345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2526"/>
            <a:ext cx="1569822" cy="137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55" y="525845"/>
            <a:ext cx="11622699" cy="1413369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endParaRPr lang="en-US"/>
          </a:p>
        </p:txBody>
      </p:sp>
      <p:sp>
        <p:nvSpPr>
          <p:cNvPr id="10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637048" y="1939213"/>
            <a:ext cx="11640408" cy="47255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13" b="0" i="1" baseline="0">
                <a:solidFill>
                  <a:schemeClr val="tx1"/>
                </a:solidFill>
                <a:latin typeface="+mn-l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A858859-3BAA-4B61-A436-5267CD5980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9850" y="6738119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8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F98A7-9ECA-97DA-C8D2-97AADA606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38E92-A7C0-C914-BEB0-444CCBDED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4F862-BBB7-EA59-8815-E8842B341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8099-32B5-4A36-8DFD-FBE07A9DD641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B4288-4359-3F9E-1333-F66CEE7C2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E2649-DC30-3944-7EBC-891D3E074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FE64-594E-4788-AA1F-9CB9F2376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76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White_Graphic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35B8508-C281-42AF-AC76-3B09D0C08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42" y="867001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7C326E5-7F62-42C5-9B7A-AA562D0025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210436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solidFill>
                  <a:srgbClr val="7030A0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74C8CCF3-BF2E-43C5-B7BC-939E28D5D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0813" y="6738111"/>
            <a:ext cx="2017759" cy="262366"/>
          </a:xfrm>
          <a:prstGeom prst="rect">
            <a:avLst/>
          </a:prstGeom>
        </p:spPr>
      </p:pic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EFCD498D-D419-4FB2-BEE1-70FFC1BC9D72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54756" y="1557442"/>
            <a:ext cx="11640408" cy="5061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13" b="0" i="1" baseline="0">
                <a:solidFill>
                  <a:schemeClr val="tx2"/>
                </a:solidFill>
                <a:latin typeface="+mn-l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914D78C1-0F41-4F95-9D1C-C374193F1AE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07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707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B319BCE-D145-41FD-8BCA-7837AFF50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9850" y="6738119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218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C4B8C-6D02-BB28-7CC5-2C47B035D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197187"/>
            <a:ext cx="9753600" cy="2546773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AFE5FA-C560-CD6C-BF85-12FEDD159E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3842173"/>
            <a:ext cx="9753600" cy="1766147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61" indent="0" algn="ctr">
              <a:buNone/>
              <a:defRPr sz="2133"/>
            </a:lvl2pPr>
            <a:lvl3pPr marL="975321" indent="0" algn="ctr">
              <a:buNone/>
              <a:defRPr sz="1920"/>
            </a:lvl3pPr>
            <a:lvl4pPr marL="1462982" indent="0" algn="ctr">
              <a:buNone/>
              <a:defRPr sz="1707"/>
            </a:lvl4pPr>
            <a:lvl5pPr marL="1950641" indent="0" algn="ctr">
              <a:buNone/>
              <a:defRPr sz="1707"/>
            </a:lvl5pPr>
            <a:lvl6pPr marL="2438301" indent="0" algn="ctr">
              <a:buNone/>
              <a:defRPr sz="1707"/>
            </a:lvl6pPr>
            <a:lvl7pPr marL="2925960" indent="0" algn="ctr">
              <a:buNone/>
              <a:defRPr sz="1707"/>
            </a:lvl7pPr>
            <a:lvl8pPr marL="3413621" indent="0" algn="ctr">
              <a:buNone/>
              <a:defRPr sz="1707"/>
            </a:lvl8pPr>
            <a:lvl9pPr marL="390128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AF085-FF6C-5950-A4B4-DE3FFD895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8099-32B5-4A36-8DFD-FBE07A9DD641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18566-2962-E0DD-756A-A00BA6FF4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CBD6B-AB27-B609-9948-9E56AF6CC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FE64-594E-4788-AA1F-9CB9F2376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372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Title Slide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91403BB8-FE22-414F-A7DC-5173D93AB0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7842081-A822-4595-A3C9-CE9A74968A55}"/>
              </a:ext>
            </a:extLst>
          </p:cNvPr>
          <p:cNvSpPr/>
          <p:nvPr userDrawn="1"/>
        </p:nvSpPr>
        <p:spPr>
          <a:xfrm>
            <a:off x="2" y="0"/>
            <a:ext cx="1304118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6A24A3-2469-4535-BF17-D9151C7F0B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37" y="4873174"/>
            <a:ext cx="2275840" cy="198684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54573B-D5B6-4023-A486-E86DF7872F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89523" y="6249611"/>
            <a:ext cx="2993847" cy="72722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7C40198-6921-470E-8BB0-E8DA1FC2A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755" y="917325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7111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UWFT PPT TEMPLATE</a:t>
            </a:r>
          </a:p>
        </p:txBody>
      </p:sp>
    </p:spTree>
    <p:extLst>
      <p:ext uri="{BB962C8B-B14F-4D97-AF65-F5344CB8AC3E}">
        <p14:creationId xmlns:p14="http://schemas.microsoft.com/office/powerpoint/2010/main" val="371001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8401AF7D-5279-41C7-BF89-45A1E46B0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A368F04-4CDB-40B3-9081-CC1794EAA545}"/>
              </a:ext>
            </a:extLst>
          </p:cNvPr>
          <p:cNvSpPr/>
          <p:nvPr userDrawn="1"/>
        </p:nvSpPr>
        <p:spPr>
          <a:xfrm>
            <a:off x="2" y="0"/>
            <a:ext cx="1304118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846" y="1235055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4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90813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8" y="17731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1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2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4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8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07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707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61" indent="-487661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35" indent="-325106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5960" indent="-325106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59850" y="6738119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2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5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4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3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8" y="17731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1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2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4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8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07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707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61" indent="-487661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35" indent="-325106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5960" indent="-325106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50" y="6738119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5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_Graphic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35B8508-C281-42AF-AC76-3B09D0C085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5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7C326E5-7F62-42C5-9B7A-AA562D0025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4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74C8CCF3-BF2E-43C5-B7BC-939E28D5D3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3" y="6738111"/>
            <a:ext cx="2017759" cy="262366"/>
          </a:xfrm>
          <a:prstGeom prst="rect">
            <a:avLst/>
          </a:prstGeom>
        </p:spPr>
      </p:pic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EFCD498D-D419-4FB2-BEE1-70FFC1BC9D72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54756" y="1557442"/>
            <a:ext cx="11640408" cy="5061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13" b="0" i="1" baseline="0">
                <a:solidFill>
                  <a:schemeClr val="tx2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914D78C1-0F41-4F95-9D1C-C374193F1AE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07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707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B319BCE-D145-41FD-8BCA-7837AFF50A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50" y="6738119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1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8A2689-1CBE-4BFF-B995-6B7EC13B4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832" y="3666005"/>
            <a:ext cx="1569822" cy="13704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51FDAEC-6032-4B1C-BB06-69B39C6E46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342" y="3009782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none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C1B0FC-921C-4371-A944-F6A14F655C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3" y="6738111"/>
            <a:ext cx="2017759" cy="262366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DCDF131-7513-40D8-96A4-52EDD98C0A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50" y="6738119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0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04B6E0-EED1-489D-A05E-A10EC427A2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8EAA6-CCD6-4D76-BEB9-BF301FD6F1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6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117980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266" y="785345"/>
            <a:ext cx="1177366" cy="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21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hite_Graphic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35B8508-C281-42AF-AC76-3B09D0C08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832" y="716501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7C326E5-7F62-42C5-9B7A-AA562D0025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51" y="47215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74C8CCF3-BF2E-43C5-B7BC-939E28D5D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0813" y="6738111"/>
            <a:ext cx="2017759" cy="262366"/>
          </a:xfrm>
          <a:prstGeom prst="rect">
            <a:avLst/>
          </a:prstGeom>
        </p:spPr>
      </p:pic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EFCD498D-D419-4FB2-BEE1-70FFC1BC9D72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54756" y="1557442"/>
            <a:ext cx="11640408" cy="5061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13" b="0" i="1" baseline="0">
                <a:solidFill>
                  <a:schemeClr val="tx2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914D78C1-0F41-4F95-9D1C-C374193F1AE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07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707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B319BCE-D145-41FD-8BCA-7837AFF50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9850" y="6738119"/>
            <a:ext cx="2335316" cy="30365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C1EFB-D411-43C8-A17F-A6FC52D98D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89120" y="4041987"/>
            <a:ext cx="975360" cy="975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8514650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B38126-ED0B-4D6F-8A6C-CA95D422F7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839" y="6893868"/>
            <a:ext cx="2389426" cy="312636"/>
          </a:xfrm>
          <a:prstGeom prst="rect">
            <a:avLst/>
          </a:prstGeom>
          <a:effectLst/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A11A2C48-E297-4639-AD63-04992006CF9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2132070" y="201002"/>
            <a:ext cx="520192" cy="382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93">
                <a:solidFill>
                  <a:schemeClr val="tx1"/>
                </a:solidFill>
              </a:defRPr>
            </a:lvl1pPr>
          </a:lstStyle>
          <a:p>
            <a:fld id="{D905AD32-5431-4118-BCBF-BBD2C4DF8F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91485687-CECD-4338-BDFE-CAE67FACFC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305" y="120213"/>
            <a:ext cx="7322715" cy="544431"/>
          </a:xfrm>
          <a:prstGeom prst="rect">
            <a:avLst/>
          </a:prstGeom>
        </p:spPr>
        <p:txBody>
          <a:bodyPr lIns="0" anchor="t"/>
          <a:lstStyle>
            <a:lvl1pPr algn="l">
              <a:defRPr sz="256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84D8C41-2CE7-4B18-BA68-EE5F4E7EA5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305" y="634404"/>
            <a:ext cx="1143351" cy="9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361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thly Status Slid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305" y="120213"/>
            <a:ext cx="7322715" cy="544431"/>
          </a:xfrm>
          <a:prstGeom prst="rect">
            <a:avLst/>
          </a:prstGeom>
        </p:spPr>
        <p:txBody>
          <a:bodyPr lIns="0" anchor="t"/>
          <a:lstStyle>
            <a:lvl1pPr algn="l">
              <a:defRPr sz="256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B38126-ED0B-4D6F-8A6C-CA95D422F7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839" y="6893868"/>
            <a:ext cx="2389426" cy="312636"/>
          </a:xfrm>
          <a:prstGeom prst="rect">
            <a:avLst/>
          </a:prstGeom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647C3A-CCC0-4F6B-8087-9EDB806753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305" y="634404"/>
            <a:ext cx="1143351" cy="9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590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EB2F8426-EDA2-431E-90A5-D5F79C865F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4EE3DC5-1EDA-4DA5-AE86-8537D59D523A}"/>
              </a:ext>
            </a:extLst>
          </p:cNvPr>
          <p:cNvSpPr/>
          <p:nvPr userDrawn="1"/>
        </p:nvSpPr>
        <p:spPr>
          <a:xfrm>
            <a:off x="-18190" y="0"/>
            <a:ext cx="1304118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2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37" y="4873172"/>
            <a:ext cx="2275840" cy="19868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6670E9-D6F6-47D6-9BC5-9F07D7E02E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924606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73D107E-ADB1-47E1-ACF9-C0E973B398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755" y="917323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7111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DBA03146-095A-4C6A-8036-A9226202CC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3896" y="6599038"/>
            <a:ext cx="2250270" cy="53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3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ACEBBB61-F2FF-4727-9371-BFCB19E5B4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0DF0A47-AC9F-461D-B72F-EDFD74858C7E}"/>
              </a:ext>
            </a:extLst>
          </p:cNvPr>
          <p:cNvSpPr/>
          <p:nvPr userDrawn="1"/>
        </p:nvSpPr>
        <p:spPr>
          <a:xfrm>
            <a:off x="0" y="1"/>
            <a:ext cx="1302299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2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52314DA-FCE4-415E-B153-A868078637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45" y="1232526"/>
            <a:ext cx="1569822" cy="13704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6393B6A9-CD23-4C79-AFA9-DEC61D5BA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38" y="650466"/>
            <a:ext cx="11622699" cy="616030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3577F095-8480-4732-939C-3E9DB459B0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6" y="1773193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3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91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1E20A6F-1D39-4300-92ED-584030E444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72" indent="-487672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75" indent="-325115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34" indent="-325115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5B691B-4BE8-41B0-A257-71C1B224273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6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95D32A91-9890-44D6-97FA-B61CA54D26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282" y="6749921"/>
            <a:ext cx="2242596" cy="5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1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0201146-5FF0-41EF-8E25-A6912CF00B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45" y="1232526"/>
            <a:ext cx="1569822" cy="13704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8BB9BF8-C3AD-48AA-AFEF-B6EA16EDD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38" y="650466"/>
            <a:ext cx="11622699" cy="616030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F8A96F86-E1F3-44B8-8577-D54D38E6CA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6" y="1773193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3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91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465E57-6766-40C9-B779-7EA907388F4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6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9D2A7B6E-4CE4-4820-80E2-F488D10D17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72" indent="-487672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75" indent="-325115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34" indent="-325115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FBB18B3-EE67-4B6D-8618-DFF6F2E56F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282" y="6749921"/>
            <a:ext cx="2242596" cy="5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6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EB2F8426-EDA2-431E-90A5-D5F79C865F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4EE3DC5-1EDA-4DA5-AE86-8537D59D523A}"/>
              </a:ext>
            </a:extLst>
          </p:cNvPr>
          <p:cNvSpPr/>
          <p:nvPr userDrawn="1"/>
        </p:nvSpPr>
        <p:spPr>
          <a:xfrm>
            <a:off x="-18190" y="0"/>
            <a:ext cx="1304118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37" y="4873175"/>
            <a:ext cx="2275840" cy="19868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6670E9-D6F6-47D6-9BC5-9F07D7E02E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924609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73D107E-ADB1-47E1-ACF9-C0E973B398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755" y="917325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7111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DBA03146-095A-4C6A-8036-A9226202CC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3902" y="6599041"/>
            <a:ext cx="2250270" cy="53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8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ACEBBB61-F2FF-4727-9371-BFCB19E5B4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0DF0A47-AC9F-461D-B72F-EDFD74858C7E}"/>
              </a:ext>
            </a:extLst>
          </p:cNvPr>
          <p:cNvSpPr/>
          <p:nvPr userDrawn="1"/>
        </p:nvSpPr>
        <p:spPr>
          <a:xfrm>
            <a:off x="0" y="1"/>
            <a:ext cx="1302299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52314DA-FCE4-415E-B153-A868078637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50" y="1232526"/>
            <a:ext cx="1569822" cy="13704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6393B6A9-CD23-4C79-AFA9-DEC61D5BA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38" y="650466"/>
            <a:ext cx="11622699" cy="616030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3577F095-8480-4732-939C-3E9DB459B0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6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1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2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4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8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1E20A6F-1D39-4300-92ED-584030E444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61" indent="-487661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35" indent="-325106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5960" indent="-325106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5B691B-4BE8-41B0-A257-71C1B224273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9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95D32A91-9890-44D6-97FA-B61CA54D26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287" y="6749922"/>
            <a:ext cx="2242596" cy="5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0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0201146-5FF0-41EF-8E25-A6912CF00B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50" y="1232526"/>
            <a:ext cx="1569822" cy="13704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8BB9BF8-C3AD-48AA-AFEF-B6EA16EDD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38" y="650466"/>
            <a:ext cx="11622699" cy="616030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F8A96F86-E1F3-44B8-8577-D54D38E6CA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6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1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2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4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8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465E57-6766-40C9-B779-7EA907388F4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9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9D2A7B6E-4CE4-4820-80E2-F488D10D17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61" indent="-487661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35" indent="-325106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5960" indent="-325106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FBB18B3-EE67-4B6D-8618-DFF6F2E56F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287" y="6749922"/>
            <a:ext cx="2242596" cy="5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5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Graphic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45" y="1232526"/>
            <a:ext cx="1569822" cy="137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38" y="650466"/>
            <a:ext cx="11622699" cy="616030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8" name="Chart Placeholder 11">
            <a:extLst>
              <a:ext uri="{FF2B5EF4-FFF2-40B4-BE49-F238E27FC236}">
                <a16:creationId xmlns:a16="http://schemas.microsoft.com/office/drawing/2014/main" id="{B353FF43-8C4D-428C-8468-F9C1DA4BB37F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54756" y="1547120"/>
            <a:ext cx="11640408" cy="5061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13" b="0" i="1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F7CE91-3E86-4CA5-8287-3D53C50BE66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6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983420E-A6C9-454C-BA64-00D314D7C1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282" y="6749921"/>
            <a:ext cx="2242596" cy="5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7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846" y="6919954"/>
            <a:ext cx="3449309" cy="174266"/>
          </a:xfrm>
          <a:prstGeom prst="rect">
            <a:avLst/>
          </a:prstGeom>
        </p:spPr>
      </p:pic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42" y="998875"/>
            <a:ext cx="1931639" cy="71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5388" y="384842"/>
            <a:ext cx="1164041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37681" y="1525400"/>
            <a:ext cx="11658117" cy="5252450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277" indent="-243856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698" indent="-243856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55389" y="1098103"/>
            <a:ext cx="11640409" cy="2859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93" b="0" i="0" baseline="0">
                <a:solidFill>
                  <a:schemeClr val="accent4">
                    <a:lumMod val="50000"/>
                  </a:schemeClr>
                </a:solidFill>
                <a:latin typeface="Uni Sans Book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(OPEN SANS, 14 PT.)</a:t>
            </a:r>
          </a:p>
        </p:txBody>
      </p:sp>
      <p:sp>
        <p:nvSpPr>
          <p:cNvPr id="17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178179" y="6922427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7267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_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ACEBBB61-F2FF-4727-9371-BFCB19E5B4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0DF0A47-AC9F-461D-B72F-EDFD74858C7E}"/>
              </a:ext>
            </a:extLst>
          </p:cNvPr>
          <p:cNvSpPr/>
          <p:nvPr userDrawn="1"/>
        </p:nvSpPr>
        <p:spPr>
          <a:xfrm>
            <a:off x="0" y="1"/>
            <a:ext cx="1302299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2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393B6A9-CD23-4C79-AFA9-DEC61D5BA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38" y="650466"/>
            <a:ext cx="11622699" cy="616030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3577F095-8480-4732-939C-3E9DB459B0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6" y="1773193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3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91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1E20A6F-1D39-4300-92ED-584030E444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72" indent="-487672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75" indent="-325115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34" indent="-325115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5B691B-4BE8-41B0-A257-71C1B224273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6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95D32A91-9890-44D6-97FA-B61CA54D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282" y="6749921"/>
            <a:ext cx="2242596" cy="5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4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8BB9BF8-C3AD-48AA-AFEF-B6EA16EDD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38" y="650466"/>
            <a:ext cx="11622699" cy="616030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F8A96F86-E1F3-44B8-8577-D54D38E6CA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6" y="1773193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3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91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465E57-6766-40C9-B779-7EA907388F4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6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9D2A7B6E-4CE4-4820-80E2-F488D10D17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72" indent="-487672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75" indent="-325115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34" indent="-325115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FBB18B3-EE67-4B6D-8618-DFF6F2E56F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282" y="6749921"/>
            <a:ext cx="2242596" cy="5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hite_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ACEBBB61-F2FF-4727-9371-BFCB19E5B4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0DF0A47-AC9F-461D-B72F-EDFD74858C7E}"/>
              </a:ext>
            </a:extLst>
          </p:cNvPr>
          <p:cNvSpPr/>
          <p:nvPr userDrawn="1"/>
        </p:nvSpPr>
        <p:spPr>
          <a:xfrm>
            <a:off x="0" y="1"/>
            <a:ext cx="1302299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393B6A9-CD23-4C79-AFA9-DEC61D5BA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38" y="650466"/>
            <a:ext cx="11622699" cy="616030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3577F095-8480-4732-939C-3E9DB459B0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6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1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2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4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8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1E20A6F-1D39-4300-92ED-584030E444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61" indent="-487661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35" indent="-325106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5960" indent="-325106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5B691B-4BE8-41B0-A257-71C1B224273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9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95D32A91-9890-44D6-97FA-B61CA54D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287" y="6749922"/>
            <a:ext cx="2242596" cy="5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9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8BB9BF8-C3AD-48AA-AFEF-B6EA16EDD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38" y="650466"/>
            <a:ext cx="11622699" cy="616030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F8A96F86-E1F3-44B8-8577-D54D38E6CA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6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1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2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4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8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465E57-6766-40C9-B779-7EA907388F4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9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9D2A7B6E-4CE4-4820-80E2-F488D10D17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61" indent="-487661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35" indent="-325106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5960" indent="-325106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FBB18B3-EE67-4B6D-8618-DFF6F2E56F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287" y="6749922"/>
            <a:ext cx="2242596" cy="5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1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Graphic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38" y="650466"/>
            <a:ext cx="11622699" cy="616030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8" name="Chart Placeholder 11">
            <a:extLst>
              <a:ext uri="{FF2B5EF4-FFF2-40B4-BE49-F238E27FC236}">
                <a16:creationId xmlns:a16="http://schemas.microsoft.com/office/drawing/2014/main" id="{B353FF43-8C4D-428C-8468-F9C1DA4BB37F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54756" y="1547120"/>
            <a:ext cx="11640408" cy="5061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13" b="0" i="1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F7CE91-3E86-4CA5-8287-3D53C50BE66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6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983420E-A6C9-454C-BA64-00D314D7C1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282" y="6749921"/>
            <a:ext cx="2242596" cy="5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0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E968516-223E-48D2-BE13-88A96C431C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698" y="1698"/>
          <a:ext cx="1692" cy="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24" imgH="526" progId="TCLayout.ActiveDocument.1">
                  <p:embed/>
                </p:oleObj>
              </mc:Choice>
              <mc:Fallback>
                <p:oleObj name="think-cell Slide" r:id="rId3" imgW="524" imgH="5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E968516-223E-48D2-BE13-88A96C431C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8" y="1698"/>
                        <a:ext cx="1692" cy="1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439" y="396280"/>
            <a:ext cx="11640408" cy="4770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200" b="0" i="0" baseline="0">
                <a:solidFill>
                  <a:srgbClr val="33006F"/>
                </a:solidFill>
                <a:latin typeface="Encode Sans Normal Black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67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5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02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70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95727" y="1100118"/>
            <a:ext cx="11656832" cy="5417556"/>
          </a:xfrm>
          <a:prstGeom prst="rect">
            <a:avLst/>
          </a:prstGeom>
        </p:spPr>
        <p:txBody>
          <a:bodyPr/>
          <a:lstStyle>
            <a:lvl1pPr marL="365757" indent="-365757"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19189" indent="-243839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94540" indent="-243839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Bulleted content here (Calibri Regular, 24 pt.)</a:t>
            </a:r>
          </a:p>
          <a:p>
            <a:pPr lvl="1"/>
            <a:r>
              <a:rPr lang="en-US"/>
              <a:t>Second level (Calibri Regular, 20)</a:t>
            </a:r>
          </a:p>
          <a:p>
            <a:pPr lvl="2"/>
            <a:r>
              <a:rPr lang="en-US"/>
              <a:t>Third level (Calibri Regular, 18)</a:t>
            </a:r>
          </a:p>
          <a:p>
            <a:pPr lvl="3"/>
            <a:r>
              <a:rPr lang="en-US"/>
              <a:t>Fourth level (Calibri Regular, 16)</a:t>
            </a:r>
          </a:p>
          <a:p>
            <a:pPr lvl="4"/>
            <a:r>
              <a:rPr lang="en-US"/>
              <a:t>Fifth level (Calibri Regular, 14)</a:t>
            </a:r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8178" y="6922429"/>
            <a:ext cx="453427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B011C96-7D91-4C37-A736-AE7340FE63A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8189" y="6517675"/>
            <a:ext cx="2978435" cy="68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3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5399" y="6586003"/>
            <a:ext cx="3381247" cy="442406"/>
          </a:xfrm>
          <a:prstGeom prst="rect">
            <a:avLst/>
          </a:prstGeom>
        </p:spPr>
      </p:pic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9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1130498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5264" y="1996072"/>
            <a:ext cx="11481380" cy="4323789"/>
          </a:xfrm>
          <a:prstGeom prst="rect">
            <a:avLst/>
          </a:prstGeom>
        </p:spPr>
        <p:txBody>
          <a:bodyPr/>
          <a:lstStyle>
            <a:lvl1pPr marL="365753" indent="-365753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175" indent="-243836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517" indent="-243836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66" y="1797863"/>
            <a:ext cx="1177365" cy="10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4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403" y="6586005"/>
            <a:ext cx="3381247" cy="442406"/>
          </a:xfrm>
          <a:prstGeom prst="rect">
            <a:avLst/>
          </a:prstGeom>
        </p:spPr>
      </p:pic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43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15265" y="1130500"/>
            <a:ext cx="11481381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264" y="1797864"/>
            <a:ext cx="1177367" cy="10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81513"/>
      </p:ext>
    </p:extLst>
  </p:cSld>
  <p:clrMapOvr>
    <a:masterClrMapping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403" y="6586005"/>
            <a:ext cx="3381247" cy="442406"/>
          </a:xfrm>
          <a:prstGeom prst="rect">
            <a:avLst/>
          </a:prstGeom>
        </p:spPr>
      </p:pic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43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265" y="1130500"/>
            <a:ext cx="11481381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5265" y="1996072"/>
            <a:ext cx="11481381" cy="4323789"/>
          </a:xfrm>
          <a:prstGeom prst="rect">
            <a:avLst/>
          </a:prstGeom>
        </p:spPr>
        <p:txBody>
          <a:bodyPr/>
          <a:lstStyle>
            <a:lvl1pPr marL="365727" indent="-365727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090" indent="-243819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362" indent="-243819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264" y="1797864"/>
            <a:ext cx="1177367" cy="10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44497"/>
      </p:ext>
    </p:extLst>
  </p:cSld>
  <p:clrMapOvr>
    <a:masterClrMapping/>
  </p:clrMapOvr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E968516-223E-48D2-BE13-88A96C431C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698" y="1698"/>
          <a:ext cx="1692" cy="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24" imgH="526" progId="TCLayout.ActiveDocument.1">
                  <p:embed/>
                </p:oleObj>
              </mc:Choice>
              <mc:Fallback>
                <p:oleObj name="think-cell Slide" r:id="rId3" imgW="524" imgH="5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E968516-223E-48D2-BE13-88A96C431C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8" y="1698"/>
                        <a:ext cx="1692" cy="1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439" y="396280"/>
            <a:ext cx="11640408" cy="4770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200" b="0" i="0" baseline="0">
                <a:solidFill>
                  <a:srgbClr val="33006F"/>
                </a:solidFill>
                <a:latin typeface="Encode Sans Normal Black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66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2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6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95727" y="1100118"/>
            <a:ext cx="11656832" cy="5417556"/>
          </a:xfrm>
          <a:prstGeom prst="rect">
            <a:avLst/>
          </a:prstGeom>
        </p:spPr>
        <p:txBody>
          <a:bodyPr/>
          <a:lstStyle>
            <a:lvl1pPr marL="365749" indent="-365749"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19158" indent="-243833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94486" indent="-243833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Bulleted content here (Calibri Regular, 24 pt.)</a:t>
            </a:r>
          </a:p>
          <a:p>
            <a:pPr lvl="1"/>
            <a:r>
              <a:rPr lang="en-US"/>
              <a:t>Second level (Calibri Regular, 20)</a:t>
            </a:r>
          </a:p>
          <a:p>
            <a:pPr lvl="2"/>
            <a:r>
              <a:rPr lang="en-US"/>
              <a:t>Third level (Calibri Regular, 18)</a:t>
            </a:r>
          </a:p>
          <a:p>
            <a:pPr lvl="3"/>
            <a:r>
              <a:rPr lang="en-US"/>
              <a:t>Fourth level (Calibri Regular, 16)</a:t>
            </a:r>
          </a:p>
          <a:p>
            <a:pPr lvl="4"/>
            <a:r>
              <a:rPr lang="en-US"/>
              <a:t>Fifth level (Calibri Regular, 14)</a:t>
            </a:r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8178" y="6922432"/>
            <a:ext cx="453427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B011C96-7D91-4C37-A736-AE7340FE63A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8189" y="6517675"/>
            <a:ext cx="2978435" cy="68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9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D1D57-1885-42E8-AD6E-A5D2FE883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389467"/>
            <a:ext cx="11216640" cy="14139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02F72-3CBE-40CB-B6C4-2FFF19B4E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776" y="1793242"/>
            <a:ext cx="5501639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710" indent="0">
              <a:buNone/>
              <a:defRPr sz="2133" b="1"/>
            </a:lvl2pPr>
            <a:lvl3pPr marL="975420" indent="0">
              <a:buNone/>
              <a:defRPr sz="1920" b="1"/>
            </a:lvl3pPr>
            <a:lvl4pPr marL="1463132" indent="0">
              <a:buNone/>
              <a:defRPr sz="1707" b="1"/>
            </a:lvl4pPr>
            <a:lvl5pPr marL="1950842" indent="0">
              <a:buNone/>
              <a:defRPr sz="1707" b="1"/>
            </a:lvl5pPr>
            <a:lvl6pPr marL="2438552" indent="0">
              <a:buNone/>
              <a:defRPr sz="1707" b="1"/>
            </a:lvl6pPr>
            <a:lvl7pPr marL="2926262" indent="0">
              <a:buNone/>
              <a:defRPr sz="1707" b="1"/>
            </a:lvl7pPr>
            <a:lvl8pPr marL="3413973" indent="0">
              <a:buNone/>
              <a:defRPr sz="1707" b="1"/>
            </a:lvl8pPr>
            <a:lvl9pPr marL="3901684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AE362-E92A-4521-9890-2A4E781A8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776" y="2672080"/>
            <a:ext cx="5501639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2AE843-D945-4A4A-98E5-236D5BC6B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680" y="1793242"/>
            <a:ext cx="5528734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710" indent="0">
              <a:buNone/>
              <a:defRPr sz="2133" b="1"/>
            </a:lvl2pPr>
            <a:lvl3pPr marL="975420" indent="0">
              <a:buNone/>
              <a:defRPr sz="1920" b="1"/>
            </a:lvl3pPr>
            <a:lvl4pPr marL="1463132" indent="0">
              <a:buNone/>
              <a:defRPr sz="1707" b="1"/>
            </a:lvl4pPr>
            <a:lvl5pPr marL="1950842" indent="0">
              <a:buNone/>
              <a:defRPr sz="1707" b="1"/>
            </a:lvl5pPr>
            <a:lvl6pPr marL="2438552" indent="0">
              <a:buNone/>
              <a:defRPr sz="1707" b="1"/>
            </a:lvl6pPr>
            <a:lvl7pPr marL="2926262" indent="0">
              <a:buNone/>
              <a:defRPr sz="1707" b="1"/>
            </a:lvl7pPr>
            <a:lvl8pPr marL="3413973" indent="0">
              <a:buNone/>
              <a:defRPr sz="1707" b="1"/>
            </a:lvl8pPr>
            <a:lvl9pPr marL="3901684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57B9B4-B7E8-4B2F-8113-D1A1F8EFD3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680" y="2672080"/>
            <a:ext cx="5528734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92B323-3F0C-45F3-82CF-5B6C7F405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B4FA-682C-466F-8DD2-475A9C6E93BF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E76C7-B3D4-4B65-913C-D30304732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7561F6-3F6C-489A-9216-C245E4A89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BA15-12B2-4472-BB2F-322630A1ED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7949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5405" y="6586005"/>
            <a:ext cx="3381247" cy="442406"/>
          </a:xfrm>
          <a:prstGeom prst="rect">
            <a:avLst/>
          </a:prstGeom>
        </p:spPr>
      </p:pic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43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270" y="1130500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5270" y="1996072"/>
            <a:ext cx="11481380" cy="4323789"/>
          </a:xfrm>
          <a:prstGeom prst="rect">
            <a:avLst/>
          </a:prstGeom>
        </p:spPr>
        <p:txBody>
          <a:bodyPr/>
          <a:lstStyle>
            <a:lvl1pPr marL="365744" indent="-365744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145" indent="-243831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463" indent="-243831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68" y="1797866"/>
            <a:ext cx="1177365" cy="10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1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409" y="6586005"/>
            <a:ext cx="3381247" cy="442406"/>
          </a:xfrm>
          <a:prstGeom prst="rect">
            <a:avLst/>
          </a:prstGeom>
        </p:spPr>
      </p:pic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43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15265" y="1130500"/>
            <a:ext cx="11481381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264" y="1797864"/>
            <a:ext cx="1177367" cy="10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22510"/>
      </p:ext>
    </p:extLst>
  </p:cSld>
  <p:clrMapOvr>
    <a:masterClrMapping/>
  </p:clrMapOvr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409" y="6586005"/>
            <a:ext cx="3381247" cy="442406"/>
          </a:xfrm>
          <a:prstGeom prst="rect">
            <a:avLst/>
          </a:prstGeom>
        </p:spPr>
      </p:pic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43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265" y="1130500"/>
            <a:ext cx="11481381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5265" y="1996072"/>
            <a:ext cx="11481381" cy="4323789"/>
          </a:xfrm>
          <a:prstGeom prst="rect">
            <a:avLst/>
          </a:prstGeom>
        </p:spPr>
        <p:txBody>
          <a:bodyPr/>
          <a:lstStyle>
            <a:lvl1pPr marL="365719" indent="-365719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060" indent="-243813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307" indent="-243813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264" y="1797864"/>
            <a:ext cx="1177367" cy="10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38102"/>
      </p:ext>
    </p:extLst>
  </p:cSld>
  <p:clrMapOvr>
    <a:masterClrMapping/>
  </p:clrMapOvr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B38126-ED0B-4D6F-8A6C-CA95D422F7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839" y="6893868"/>
            <a:ext cx="2389426" cy="312636"/>
          </a:xfrm>
          <a:prstGeom prst="rect">
            <a:avLst/>
          </a:prstGeom>
          <a:effectLst/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A11A2C48-E297-4639-AD63-04992006CF9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2132070" y="201002"/>
            <a:ext cx="520192" cy="382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93">
                <a:solidFill>
                  <a:schemeClr val="tx1"/>
                </a:solidFill>
              </a:defRPr>
            </a:lvl1pPr>
          </a:lstStyle>
          <a:p>
            <a:fld id="{D905AD32-5431-4118-BCBF-BBD2C4DF8F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91485687-CECD-4338-BDFE-CAE67FACFC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305" y="120213"/>
            <a:ext cx="7322715" cy="544431"/>
          </a:xfrm>
          <a:prstGeom prst="rect">
            <a:avLst/>
          </a:prstGeom>
        </p:spPr>
        <p:txBody>
          <a:bodyPr lIns="0" anchor="t"/>
          <a:lstStyle>
            <a:lvl1pPr algn="l">
              <a:defRPr sz="256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84D8C41-2CE7-4B18-BA68-EE5F4E7EA5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305" y="634404"/>
            <a:ext cx="1143351" cy="9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489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thly Status Slid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305" y="120213"/>
            <a:ext cx="7322715" cy="544431"/>
          </a:xfrm>
          <a:prstGeom prst="rect">
            <a:avLst/>
          </a:prstGeom>
        </p:spPr>
        <p:txBody>
          <a:bodyPr lIns="0" anchor="t"/>
          <a:lstStyle>
            <a:lvl1pPr algn="l">
              <a:defRPr sz="256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B38126-ED0B-4D6F-8A6C-CA95D422F7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839" y="6893868"/>
            <a:ext cx="2389426" cy="312636"/>
          </a:xfrm>
          <a:prstGeom prst="rect">
            <a:avLst/>
          </a:prstGeom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647C3A-CCC0-4F6B-8087-9EDB806753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305" y="634404"/>
            <a:ext cx="1143351" cy="9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162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270" y="6730163"/>
            <a:ext cx="2711863" cy="35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899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 sz="1493"/>
            </a:lvl1pPr>
            <a:lvl2pPr marL="840453" indent="-323250">
              <a:lnSpc>
                <a:spcPct val="90000"/>
              </a:lnSpc>
              <a:buFont typeface="Lucida Grande"/>
              <a:buChar char="–"/>
              <a:defRPr sz="1387"/>
            </a:lvl2pPr>
            <a:lvl3pPr>
              <a:lnSpc>
                <a:spcPct val="90000"/>
              </a:lnSpc>
              <a:defRPr sz="1387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77445" y="529382"/>
            <a:ext cx="11843766" cy="450001"/>
          </a:xfrm>
        </p:spPr>
        <p:txBody>
          <a:bodyPr/>
          <a:lstStyle>
            <a:lvl1pPr marL="0" indent="0">
              <a:buNone/>
              <a:defRPr sz="154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80518" y="181230"/>
            <a:ext cx="11843766" cy="340956"/>
          </a:xfrm>
        </p:spPr>
        <p:txBody>
          <a:bodyPr/>
          <a:lstStyle>
            <a:lvl1pPr>
              <a:defRPr sz="2322">
                <a:solidFill>
                  <a:srgbClr val="0A214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DCD33E-C365-2044-8C4C-AAE8BB2A3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ISC - Transition to Operations </a:t>
            </a:r>
          </a:p>
        </p:txBody>
      </p:sp>
    </p:spTree>
    <p:extLst>
      <p:ext uri="{BB962C8B-B14F-4D97-AF65-F5344CB8AC3E}">
        <p14:creationId xmlns:p14="http://schemas.microsoft.com/office/powerpoint/2010/main" val="1628391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2">
          <p15:clr>
            <a:srgbClr val="F26B43"/>
          </p15:clr>
        </p15:guide>
        <p15:guide id="2" pos="4189">
          <p15:clr>
            <a:srgbClr val="F26B43"/>
          </p15:clr>
        </p15:guide>
        <p15:guide id="3" pos="8271">
          <p15:clr>
            <a:srgbClr val="F26B43"/>
          </p15:clr>
        </p15:guide>
        <p15:guide id="4" pos="4279">
          <p15:clr>
            <a:srgbClr val="F26B43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38" y="530254"/>
            <a:ext cx="11704320" cy="616030"/>
          </a:xfrm>
          <a:prstGeom prst="rect">
            <a:avLst/>
          </a:prstGeom>
        </p:spPr>
        <p:txBody>
          <a:bodyPr anchor="ctr"/>
          <a:lstStyle>
            <a:lvl1pPr algn="l">
              <a:defRPr sz="3982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10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637048" y="1939213"/>
            <a:ext cx="11640408" cy="47255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13" b="0" i="1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A858859-3BAA-4B61-A436-5267CD5980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9850" y="6738119"/>
            <a:ext cx="2335316" cy="303657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4D6F7B5-8F00-4C4C-9129-354F4A9CA98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7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BA265A-1CAA-4A31-867A-CFB64110CD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846" y="1232526"/>
            <a:ext cx="1569822" cy="13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9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37678" y="1327575"/>
            <a:ext cx="11658118" cy="5052905"/>
          </a:xfrm>
          <a:prstGeom prst="rect">
            <a:avLst/>
          </a:prstGeom>
        </p:spPr>
        <p:txBody>
          <a:bodyPr/>
          <a:lstStyle>
            <a:lvl1pPr marL="365744" indent="-365744">
              <a:buFont typeface="Lucida Grande"/>
              <a:buChar char="&gt;"/>
              <a:defRPr sz="2560" b="0" i="0" baseline="0">
                <a:solidFill>
                  <a:schemeClr val="accent4">
                    <a:lumMod val="10000"/>
                  </a:schemeClr>
                </a:solidFill>
                <a:latin typeface="Calibri Light"/>
                <a:cs typeface="Calibri Light"/>
              </a:defRPr>
            </a:lvl1pPr>
            <a:lvl2pPr>
              <a:defRPr sz="2133" b="0" i="0" baseline="0">
                <a:solidFill>
                  <a:schemeClr val="accent4">
                    <a:lumMod val="10000"/>
                  </a:schemeClr>
                </a:solidFill>
                <a:latin typeface="Calibri Light"/>
                <a:cs typeface="Calibri Light"/>
              </a:defRPr>
            </a:lvl2pPr>
            <a:lvl3pPr marL="1219150" indent="-243831">
              <a:buSzPct val="100000"/>
              <a:buFont typeface="Lucida Grande"/>
              <a:buChar char="&gt;"/>
              <a:defRPr sz="1920" b="0" i="0" baseline="0">
                <a:solidFill>
                  <a:schemeClr val="accent4">
                    <a:lumMod val="10000"/>
                  </a:schemeClr>
                </a:solidFill>
                <a:latin typeface="Calibri Light"/>
                <a:cs typeface="Calibri Light"/>
              </a:defRPr>
            </a:lvl3pPr>
            <a:lvl4pPr>
              <a:defRPr sz="1707" b="0" i="0" baseline="0">
                <a:solidFill>
                  <a:schemeClr val="accent4">
                    <a:lumMod val="10000"/>
                  </a:schemeClr>
                </a:solidFill>
                <a:latin typeface="Calibri Light"/>
                <a:cs typeface="Calibri Light"/>
              </a:defRPr>
            </a:lvl4pPr>
            <a:lvl5pPr marL="2194472" indent="-243831">
              <a:buFont typeface="Lucida Grande"/>
              <a:buChar char="&gt;"/>
              <a:defRPr sz="1493" b="0" i="0" baseline="0">
                <a:solidFill>
                  <a:schemeClr val="accent4">
                    <a:lumMod val="10000"/>
                  </a:schemeClr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Content here (Calibri Light, 24 pt.)</a:t>
            </a:r>
          </a:p>
          <a:p>
            <a:pPr lvl="1"/>
            <a:r>
              <a:rPr lang="en-US"/>
              <a:t>Second level (Calibri Light, 20)</a:t>
            </a:r>
          </a:p>
          <a:p>
            <a:pPr lvl="2"/>
            <a:r>
              <a:rPr lang="en-US"/>
              <a:t>Third level (Calibri Light, 18)</a:t>
            </a:r>
          </a:p>
          <a:p>
            <a:pPr lvl="3"/>
            <a:r>
              <a:rPr lang="en-US"/>
              <a:t>Fourth level (Calibri Light, 16)</a:t>
            </a:r>
          </a:p>
          <a:p>
            <a:pPr lvl="4"/>
            <a:r>
              <a:rPr lang="en-US"/>
              <a:t>Fifth level (Calibri Light, 14)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509" y="939637"/>
            <a:ext cx="1569822" cy="102787"/>
          </a:xfrm>
          <a:prstGeom prst="rect">
            <a:avLst/>
          </a:prstGeom>
        </p:spPr>
      </p:pic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55388" y="396277"/>
            <a:ext cx="11640408" cy="497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200" b="0" i="0" baseline="0">
                <a:solidFill>
                  <a:srgbClr val="33006F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8766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2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8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64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(ARIAL BLACK, 30 PT.)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99616" y="6780109"/>
            <a:ext cx="3034453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19F11-7C95-0E48-8438-1F242063E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28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05" y="4273157"/>
            <a:ext cx="3248786" cy="1202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55388" y="1244932"/>
            <a:ext cx="9916160" cy="2817873"/>
          </a:xfrm>
          <a:prstGeom prst="rect">
            <a:avLst/>
          </a:prstGeom>
        </p:spPr>
        <p:txBody>
          <a:bodyPr anchor="b"/>
          <a:lstStyle>
            <a:lvl1pPr algn="l">
              <a:defRPr sz="5335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085" y="6319996"/>
            <a:ext cx="4689028" cy="61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80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EB2F8426-EDA2-431E-90A5-D5F79C865F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4EE3DC5-1EDA-4DA5-AE86-8537D59D523A}"/>
              </a:ext>
            </a:extLst>
          </p:cNvPr>
          <p:cNvSpPr/>
          <p:nvPr userDrawn="1"/>
        </p:nvSpPr>
        <p:spPr>
          <a:xfrm>
            <a:off x="-18191" y="0"/>
            <a:ext cx="13041181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37" y="4873173"/>
            <a:ext cx="2275840" cy="19868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54755" y="917324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7112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EF1D9F59-496A-4944-8002-A750CA4BF2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89522" y="6249610"/>
            <a:ext cx="2993847" cy="72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552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423398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(ENCODE NORMAL BLACK, 30 PT.)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5264" y="2430335"/>
            <a:ext cx="11481380" cy="3889525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277" indent="-243856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698" indent="-243856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15264" y="2022502"/>
            <a:ext cx="11481380" cy="2859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93" b="0" i="0" baseline="0">
                <a:solidFill>
                  <a:schemeClr val="accent4">
                    <a:lumMod val="50000"/>
                  </a:schemeClr>
                </a:solidFill>
                <a:latin typeface="Uni Sans Book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SANS, 14 PT.)</a:t>
            </a:r>
          </a:p>
        </p:txBody>
      </p:sp>
      <p:sp>
        <p:nvSpPr>
          <p:cNvPr id="17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265" y="1096470"/>
            <a:ext cx="1177366" cy="1027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99" y="6586002"/>
            <a:ext cx="3381247" cy="44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117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99" y="6586002"/>
            <a:ext cx="3381247" cy="442406"/>
          </a:xfrm>
          <a:prstGeom prst="rect">
            <a:avLst/>
          </a:prstGeom>
        </p:spPr>
      </p:pic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474018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5264" y="1996071"/>
            <a:ext cx="11481380" cy="4323789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277" indent="-243856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698" indent="-243856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265" y="1147090"/>
            <a:ext cx="1177366" cy="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072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99" y="6586002"/>
            <a:ext cx="3381247" cy="442406"/>
          </a:xfrm>
          <a:prstGeom prst="rect">
            <a:avLst/>
          </a:prstGeom>
        </p:spPr>
      </p:pic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511065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265" y="1083007"/>
            <a:ext cx="1177366" cy="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475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117980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266" y="785345"/>
            <a:ext cx="1177366" cy="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825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846" y="6919954"/>
            <a:ext cx="3449309" cy="174266"/>
          </a:xfrm>
          <a:prstGeom prst="rect">
            <a:avLst/>
          </a:prstGeom>
        </p:spPr>
      </p:pic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42" y="998875"/>
            <a:ext cx="1931639" cy="71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5388" y="384842"/>
            <a:ext cx="1164041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37681" y="1525400"/>
            <a:ext cx="11658117" cy="5252450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277" indent="-243856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698" indent="-243856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55389" y="1098103"/>
            <a:ext cx="11640409" cy="2859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93" b="0" i="0" baseline="0">
                <a:solidFill>
                  <a:schemeClr val="accent4">
                    <a:lumMod val="50000"/>
                  </a:schemeClr>
                </a:solidFill>
                <a:latin typeface="Uni Sans Book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(OPEN SANS, 14 PT.)</a:t>
            </a:r>
          </a:p>
        </p:txBody>
      </p:sp>
      <p:sp>
        <p:nvSpPr>
          <p:cNvPr id="17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178179" y="6922427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0449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D1D57-1885-42E8-AD6E-A5D2FE883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389467"/>
            <a:ext cx="11216640" cy="14139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02F72-3CBE-40CB-B6C4-2FFF19B4E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776" y="1793242"/>
            <a:ext cx="5501639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710" indent="0">
              <a:buNone/>
              <a:defRPr sz="2133" b="1"/>
            </a:lvl2pPr>
            <a:lvl3pPr marL="975420" indent="0">
              <a:buNone/>
              <a:defRPr sz="1920" b="1"/>
            </a:lvl3pPr>
            <a:lvl4pPr marL="1463132" indent="0">
              <a:buNone/>
              <a:defRPr sz="1707" b="1"/>
            </a:lvl4pPr>
            <a:lvl5pPr marL="1950842" indent="0">
              <a:buNone/>
              <a:defRPr sz="1707" b="1"/>
            </a:lvl5pPr>
            <a:lvl6pPr marL="2438552" indent="0">
              <a:buNone/>
              <a:defRPr sz="1707" b="1"/>
            </a:lvl6pPr>
            <a:lvl7pPr marL="2926262" indent="0">
              <a:buNone/>
              <a:defRPr sz="1707" b="1"/>
            </a:lvl7pPr>
            <a:lvl8pPr marL="3413973" indent="0">
              <a:buNone/>
              <a:defRPr sz="1707" b="1"/>
            </a:lvl8pPr>
            <a:lvl9pPr marL="3901684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AE362-E92A-4521-9890-2A4E781A8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776" y="2672080"/>
            <a:ext cx="5501639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2AE843-D945-4A4A-98E5-236D5BC6B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680" y="1793242"/>
            <a:ext cx="5528734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710" indent="0">
              <a:buNone/>
              <a:defRPr sz="2133" b="1"/>
            </a:lvl2pPr>
            <a:lvl3pPr marL="975420" indent="0">
              <a:buNone/>
              <a:defRPr sz="1920" b="1"/>
            </a:lvl3pPr>
            <a:lvl4pPr marL="1463132" indent="0">
              <a:buNone/>
              <a:defRPr sz="1707" b="1"/>
            </a:lvl4pPr>
            <a:lvl5pPr marL="1950842" indent="0">
              <a:buNone/>
              <a:defRPr sz="1707" b="1"/>
            </a:lvl5pPr>
            <a:lvl6pPr marL="2438552" indent="0">
              <a:buNone/>
              <a:defRPr sz="1707" b="1"/>
            </a:lvl6pPr>
            <a:lvl7pPr marL="2926262" indent="0">
              <a:buNone/>
              <a:defRPr sz="1707" b="1"/>
            </a:lvl7pPr>
            <a:lvl8pPr marL="3413973" indent="0">
              <a:buNone/>
              <a:defRPr sz="1707" b="1"/>
            </a:lvl8pPr>
            <a:lvl9pPr marL="3901684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57B9B4-B7E8-4B2F-8113-D1A1F8EFD3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680" y="2672080"/>
            <a:ext cx="5528734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92B323-3F0C-45F3-82CF-5B6C7F405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B4FA-682C-466F-8DD2-475A9C6E93BF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E76C7-B3D4-4B65-913C-D30304732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7561F6-3F6C-489A-9216-C245E4A89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BA15-12B2-4472-BB2F-322630A1ED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6097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99" y="6586002"/>
            <a:ext cx="3381247" cy="442406"/>
          </a:xfrm>
          <a:prstGeom prst="rect">
            <a:avLst/>
          </a:prstGeom>
        </p:spPr>
      </p:pic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238828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(ENCODE NORMAL BLACK, 30 PT.)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5264" y="1996071"/>
            <a:ext cx="11481380" cy="4323789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277" indent="-243856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698" indent="-243856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265" y="963293"/>
            <a:ext cx="1177366" cy="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999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head &amp; Breadcru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741274"/>
            <a:ext cx="11054080" cy="633984"/>
          </a:xfrm>
        </p:spPr>
        <p:txBody>
          <a:bodyPr vert="horz" lIns="0" tIns="45720" rIns="0" bIns="0" rtlCol="0" anchor="b" anchorCtr="0">
            <a:noAutofit/>
          </a:bodyPr>
          <a:lstStyle>
            <a:lvl1pPr>
              <a:defRPr lang="en-US" sz="3840" spc="-80" dirty="0">
                <a:latin typeface="+mj-lt"/>
              </a:defRPr>
            </a:lvl1pPr>
          </a:lstStyle>
          <a:p>
            <a:pPr lvl="0" defTabSz="731543">
              <a:lnSpc>
                <a:spcPct val="85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975702" y="1443533"/>
            <a:ext cx="11053739" cy="507187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280"/>
            </a:lvl1pPr>
          </a:lstStyle>
          <a:p>
            <a:pPr marL="243848" lvl="0" indent="-243848">
              <a:lnSpc>
                <a:spcPct val="130000"/>
              </a:lnSpc>
            </a:pPr>
            <a:r>
              <a:rPr lang="en-US"/>
              <a:t>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75969" y="497433"/>
            <a:ext cx="3579571" cy="216747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960" b="1" kern="0" cap="all" spc="267" baseline="0" dirty="0">
                <a:solidFill>
                  <a:schemeClr val="accent5">
                    <a:lumMod val="60000"/>
                    <a:lumOff val="40000"/>
                  </a:schemeClr>
                </a:solidFill>
                <a:ea typeface="Nexa Black" charset="0"/>
                <a:cs typeface="Nexa Black" charset="0"/>
              </a:defRPr>
            </a:lvl1pPr>
          </a:lstStyle>
          <a:p>
            <a:pPr marL="243848" lvl="0" indent="-243848"/>
            <a:r>
              <a:rPr lang="en-US" dirty="0"/>
              <a:t>BREADCRUMBS</a:t>
            </a:r>
          </a:p>
        </p:txBody>
      </p:sp>
    </p:spTree>
    <p:extLst>
      <p:ext uri="{BB962C8B-B14F-4D97-AF65-F5344CB8AC3E}">
        <p14:creationId xmlns:p14="http://schemas.microsoft.com/office/powerpoint/2010/main" val="24745956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04" y="4273157"/>
            <a:ext cx="3248786" cy="1202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55388" y="1244932"/>
            <a:ext cx="9916160" cy="2817873"/>
          </a:xfrm>
          <a:prstGeom prst="rect">
            <a:avLst/>
          </a:prstGeom>
        </p:spPr>
        <p:txBody>
          <a:bodyPr anchor="b"/>
          <a:lstStyle>
            <a:lvl1pPr algn="l">
              <a:defRPr sz="5334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085" y="6319996"/>
            <a:ext cx="4689028" cy="61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914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1130497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(ENCODE NORMAL BLACK, 30 PT.)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5264" y="2430335"/>
            <a:ext cx="11481380" cy="3889525"/>
          </a:xfrm>
          <a:prstGeom prst="rect">
            <a:avLst/>
          </a:prstGeom>
        </p:spPr>
        <p:txBody>
          <a:bodyPr/>
          <a:lstStyle>
            <a:lvl1pPr marL="365771" indent="-365771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238" indent="-243848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629" indent="-243848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15264" y="2022501"/>
            <a:ext cx="11481380" cy="2859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93" b="0" i="0" baseline="0">
                <a:solidFill>
                  <a:schemeClr val="accent4">
                    <a:lumMod val="50000"/>
                  </a:schemeClr>
                </a:solidFill>
                <a:latin typeface="Uni Sans Book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69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08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78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SANS, 14 PT.)</a:t>
            </a:r>
          </a:p>
        </p:txBody>
      </p:sp>
      <p:sp>
        <p:nvSpPr>
          <p:cNvPr id="17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2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265" y="1797862"/>
            <a:ext cx="1177366" cy="1027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98" y="6586002"/>
            <a:ext cx="3381247" cy="44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66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ACEBBB61-F2FF-4727-9371-BFCB19E5B4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0DF0A47-AC9F-461D-B72F-EDFD74858C7E}"/>
              </a:ext>
            </a:extLst>
          </p:cNvPr>
          <p:cNvSpPr/>
          <p:nvPr userDrawn="1"/>
        </p:nvSpPr>
        <p:spPr>
          <a:xfrm>
            <a:off x="0" y="0"/>
            <a:ext cx="1302299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9876" y="1940486"/>
            <a:ext cx="1569822" cy="137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845" y="1939212"/>
            <a:ext cx="1569822" cy="137049"/>
          </a:xfrm>
          <a:prstGeom prst="rect">
            <a:avLst/>
          </a:prstGeom>
        </p:spPr>
      </p:pic>
      <p:sp>
        <p:nvSpPr>
          <p:cNvPr id="2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7047" y="3299896"/>
            <a:ext cx="11658117" cy="3202505"/>
          </a:xfrm>
          <a:prstGeom prst="rect">
            <a:avLst/>
          </a:prstGeom>
        </p:spPr>
        <p:txBody>
          <a:bodyPr/>
          <a:lstStyle>
            <a:lvl1pPr marL="487684" indent="-487684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5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610" indent="-325122">
              <a:buSzPct val="100000"/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5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98" indent="-325122">
              <a:buFont typeface="Lucida Grande"/>
              <a:buChar char="&gt;"/>
              <a:defRPr sz="1992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54756" y="2461394"/>
            <a:ext cx="11640409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4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7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97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7046" y="525207"/>
            <a:ext cx="11658111" cy="1413369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E83EAACA-91C2-475E-8300-A03026DB042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59849" y="6638167"/>
            <a:ext cx="2335316" cy="30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661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98" y="6586002"/>
            <a:ext cx="3381247" cy="442406"/>
          </a:xfrm>
          <a:prstGeom prst="rect">
            <a:avLst/>
          </a:prstGeom>
        </p:spPr>
      </p:pic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2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1130497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(ENCODE NORMAL BLACK, 30 PT.)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5264" y="1996071"/>
            <a:ext cx="11481380" cy="4323789"/>
          </a:xfrm>
          <a:prstGeom prst="rect">
            <a:avLst/>
          </a:prstGeom>
        </p:spPr>
        <p:txBody>
          <a:bodyPr/>
          <a:lstStyle>
            <a:lvl1pPr marL="365771" indent="-365771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238" indent="-243848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629" indent="-243848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</p:spTree>
    <p:extLst>
      <p:ext uri="{BB962C8B-B14F-4D97-AF65-F5344CB8AC3E}">
        <p14:creationId xmlns:p14="http://schemas.microsoft.com/office/powerpoint/2010/main" val="12984293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98" y="6586002"/>
            <a:ext cx="3381247" cy="442406"/>
          </a:xfrm>
          <a:prstGeom prst="rect">
            <a:avLst/>
          </a:prstGeom>
        </p:spPr>
      </p:pic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2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1130497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(ENCODE NORMAL BLACK, 30 PT.)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265" y="1797862"/>
            <a:ext cx="1177366" cy="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200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2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117980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(ENCODE NORMAL BLACK, 30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265" y="785345"/>
            <a:ext cx="1177366" cy="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166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603" y="6342244"/>
            <a:ext cx="1950720" cy="985114"/>
          </a:xfrm>
          <a:prstGeom prst="rect">
            <a:avLst/>
          </a:prstGeom>
        </p:spPr>
      </p:pic>
      <p:pic>
        <p:nvPicPr>
          <p:cNvPr id="2" name="Picture 1" descr="Bar_RtAngle_7502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06" y="4273157"/>
            <a:ext cx="3248786" cy="1202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55388" y="1258480"/>
            <a:ext cx="9916160" cy="2817873"/>
          </a:xfrm>
          <a:prstGeom prst="rect">
            <a:avLst/>
          </a:prstGeom>
        </p:spPr>
        <p:txBody>
          <a:bodyPr anchor="b"/>
          <a:lstStyle>
            <a:lvl1pPr algn="l">
              <a:defRPr sz="5336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6" b="-577"/>
          <a:stretch/>
        </p:blipFill>
        <p:spPr>
          <a:xfrm>
            <a:off x="1126458" y="6668801"/>
            <a:ext cx="3701859" cy="45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36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3006E"/>
                </a:solidFill>
                <a:latin typeface="Encode Sans Normal"/>
                <a:cs typeface="Encode Sans Norm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50" b="0" i="0">
                <a:solidFill>
                  <a:srgbClr val="8F88A3"/>
                </a:solidFill>
                <a:latin typeface="Calibri"/>
                <a:cs typeface="Calibri"/>
              </a:defRPr>
            </a:lvl1pPr>
          </a:lstStyle>
          <a:p>
            <a:pPr marL="25401">
              <a:lnSpc>
                <a:spcPts val="1315"/>
              </a:lnSpc>
            </a:pPr>
            <a:fld id="{81D60167-4931-47E6-BA6A-407CBD079E47}" type="slidenum">
              <a:rPr lang="en-US" spc="15" smtClean="0"/>
              <a:pPr marL="25401">
                <a:lnSpc>
                  <a:spcPts val="1315"/>
                </a:lnSpc>
              </a:pPr>
              <a:t>‹#›</a:t>
            </a:fld>
            <a:endParaRPr lang="en-US" spc="15" dirty="0"/>
          </a:p>
        </p:txBody>
      </p:sp>
    </p:spTree>
    <p:extLst>
      <p:ext uri="{BB962C8B-B14F-4D97-AF65-F5344CB8AC3E}">
        <p14:creationId xmlns:p14="http://schemas.microsoft.com/office/powerpoint/2010/main" val="273693395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55388" y="1258479"/>
            <a:ext cx="9916160" cy="2817873"/>
          </a:xfrm>
          <a:prstGeom prst="rect">
            <a:avLst/>
          </a:prstGeom>
        </p:spPr>
        <p:txBody>
          <a:bodyPr anchor="b"/>
          <a:lstStyle>
            <a:lvl1pPr algn="l">
              <a:defRPr sz="5334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02" y="4273157"/>
            <a:ext cx="3248786" cy="120288"/>
          </a:xfrm>
          <a:prstGeom prst="rect">
            <a:avLst/>
          </a:prstGeom>
        </p:spPr>
      </p:pic>
      <p:pic>
        <p:nvPicPr>
          <p:cNvPr id="9" name="Picture 8" descr="University of Washington 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320" y="6777850"/>
            <a:ext cx="3612444" cy="284480"/>
          </a:xfrm>
          <a:prstGeom prst="rect">
            <a:avLst/>
          </a:prstGeom>
        </p:spPr>
      </p:pic>
      <p:pic>
        <p:nvPicPr>
          <p:cNvPr id="5" name="Picture 4" descr="W 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604" y="6342244"/>
            <a:ext cx="1950720" cy="98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91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5388" y="389407"/>
            <a:ext cx="11640408" cy="1065003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42" y="1533659"/>
            <a:ext cx="1931639" cy="71520"/>
          </a:xfrm>
          <a:prstGeom prst="rect">
            <a:avLst/>
          </a:prstGeom>
        </p:spPr>
      </p:pic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55388" y="1846046"/>
            <a:ext cx="11640408" cy="4385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baseline="0">
                <a:solidFill>
                  <a:srgbClr val="FFFFFF"/>
                </a:solidFill>
                <a:latin typeface="Uni Sans Regular"/>
                <a:cs typeface="Uni Sans Regular"/>
              </a:defRPr>
            </a:lvl1pPr>
            <a:lvl2pPr marL="48769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08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78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	, 24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37678" y="2474921"/>
            <a:ext cx="11658118" cy="4064092"/>
          </a:xfrm>
          <a:prstGeom prst="rect">
            <a:avLst/>
          </a:prstGeom>
        </p:spPr>
        <p:txBody>
          <a:bodyPr/>
          <a:lstStyle>
            <a:lvl1pPr marL="365771" indent="-365771">
              <a:buFont typeface="Lucida Grande"/>
              <a:buChar char="&gt;"/>
              <a:defRPr sz="256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219238" indent="-243848">
              <a:buSzPct val="100000"/>
              <a:buFont typeface="Lucida Grande"/>
              <a:buChar char="&gt;"/>
              <a:defRPr sz="192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2194629" indent="-243848">
              <a:buFont typeface="Lucida Grande"/>
              <a:buChar char="&gt;"/>
              <a:defRPr sz="1493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86615" y="6777850"/>
            <a:ext cx="3612444" cy="28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4056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5387" y="396279"/>
            <a:ext cx="11469518" cy="105813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42" y="1533659"/>
            <a:ext cx="1931639" cy="71520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37678" y="1852507"/>
            <a:ext cx="11487226" cy="4283197"/>
          </a:xfrm>
          <a:prstGeom prst="rect">
            <a:avLst/>
          </a:prstGeom>
        </p:spPr>
        <p:txBody>
          <a:bodyPr/>
          <a:lstStyle>
            <a:lvl1pPr marL="365771" indent="-365771">
              <a:buFont typeface="Lucida Grande"/>
              <a:buChar char="&gt;"/>
              <a:defRPr sz="256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219238" indent="-243848">
              <a:buSzPct val="100000"/>
              <a:buFont typeface="Lucida Grande"/>
              <a:buChar char="&gt;"/>
              <a:defRPr sz="192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2194629" indent="-243848">
              <a:buFont typeface="Lucida Grande"/>
              <a:buChar char="&gt;"/>
              <a:defRPr sz="1493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Bulleted content here (Open Sans Light, 24 pt.)</a:t>
            </a:r>
          </a:p>
          <a:p>
            <a:pPr lvl="1"/>
            <a:r>
              <a:rPr lang="en-US"/>
              <a:t>Second level (Open Sans Light, 20)</a:t>
            </a:r>
          </a:p>
          <a:p>
            <a:pPr lvl="2"/>
            <a:r>
              <a:rPr lang="en-US"/>
              <a:t>Third level (Open Sans Light, 18)</a:t>
            </a:r>
          </a:p>
          <a:p>
            <a:pPr lvl="3"/>
            <a:r>
              <a:rPr lang="en-US"/>
              <a:t>Fourth level (Open Sans Light, 16)</a:t>
            </a:r>
          </a:p>
          <a:p>
            <a:pPr lvl="4"/>
            <a:r>
              <a:rPr lang="en-US"/>
              <a:t>Fifth level (Open Sans Light, 14)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604" y="6342244"/>
            <a:ext cx="1950720" cy="98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37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5387" y="396279"/>
            <a:ext cx="11543671" cy="105813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42" y="1533659"/>
            <a:ext cx="1931639" cy="71520"/>
          </a:xfrm>
          <a:prstGeom prst="rect">
            <a:avLst/>
          </a:prstGeom>
        </p:spPr>
      </p:pic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1090508" y="1852507"/>
            <a:ext cx="11408550" cy="47277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60" b="0" i="1" baseline="0">
                <a:solidFill>
                  <a:srgbClr val="FFFFFF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86615" y="6777850"/>
            <a:ext cx="3612444" cy="28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603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55388" y="1244932"/>
            <a:ext cx="9916160" cy="2817873"/>
          </a:xfrm>
          <a:prstGeom prst="rect">
            <a:avLst/>
          </a:prstGeom>
        </p:spPr>
        <p:txBody>
          <a:bodyPr anchor="b"/>
          <a:lstStyle>
            <a:lvl1pPr algn="l">
              <a:defRPr sz="5334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02" y="4273157"/>
            <a:ext cx="3248786" cy="120288"/>
          </a:xfrm>
          <a:prstGeom prst="rect">
            <a:avLst/>
          </a:prstGeom>
        </p:spPr>
      </p:pic>
      <p:pic>
        <p:nvPicPr>
          <p:cNvPr id="9" name="Picture 8" descr="University of Washington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56" y="6919954"/>
            <a:ext cx="3449308" cy="174266"/>
          </a:xfrm>
          <a:prstGeom prst="rect">
            <a:avLst/>
          </a:prstGeom>
        </p:spPr>
      </p:pic>
      <p:pic>
        <p:nvPicPr>
          <p:cNvPr id="8" name="Picture 7" descr="W 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09" y="6346037"/>
            <a:ext cx="1950720" cy="98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10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18" Type="http://schemas.openxmlformats.org/officeDocument/2006/relationships/slideLayout" Target="../slideLayouts/slideLayout125.xml"/><Relationship Id="rId26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10.xml"/><Relationship Id="rId21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17" Type="http://schemas.openxmlformats.org/officeDocument/2006/relationships/slideLayout" Target="../slideLayouts/slideLayout124.xml"/><Relationship Id="rId25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09.xml"/><Relationship Id="rId16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27.xml"/><Relationship Id="rId29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24" Type="http://schemas.openxmlformats.org/officeDocument/2006/relationships/slideLayout" Target="../slideLayouts/slideLayout131.xml"/><Relationship Id="rId32" Type="http://schemas.openxmlformats.org/officeDocument/2006/relationships/theme" Target="../theme/theme12.xml"/><Relationship Id="rId5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22.xml"/><Relationship Id="rId23" Type="http://schemas.openxmlformats.org/officeDocument/2006/relationships/slideLayout" Target="../slideLayouts/slideLayout130.xml"/><Relationship Id="rId28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17.xml"/><Relationship Id="rId19" Type="http://schemas.openxmlformats.org/officeDocument/2006/relationships/slideLayout" Target="../slideLayouts/slideLayout126.xml"/><Relationship Id="rId31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Relationship Id="rId22" Type="http://schemas.openxmlformats.org/officeDocument/2006/relationships/slideLayout" Target="../slideLayouts/slideLayout129.xml"/><Relationship Id="rId27" Type="http://schemas.openxmlformats.org/officeDocument/2006/relationships/slideLayout" Target="../slideLayouts/slideLayout134.xml"/><Relationship Id="rId30" Type="http://schemas.openxmlformats.org/officeDocument/2006/relationships/slideLayout" Target="../slideLayouts/slideLayout137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12.emf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oleObject" Target="../embeddings/oleObject1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78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67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1" r:id="rId1"/>
    <p:sldLayoutId id="2147484462" r:id="rId2"/>
    <p:sldLayoutId id="2147484463" r:id="rId3"/>
    <p:sldLayoutId id="2147484464" r:id="rId4"/>
    <p:sldLayoutId id="2147484465" r:id="rId5"/>
    <p:sldLayoutId id="2147484467" r:id="rId6"/>
    <p:sldLayoutId id="2147484469" r:id="rId7"/>
  </p:sldLayoutIdLst>
  <p:hf sldNum="0" hdr="0" ftr="0" dt="0"/>
  <p:txStyles>
    <p:titleStyle>
      <a:lvl1pPr algn="ctr" defTabSz="487710" rtl="0" eaLnBrk="1" latinLnBrk="0" hangingPunct="1"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82" indent="-365782" algn="l" defTabSz="487710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792529" indent="-304819" algn="l" defTabSz="487710" rtl="0" eaLnBrk="1" latinLnBrk="0" hangingPunct="1">
        <a:spcBef>
          <a:spcPct val="20000"/>
        </a:spcBef>
        <a:buFont typeface="Arial"/>
        <a:buChar char="–"/>
        <a:defRPr sz="2987" kern="1200">
          <a:solidFill>
            <a:schemeClr val="tx1"/>
          </a:solidFill>
          <a:latin typeface="+mn-lt"/>
          <a:ea typeface="+mn-ea"/>
          <a:cs typeface="+mn-cs"/>
        </a:defRPr>
      </a:lvl2pPr>
      <a:lvl3pPr marL="1219277" indent="-243856" algn="l" defTabSz="487710" rtl="0" eaLnBrk="1" latinLnBrk="0" hangingPunct="1">
        <a:spcBef>
          <a:spcPct val="20000"/>
        </a:spcBef>
        <a:buFont typeface="Arial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706987" indent="-243856" algn="l" defTabSz="487710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94698" indent="-243856" algn="l" defTabSz="487710" rtl="0" eaLnBrk="1" latinLnBrk="0" hangingPunct="1">
        <a:spcBef>
          <a:spcPct val="20000"/>
        </a:spcBef>
        <a:buFont typeface="Arial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682408" indent="-243856" algn="l" defTabSz="487710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170118" indent="-243856" algn="l" defTabSz="487710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657828" indent="-243856" algn="l" defTabSz="487710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145540" indent="-243856" algn="l" defTabSz="487710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710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420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132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842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552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262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973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684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</p:sldLayoutIdLst>
  <p:txStyles>
    <p:titleStyle>
      <a:lvl1pPr algn="ctr" defTabSz="487695" rtl="0" eaLnBrk="1" latinLnBrk="0" hangingPunct="1"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71" indent="-365771" algn="l" defTabSz="487695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792505" indent="-304810" algn="l" defTabSz="487695" rtl="0" eaLnBrk="1" latinLnBrk="0" hangingPunct="1">
        <a:spcBef>
          <a:spcPct val="20000"/>
        </a:spcBef>
        <a:buFont typeface="Arial"/>
        <a:buChar char="–"/>
        <a:defRPr sz="2987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487695" rtl="0" eaLnBrk="1" latinLnBrk="0" hangingPunct="1">
        <a:spcBef>
          <a:spcPct val="20000"/>
        </a:spcBef>
        <a:buFont typeface="Arial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48769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487695" rtl="0" eaLnBrk="1" latinLnBrk="0" hangingPunct="1">
        <a:spcBef>
          <a:spcPct val="20000"/>
        </a:spcBef>
        <a:buFont typeface="Arial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0732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037" r:id="rId1"/>
    <p:sldLayoutId id="2147485038" r:id="rId2"/>
    <p:sldLayoutId id="2147485039" r:id="rId3"/>
    <p:sldLayoutId id="2147485040" r:id="rId4"/>
    <p:sldLayoutId id="2147485041" r:id="rId5"/>
  </p:sldLayoutIdLst>
  <p:txStyles>
    <p:titleStyle>
      <a:lvl1pPr algn="ctr" defTabSz="650230" rtl="0" eaLnBrk="1" latinLnBrk="0" hangingPunct="1"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3982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ct val="20000"/>
        </a:spcBef>
        <a:buFont typeface="Arial"/>
        <a:buChar char="–"/>
        <a:defRPr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ct val="20000"/>
        </a:spcBef>
        <a:buFont typeface="Arial"/>
        <a:buChar char="»"/>
        <a:defRPr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0C45FE-8937-4A75-9719-1800C6F17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24610"/>
            <a:ext cx="2926080" cy="390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rgbClr val="33006F"/>
                </a:solidFill>
              </a:defRPr>
            </a:lvl1pPr>
          </a:lstStyle>
          <a:p>
            <a:fld id="{93E8EAA6-CCD6-4D76-BEB9-BF301FD6F1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43" r:id="rId1"/>
    <p:sldLayoutId id="2147485044" r:id="rId2"/>
    <p:sldLayoutId id="2147485045" r:id="rId3"/>
    <p:sldLayoutId id="2147485046" r:id="rId4"/>
    <p:sldLayoutId id="2147485047" r:id="rId5"/>
    <p:sldLayoutId id="2147485048" r:id="rId6"/>
    <p:sldLayoutId id="2147485049" r:id="rId7"/>
    <p:sldLayoutId id="2147485050" r:id="rId8"/>
    <p:sldLayoutId id="2147485051" r:id="rId9"/>
    <p:sldLayoutId id="2147485052" r:id="rId10"/>
    <p:sldLayoutId id="2147485053" r:id="rId11"/>
    <p:sldLayoutId id="2147485054" r:id="rId12"/>
    <p:sldLayoutId id="2147485055" r:id="rId13"/>
    <p:sldLayoutId id="2147485056" r:id="rId14"/>
    <p:sldLayoutId id="2147485057" r:id="rId15"/>
    <p:sldLayoutId id="2147485058" r:id="rId16"/>
    <p:sldLayoutId id="2147485059" r:id="rId17"/>
    <p:sldLayoutId id="2147485060" r:id="rId18"/>
    <p:sldLayoutId id="2147485061" r:id="rId19"/>
    <p:sldLayoutId id="2147485062" r:id="rId20"/>
    <p:sldLayoutId id="2147485063" r:id="rId21"/>
    <p:sldLayoutId id="2147485064" r:id="rId22"/>
    <p:sldLayoutId id="2147485065" r:id="rId23"/>
    <p:sldLayoutId id="2147485066" r:id="rId24"/>
    <p:sldLayoutId id="2147485067" r:id="rId25"/>
    <p:sldLayoutId id="2147485068" r:id="rId26"/>
    <p:sldLayoutId id="2147485069" r:id="rId27"/>
    <p:sldLayoutId id="2147485070" r:id="rId28"/>
    <p:sldLayoutId id="2147485071" r:id="rId29"/>
    <p:sldLayoutId id="2147485072" r:id="rId30"/>
    <p:sldLayoutId id="2147485073" r:id="rId31"/>
  </p:sldLayoutIdLst>
  <p:hf hdr="0" ftr="0" dt="0"/>
  <p:txStyles>
    <p:titleStyle>
      <a:lvl1pPr algn="ctr" defTabSz="487637" rtl="0" eaLnBrk="1" latinLnBrk="0" hangingPunct="1"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27" indent="-365727" algn="l" defTabSz="487637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792409" indent="-304773" algn="l" defTabSz="487637" rtl="0" eaLnBrk="1" latinLnBrk="0" hangingPunct="1">
        <a:spcBef>
          <a:spcPct val="20000"/>
        </a:spcBef>
        <a:buFont typeface="Arial"/>
        <a:buChar char="–"/>
        <a:defRPr sz="2987" kern="1200">
          <a:solidFill>
            <a:schemeClr val="tx1"/>
          </a:solidFill>
          <a:latin typeface="+mn-lt"/>
          <a:ea typeface="+mn-ea"/>
          <a:cs typeface="+mn-cs"/>
        </a:defRPr>
      </a:lvl2pPr>
      <a:lvl3pPr marL="1219090" indent="-243818" algn="l" defTabSz="487637" rtl="0" eaLnBrk="1" latinLnBrk="0" hangingPunct="1">
        <a:spcBef>
          <a:spcPct val="20000"/>
        </a:spcBef>
        <a:buFont typeface="Arial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706724" indent="-243818" algn="l" defTabSz="487637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94358" indent="-243818" algn="l" defTabSz="487637" rtl="0" eaLnBrk="1" latinLnBrk="0" hangingPunct="1">
        <a:spcBef>
          <a:spcPct val="20000"/>
        </a:spcBef>
        <a:buFont typeface="Arial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681993" indent="-243818" algn="l" defTabSz="487637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169630" indent="-243818" algn="l" defTabSz="487637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657264" indent="-243818" algn="l" defTabSz="487637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144900" indent="-243818" algn="l" defTabSz="487637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3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37" algn="l" defTabSz="48763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271" algn="l" defTabSz="48763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2906" algn="l" defTabSz="48763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542" algn="l" defTabSz="48763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177" algn="l" defTabSz="48763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5812" algn="l" defTabSz="48763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446" algn="l" defTabSz="48763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083" algn="l" defTabSz="48763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38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6" r:id="rId1"/>
    <p:sldLayoutId id="2147485077" r:id="rId2"/>
    <p:sldLayoutId id="2147485078" r:id="rId3"/>
    <p:sldLayoutId id="2147485079" r:id="rId4"/>
    <p:sldLayoutId id="2147485080" r:id="rId5"/>
  </p:sldLayoutIdLst>
  <p:txStyles>
    <p:titleStyle>
      <a:lvl1pPr algn="ctr" defTabSz="650230" rtl="0" eaLnBrk="1" latinLnBrk="0" hangingPunct="1"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3982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ct val="20000"/>
        </a:spcBef>
        <a:buFont typeface="Arial"/>
        <a:buChar char="–"/>
        <a:defRPr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ct val="20000"/>
        </a:spcBef>
        <a:buFont typeface="Arial"/>
        <a:buChar char="»"/>
        <a:defRPr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670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4" r:id="rId1"/>
    <p:sldLayoutId id="2147484535" r:id="rId2"/>
    <p:sldLayoutId id="2147484536" r:id="rId3"/>
    <p:sldLayoutId id="2147484537" r:id="rId4"/>
    <p:sldLayoutId id="2147484538" r:id="rId5"/>
    <p:sldLayoutId id="2147484539" r:id="rId6"/>
    <p:sldLayoutId id="2147484955" r:id="rId7"/>
  </p:sldLayoutIdLst>
  <p:txStyles>
    <p:titleStyle>
      <a:lvl1pPr algn="ctr" defTabSz="650244" rtl="0" eaLnBrk="1" latinLnBrk="0" hangingPunct="1"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84" indent="-487684" algn="l" defTabSz="650244" rtl="0" eaLnBrk="1" latinLnBrk="0" hangingPunct="1">
        <a:spcBef>
          <a:spcPct val="20000"/>
        </a:spcBef>
        <a:buFont typeface="Arial"/>
        <a:buChar char="•"/>
        <a:defRPr sz="4552" kern="1200">
          <a:solidFill>
            <a:schemeClr val="tx1"/>
          </a:solidFill>
          <a:latin typeface="+mn-lt"/>
          <a:ea typeface="+mn-ea"/>
          <a:cs typeface="+mn-cs"/>
        </a:defRPr>
      </a:lvl1pPr>
      <a:lvl2pPr marL="1056646" indent="-406402" algn="l" defTabSz="650244" rtl="0" eaLnBrk="1" latinLnBrk="0" hangingPunct="1">
        <a:spcBef>
          <a:spcPct val="20000"/>
        </a:spcBef>
        <a:buFont typeface="Arial"/>
        <a:buChar char="–"/>
        <a:defRPr sz="3982" kern="1200">
          <a:solidFill>
            <a:schemeClr val="tx1"/>
          </a:solidFill>
          <a:latin typeface="+mn-lt"/>
          <a:ea typeface="+mn-ea"/>
          <a:cs typeface="+mn-cs"/>
        </a:defRPr>
      </a:lvl2pPr>
      <a:lvl3pPr marL="1625610" indent="-325122" algn="l" defTabSz="650244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275855" indent="-325122" algn="l" defTabSz="650244" rtl="0" eaLnBrk="1" latinLnBrk="0" hangingPunct="1">
        <a:spcBef>
          <a:spcPct val="20000"/>
        </a:spcBef>
        <a:buFont typeface="Arial"/>
        <a:buChar char="–"/>
        <a:defRPr sz="2845" kern="1200">
          <a:solidFill>
            <a:schemeClr val="tx1"/>
          </a:solidFill>
          <a:latin typeface="+mn-lt"/>
          <a:ea typeface="+mn-ea"/>
          <a:cs typeface="+mn-cs"/>
        </a:defRPr>
      </a:lvl4pPr>
      <a:lvl5pPr marL="2926098" indent="-325122" algn="l" defTabSz="650244" rtl="0" eaLnBrk="1" latinLnBrk="0" hangingPunct="1">
        <a:spcBef>
          <a:spcPct val="20000"/>
        </a:spcBef>
        <a:buFont typeface="Arial"/>
        <a:buChar char="»"/>
        <a:defRPr sz="2845" kern="1200">
          <a:solidFill>
            <a:schemeClr val="tx1"/>
          </a:solidFill>
          <a:latin typeface="+mn-lt"/>
          <a:ea typeface="+mn-ea"/>
          <a:cs typeface="+mn-cs"/>
        </a:defRPr>
      </a:lvl5pPr>
      <a:lvl6pPr marL="3576342" indent="-325122" algn="l" defTabSz="650244" rtl="0" eaLnBrk="1" latinLnBrk="0" hangingPunct="1">
        <a:spcBef>
          <a:spcPct val="20000"/>
        </a:spcBef>
        <a:buFont typeface="Arial"/>
        <a:buChar char="•"/>
        <a:defRPr sz="2845" kern="1200">
          <a:solidFill>
            <a:schemeClr val="tx1"/>
          </a:solidFill>
          <a:latin typeface="+mn-lt"/>
          <a:ea typeface="+mn-ea"/>
          <a:cs typeface="+mn-cs"/>
        </a:defRPr>
      </a:lvl6pPr>
      <a:lvl7pPr marL="4226586" indent="-325122" algn="l" defTabSz="650244" rtl="0" eaLnBrk="1" latinLnBrk="0" hangingPunct="1">
        <a:spcBef>
          <a:spcPct val="20000"/>
        </a:spcBef>
        <a:buFont typeface="Arial"/>
        <a:buChar char="•"/>
        <a:defRPr sz="2845" kern="1200">
          <a:solidFill>
            <a:schemeClr val="tx1"/>
          </a:solidFill>
          <a:latin typeface="+mn-lt"/>
          <a:ea typeface="+mn-ea"/>
          <a:cs typeface="+mn-cs"/>
        </a:defRPr>
      </a:lvl7pPr>
      <a:lvl8pPr marL="4876831" indent="-325122" algn="l" defTabSz="650244" rtl="0" eaLnBrk="1" latinLnBrk="0" hangingPunct="1">
        <a:spcBef>
          <a:spcPct val="20000"/>
        </a:spcBef>
        <a:buFont typeface="Arial"/>
        <a:buChar char="•"/>
        <a:defRPr sz="2845" kern="1200">
          <a:solidFill>
            <a:schemeClr val="tx1"/>
          </a:solidFill>
          <a:latin typeface="+mn-lt"/>
          <a:ea typeface="+mn-ea"/>
          <a:cs typeface="+mn-cs"/>
        </a:defRPr>
      </a:lvl8pPr>
      <a:lvl9pPr marL="5527074" indent="-325122" algn="l" defTabSz="650244" rtl="0" eaLnBrk="1" latinLnBrk="0" hangingPunct="1">
        <a:spcBef>
          <a:spcPct val="20000"/>
        </a:spcBef>
        <a:buFont typeface="Arial"/>
        <a:buChar char="•"/>
        <a:defRPr sz="28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4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44" algn="l" defTabSz="65024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89" algn="l" defTabSz="65024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732" algn="l" defTabSz="65024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76" algn="l" defTabSz="65024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221" algn="l" defTabSz="65024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465" algn="l" defTabSz="65024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708" algn="l" defTabSz="65024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952" algn="l" defTabSz="65024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21D3EA-3AB1-4B6E-AC62-54110A4B6F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24606"/>
            <a:ext cx="2926080" cy="390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2"/>
                </a:solidFill>
              </a:defRPr>
            </a:lvl1pPr>
          </a:lstStyle>
          <a:p>
            <a:fld id="{027C5736-9629-47CC-A998-BFA1A1D8E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951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892" r:id="rId1"/>
    <p:sldLayoutId id="2147484893" r:id="rId2"/>
    <p:sldLayoutId id="2147484894" r:id="rId3"/>
    <p:sldLayoutId id="2147484895" r:id="rId4"/>
    <p:sldLayoutId id="2147484896" r:id="rId5"/>
  </p:sldLayoutIdLst>
  <p:hf hdr="0" ftr="0" dt="0"/>
  <p:txStyles>
    <p:titleStyle>
      <a:lvl1pPr algn="ctr" defTabSz="650230" rtl="0" eaLnBrk="1" latinLnBrk="0" hangingPunct="1"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3982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ct val="20000"/>
        </a:spcBef>
        <a:buFont typeface="Arial"/>
        <a:buChar char="–"/>
        <a:defRPr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ct val="20000"/>
        </a:spcBef>
        <a:buFont typeface="Arial"/>
        <a:buChar char="»"/>
        <a:defRPr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0C45FE-8937-4A75-9719-1800C6F17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24607"/>
            <a:ext cx="2926080" cy="390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rgbClr val="33006F"/>
                </a:solidFill>
              </a:defRPr>
            </a:lvl1pPr>
          </a:lstStyle>
          <a:p>
            <a:fld id="{93E8EAA6-CCD6-4D76-BEB9-BF301FD6F1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2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4" r:id="rId2"/>
  </p:sldLayoutIdLst>
  <p:hf hdr="0" ftr="0" dt="0"/>
  <p:txStyles>
    <p:titleStyle>
      <a:lvl1pPr algn="ctr" defTabSz="650214" rtl="0" eaLnBrk="1" latinLnBrk="0" hangingPunct="1"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61" indent="-487661" algn="l" defTabSz="650214" rtl="0" eaLnBrk="1" latinLnBrk="0" hangingPunct="1">
        <a:spcBef>
          <a:spcPct val="20000"/>
        </a:spcBef>
        <a:buFont typeface="Arial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1pPr>
      <a:lvl2pPr marL="1056596" indent="-406384" algn="l" defTabSz="650214" rtl="0" eaLnBrk="1" latinLnBrk="0" hangingPunct="1">
        <a:spcBef>
          <a:spcPct val="20000"/>
        </a:spcBef>
        <a:buFont typeface="Arial"/>
        <a:buChar char="–"/>
        <a:defRPr sz="3982" kern="1200">
          <a:solidFill>
            <a:schemeClr val="tx1"/>
          </a:solidFill>
          <a:latin typeface="+mn-lt"/>
          <a:ea typeface="+mn-ea"/>
          <a:cs typeface="+mn-cs"/>
        </a:defRPr>
      </a:lvl2pPr>
      <a:lvl3pPr marL="1625535" indent="-325106" algn="l" defTabSz="650214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275748" indent="-325106" algn="l" defTabSz="650214" rtl="0" eaLnBrk="1" latinLnBrk="0" hangingPunct="1">
        <a:spcBef>
          <a:spcPct val="20000"/>
        </a:spcBef>
        <a:buFont typeface="Arial"/>
        <a:buChar char="–"/>
        <a:defRPr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925960" indent="-325106" algn="l" defTabSz="650214" rtl="0" eaLnBrk="1" latinLnBrk="0" hangingPunct="1">
        <a:spcBef>
          <a:spcPct val="20000"/>
        </a:spcBef>
        <a:buFont typeface="Arial"/>
        <a:buChar char="»"/>
        <a:defRPr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3576175" indent="-325106" algn="l" defTabSz="650214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389" indent="-325106" algn="l" defTabSz="650214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603" indent="-325106" algn="l" defTabSz="650214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816" indent="-325106" algn="l" defTabSz="650214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14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28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41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854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068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282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495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709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D2CD920-680D-4F34-ADA4-C918FD01A78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</p:nvPr>
        </p:nvGraphicFramePr>
        <p:xfrm>
          <a:off x="1695" y="1695"/>
          <a:ext cx="1693" cy="1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524" imgH="526" progId="TCLayout.ActiveDocument.1">
                  <p:embed/>
                </p:oleObj>
              </mc:Choice>
              <mc:Fallback>
                <p:oleObj name="think-cell Slide" r:id="rId14" imgW="524" imgH="5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D2CD920-680D-4F34-ADA4-C918FD01A7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695" y="1695"/>
                        <a:ext cx="1693" cy="1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2387553" y="6922426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4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7" r:id="rId1"/>
    <p:sldLayoutId id="2147484958" r:id="rId2"/>
    <p:sldLayoutId id="2147484959" r:id="rId3"/>
    <p:sldLayoutId id="2147484960" r:id="rId4"/>
    <p:sldLayoutId id="2147484961" r:id="rId5"/>
    <p:sldLayoutId id="2147484962" r:id="rId6"/>
    <p:sldLayoutId id="2147484963" r:id="rId7"/>
    <p:sldLayoutId id="2147484965" r:id="rId8"/>
    <p:sldLayoutId id="2147484966" r:id="rId9"/>
    <p:sldLayoutId id="2147485034" r:id="rId10"/>
    <p:sldLayoutId id="2147485035" r:id="rId11"/>
  </p:sldLayoutIdLst>
  <p:hf sldNum="0" hdr="0" ftr="0" dt="0"/>
  <p:txStyles>
    <p:titleStyle>
      <a:lvl1pPr algn="ctr" defTabSz="487710" rtl="0" eaLnBrk="1" latinLnBrk="0" hangingPunct="1"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82" indent="-365782" algn="l" defTabSz="487710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792529" indent="-304819" algn="l" defTabSz="487710" rtl="0" eaLnBrk="1" latinLnBrk="0" hangingPunct="1">
        <a:spcBef>
          <a:spcPct val="20000"/>
        </a:spcBef>
        <a:buFont typeface="Arial"/>
        <a:buChar char="–"/>
        <a:defRPr sz="2987" kern="1200">
          <a:solidFill>
            <a:schemeClr val="tx1"/>
          </a:solidFill>
          <a:latin typeface="+mn-lt"/>
          <a:ea typeface="+mn-ea"/>
          <a:cs typeface="+mn-cs"/>
        </a:defRPr>
      </a:lvl2pPr>
      <a:lvl3pPr marL="1219277" indent="-243856" algn="l" defTabSz="487710" rtl="0" eaLnBrk="1" latinLnBrk="0" hangingPunct="1">
        <a:spcBef>
          <a:spcPct val="20000"/>
        </a:spcBef>
        <a:buFont typeface="Arial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706987" indent="-243856" algn="l" defTabSz="487710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94698" indent="-243856" algn="l" defTabSz="487710" rtl="0" eaLnBrk="1" latinLnBrk="0" hangingPunct="1">
        <a:spcBef>
          <a:spcPct val="20000"/>
        </a:spcBef>
        <a:buFont typeface="Arial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682408" indent="-243856" algn="l" defTabSz="487710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170118" indent="-243856" algn="l" defTabSz="487710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657828" indent="-243856" algn="l" defTabSz="487710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145540" indent="-243856" algn="l" defTabSz="487710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710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420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132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842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552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262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973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684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0C45FE-8937-4A75-9719-1800C6F17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24609"/>
            <a:ext cx="2926080" cy="390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rgbClr val="33006F"/>
                </a:solidFill>
              </a:defRPr>
            </a:lvl1pPr>
          </a:lstStyle>
          <a:p>
            <a:fld id="{93E8EAA6-CCD6-4D76-BEB9-BF301FD6F1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35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68" r:id="rId1"/>
    <p:sldLayoutId id="2147484969" r:id="rId2"/>
    <p:sldLayoutId id="2147484971" r:id="rId3"/>
    <p:sldLayoutId id="2147484972" r:id="rId4"/>
    <p:sldLayoutId id="2147484973" r:id="rId5"/>
    <p:sldLayoutId id="2147484974" r:id="rId6"/>
    <p:sldLayoutId id="2147484975" r:id="rId7"/>
    <p:sldLayoutId id="2147484976" r:id="rId8"/>
    <p:sldLayoutId id="2147484977" r:id="rId9"/>
    <p:sldLayoutId id="2147484978" r:id="rId10"/>
    <p:sldLayoutId id="2147484979" r:id="rId11"/>
    <p:sldLayoutId id="2147484980" r:id="rId12"/>
    <p:sldLayoutId id="2147484981" r:id="rId13"/>
    <p:sldLayoutId id="2147484982" r:id="rId14"/>
    <p:sldLayoutId id="2147484983" r:id="rId15"/>
    <p:sldLayoutId id="2147484984" r:id="rId16"/>
    <p:sldLayoutId id="2147484985" r:id="rId17"/>
    <p:sldLayoutId id="2147484986" r:id="rId18"/>
    <p:sldLayoutId id="2147484987" r:id="rId19"/>
    <p:sldLayoutId id="2147484988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650214" rtl="0" eaLnBrk="1" latinLnBrk="0" hangingPunct="1"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61" indent="-487661" algn="l" defTabSz="650214" rtl="0" eaLnBrk="1" latinLnBrk="0" hangingPunct="1">
        <a:spcBef>
          <a:spcPct val="20000"/>
        </a:spcBef>
        <a:buFont typeface="Arial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1pPr>
      <a:lvl2pPr marL="1056596" indent="-406384" algn="l" defTabSz="650214" rtl="0" eaLnBrk="1" latinLnBrk="0" hangingPunct="1">
        <a:spcBef>
          <a:spcPct val="20000"/>
        </a:spcBef>
        <a:buFont typeface="Arial"/>
        <a:buChar char="–"/>
        <a:defRPr sz="3982" kern="1200">
          <a:solidFill>
            <a:schemeClr val="tx1"/>
          </a:solidFill>
          <a:latin typeface="+mn-lt"/>
          <a:ea typeface="+mn-ea"/>
          <a:cs typeface="+mn-cs"/>
        </a:defRPr>
      </a:lvl2pPr>
      <a:lvl3pPr marL="1625535" indent="-325106" algn="l" defTabSz="650214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275748" indent="-325106" algn="l" defTabSz="650214" rtl="0" eaLnBrk="1" latinLnBrk="0" hangingPunct="1">
        <a:spcBef>
          <a:spcPct val="20000"/>
        </a:spcBef>
        <a:buFont typeface="Arial"/>
        <a:buChar char="–"/>
        <a:defRPr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925960" indent="-325106" algn="l" defTabSz="650214" rtl="0" eaLnBrk="1" latinLnBrk="0" hangingPunct="1">
        <a:spcBef>
          <a:spcPct val="20000"/>
        </a:spcBef>
        <a:buFont typeface="Arial"/>
        <a:buChar char="»"/>
        <a:defRPr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3576175" indent="-325106" algn="l" defTabSz="650214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389" indent="-325106" algn="l" defTabSz="650214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603" indent="-325106" algn="l" defTabSz="650214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816" indent="-325106" algn="l" defTabSz="650214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14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28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41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854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068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282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495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709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0C45FE-8937-4A75-9719-1800C6F17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24609"/>
            <a:ext cx="2926080" cy="390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rgbClr val="33006F"/>
                </a:solidFill>
              </a:defRPr>
            </a:lvl1pPr>
          </a:lstStyle>
          <a:p>
            <a:fld id="{93E8EAA6-CCD6-4D76-BEB9-BF301FD6F1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5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0" r:id="rId1"/>
    <p:sldLayoutId id="2147484991" r:id="rId2"/>
    <p:sldLayoutId id="2147484992" r:id="rId3"/>
    <p:sldLayoutId id="2147484993" r:id="rId4"/>
    <p:sldLayoutId id="2147484994" r:id="rId5"/>
    <p:sldLayoutId id="2147484995" r:id="rId6"/>
    <p:sldLayoutId id="2147484996" r:id="rId7"/>
    <p:sldLayoutId id="2147484997" r:id="rId8"/>
    <p:sldLayoutId id="2147484998" r:id="rId9"/>
    <p:sldLayoutId id="2147484999" r:id="rId10"/>
    <p:sldLayoutId id="2147485000" r:id="rId11"/>
    <p:sldLayoutId id="2147485001" r:id="rId12"/>
    <p:sldLayoutId id="2147485002" r:id="rId13"/>
    <p:sldLayoutId id="2147485003" r:id="rId14"/>
    <p:sldLayoutId id="2147485004" r:id="rId15"/>
    <p:sldLayoutId id="2147485005" r:id="rId16"/>
    <p:sldLayoutId id="2147485006" r:id="rId17"/>
    <p:sldLayoutId id="2147485007" r:id="rId18"/>
    <p:sldLayoutId id="2147485008" r:id="rId19"/>
    <p:sldLayoutId id="2147485009" r:id="rId20"/>
    <p:sldLayoutId id="2147485010" r:id="rId21"/>
    <p:sldLayoutId id="2147485011" r:id="rId22"/>
    <p:sldLayoutId id="2147485012" r:id="rId23"/>
    <p:sldLayoutId id="2147485013" r:id="rId24"/>
    <p:sldLayoutId id="2147485014" r:id="rId25"/>
    <p:sldLayoutId id="2147485015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650214" rtl="0" eaLnBrk="1" latinLnBrk="0" hangingPunct="1"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61" indent="-487661" algn="l" defTabSz="650214" rtl="0" eaLnBrk="1" latinLnBrk="0" hangingPunct="1">
        <a:spcBef>
          <a:spcPct val="20000"/>
        </a:spcBef>
        <a:buFont typeface="Arial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1pPr>
      <a:lvl2pPr marL="1056596" indent="-406384" algn="l" defTabSz="650214" rtl="0" eaLnBrk="1" latinLnBrk="0" hangingPunct="1">
        <a:spcBef>
          <a:spcPct val="20000"/>
        </a:spcBef>
        <a:buFont typeface="Arial"/>
        <a:buChar char="–"/>
        <a:defRPr sz="3982" kern="1200">
          <a:solidFill>
            <a:schemeClr val="tx1"/>
          </a:solidFill>
          <a:latin typeface="+mn-lt"/>
          <a:ea typeface="+mn-ea"/>
          <a:cs typeface="+mn-cs"/>
        </a:defRPr>
      </a:lvl2pPr>
      <a:lvl3pPr marL="1625535" indent="-325106" algn="l" defTabSz="650214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275748" indent="-325106" algn="l" defTabSz="650214" rtl="0" eaLnBrk="1" latinLnBrk="0" hangingPunct="1">
        <a:spcBef>
          <a:spcPct val="20000"/>
        </a:spcBef>
        <a:buFont typeface="Arial"/>
        <a:buChar char="–"/>
        <a:defRPr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925960" indent="-325106" algn="l" defTabSz="650214" rtl="0" eaLnBrk="1" latinLnBrk="0" hangingPunct="1">
        <a:spcBef>
          <a:spcPct val="20000"/>
        </a:spcBef>
        <a:buFont typeface="Arial"/>
        <a:buChar char="»"/>
        <a:defRPr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3576175" indent="-325106" algn="l" defTabSz="650214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389" indent="-325106" algn="l" defTabSz="650214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603" indent="-325106" algn="l" defTabSz="650214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816" indent="-325106" algn="l" defTabSz="650214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14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28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41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854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068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282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495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709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54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7" r:id="rId1"/>
    <p:sldLayoutId id="2147485018" r:id="rId2"/>
    <p:sldLayoutId id="2147485019" r:id="rId3"/>
    <p:sldLayoutId id="2147485020" r:id="rId4"/>
    <p:sldLayoutId id="2147485021" r:id="rId5"/>
    <p:sldLayoutId id="2147485022" r:id="rId6"/>
    <p:sldLayoutId id="2147485023" r:id="rId7"/>
    <p:sldLayoutId id="2147485025" r:id="rId8"/>
    <p:sldLayoutId id="2147485026" r:id="rId9"/>
    <p:sldLayoutId id="2147485027" r:id="rId10"/>
    <p:sldLayoutId id="2147485028" r:id="rId11"/>
    <p:sldLayoutId id="2147485029" r:id="rId12"/>
    <p:sldLayoutId id="2147485030" r:id="rId13"/>
    <p:sldLayoutId id="2147485031" r:id="rId14"/>
    <p:sldLayoutId id="2147485032" r:id="rId15"/>
    <p:sldLayoutId id="2147485033" r:id="rId16"/>
  </p:sldLayoutIdLst>
  <p:hf sldNum="0" hdr="0" ftr="0" dt="0"/>
  <p:txStyles>
    <p:titleStyle>
      <a:lvl1pPr algn="ctr" defTabSz="487695" rtl="0" eaLnBrk="1" latinLnBrk="0" hangingPunct="1"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71" indent="-365771" algn="l" defTabSz="487695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792505" indent="-304810" algn="l" defTabSz="487695" rtl="0" eaLnBrk="1" latinLnBrk="0" hangingPunct="1">
        <a:spcBef>
          <a:spcPct val="20000"/>
        </a:spcBef>
        <a:buFont typeface="Arial"/>
        <a:buChar char="–"/>
        <a:defRPr sz="2987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487695" rtl="0" eaLnBrk="1" latinLnBrk="0" hangingPunct="1">
        <a:spcBef>
          <a:spcPct val="20000"/>
        </a:spcBef>
        <a:buFont typeface="Arial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48769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487695" rtl="0" eaLnBrk="1" latinLnBrk="0" hangingPunct="1">
        <a:spcBef>
          <a:spcPct val="20000"/>
        </a:spcBef>
        <a:buFont typeface="Arial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p:txStyles>
    <p:titleStyle>
      <a:lvl1pPr algn="ctr" defTabSz="487695" rtl="0" eaLnBrk="1" latinLnBrk="0" hangingPunct="1"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71" indent="-365771" algn="l" defTabSz="487695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792505" indent="-304810" algn="l" defTabSz="487695" rtl="0" eaLnBrk="1" latinLnBrk="0" hangingPunct="1">
        <a:spcBef>
          <a:spcPct val="20000"/>
        </a:spcBef>
        <a:buFont typeface="Arial"/>
        <a:buChar char="–"/>
        <a:defRPr sz="2987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487695" rtl="0" eaLnBrk="1" latinLnBrk="0" hangingPunct="1">
        <a:spcBef>
          <a:spcPct val="20000"/>
        </a:spcBef>
        <a:buFont typeface="Arial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48769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487695" rtl="0" eaLnBrk="1" latinLnBrk="0" hangingPunct="1">
        <a:spcBef>
          <a:spcPct val="20000"/>
        </a:spcBef>
        <a:buFont typeface="Arial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finance.uw.edu/fr/node/87" TargetMode="Externa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6DFCF-13F6-46D6-90E0-2865F0A92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756" y="917323"/>
            <a:ext cx="11980588" cy="3757164"/>
          </a:xfrm>
        </p:spPr>
        <p:txBody>
          <a:bodyPr lIns="91440" tIns="45720" rIns="91440" bIns="45720" anchor="b">
            <a:normAutofit/>
          </a:bodyPr>
          <a:lstStyle/>
          <a:p>
            <a:r>
              <a:rPr lang="en-US" sz="4400" dirty="0">
                <a:latin typeface="Encode Sans Normal Black"/>
              </a:rPr>
              <a:t>Shared Environment accounting forum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0A5EDF8-BC13-4818-9770-6CF0A54B9D9B}"/>
              </a:ext>
            </a:extLst>
          </p:cNvPr>
          <p:cNvSpPr txBox="1">
            <a:spLocks/>
          </p:cNvSpPr>
          <p:nvPr/>
        </p:nvSpPr>
        <p:spPr>
          <a:xfrm>
            <a:off x="654753" y="4924389"/>
            <a:ext cx="11980591" cy="828136"/>
          </a:xfrm>
          <a:prstGeom prst="rect">
            <a:avLst/>
          </a:prstGeom>
        </p:spPr>
        <p:txBody>
          <a:bodyPr lIns="91440" tIns="45720" rIns="91440" bIns="45720" anchor="b">
            <a:normAutofit/>
          </a:bodyPr>
          <a:lstStyle>
            <a:lvl1pPr algn="l" defTabSz="487710" rtl="0" eaLnBrk="1" latinLnBrk="0" hangingPunct="1">
              <a:spcBef>
                <a:spcPct val="0"/>
              </a:spcBef>
              <a:buNone/>
              <a:defRPr sz="7112" b="1" i="0" kern="1200">
                <a:solidFill>
                  <a:schemeClr val="tx1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r>
              <a:rPr lang="en-US" sz="2800" b="0" dirty="0">
                <a:solidFill>
                  <a:schemeClr val="tx2"/>
                </a:solidFill>
                <a:latin typeface="Encode Sans Normal Black"/>
              </a:rPr>
              <a:t>February 13, 2024</a:t>
            </a:r>
          </a:p>
        </p:txBody>
      </p:sp>
    </p:spTree>
    <p:extLst>
      <p:ext uri="{BB962C8B-B14F-4D97-AF65-F5344CB8AC3E}">
        <p14:creationId xmlns:p14="http://schemas.microsoft.com/office/powerpoint/2010/main" val="2579873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16B7B-40C3-FEEE-E766-935F997A23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Net position roll-forward – net position example</a:t>
            </a:r>
            <a:r>
              <a:rPr lang="en-US" b="1"/>
              <a:t> </a:t>
            </a:r>
            <a:r>
              <a:rPr lang="en-US" b="1" dirty="0"/>
              <a:t>2 	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B9BC74A-F677-7D02-6212-94EFC8D1EE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773921"/>
              </p:ext>
            </p:extLst>
          </p:nvPr>
        </p:nvGraphicFramePr>
        <p:xfrm>
          <a:off x="366878" y="1727653"/>
          <a:ext cx="12271044" cy="1152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7000">
                  <a:extLst>
                    <a:ext uri="{9D8B030D-6E8A-4147-A177-3AD203B41FA5}">
                      <a16:colId xmlns:a16="http://schemas.microsoft.com/office/drawing/2014/main" val="4183641105"/>
                    </a:ext>
                  </a:extLst>
                </a:gridCol>
                <a:gridCol w="1813084">
                  <a:extLst>
                    <a:ext uri="{9D8B030D-6E8A-4147-A177-3AD203B41FA5}">
                      <a16:colId xmlns:a16="http://schemas.microsoft.com/office/drawing/2014/main" val="231544861"/>
                    </a:ext>
                  </a:extLst>
                </a:gridCol>
                <a:gridCol w="1426865">
                  <a:extLst>
                    <a:ext uri="{9D8B030D-6E8A-4147-A177-3AD203B41FA5}">
                      <a16:colId xmlns:a16="http://schemas.microsoft.com/office/drawing/2014/main" val="2953487230"/>
                    </a:ext>
                  </a:extLst>
                </a:gridCol>
                <a:gridCol w="1259598">
                  <a:extLst>
                    <a:ext uri="{9D8B030D-6E8A-4147-A177-3AD203B41FA5}">
                      <a16:colId xmlns:a16="http://schemas.microsoft.com/office/drawing/2014/main" val="3894698797"/>
                    </a:ext>
                  </a:extLst>
                </a:gridCol>
                <a:gridCol w="1025532">
                  <a:extLst>
                    <a:ext uri="{9D8B030D-6E8A-4147-A177-3AD203B41FA5}">
                      <a16:colId xmlns:a16="http://schemas.microsoft.com/office/drawing/2014/main" val="1547837648"/>
                    </a:ext>
                  </a:extLst>
                </a:gridCol>
                <a:gridCol w="1308323">
                  <a:extLst>
                    <a:ext uri="{9D8B030D-6E8A-4147-A177-3AD203B41FA5}">
                      <a16:colId xmlns:a16="http://schemas.microsoft.com/office/drawing/2014/main" val="383007418"/>
                    </a:ext>
                  </a:extLst>
                </a:gridCol>
                <a:gridCol w="1137920">
                  <a:extLst>
                    <a:ext uri="{9D8B030D-6E8A-4147-A177-3AD203B41FA5}">
                      <a16:colId xmlns:a16="http://schemas.microsoft.com/office/drawing/2014/main" val="2969707908"/>
                    </a:ext>
                  </a:extLst>
                </a:gridCol>
                <a:gridCol w="1512722">
                  <a:extLst>
                    <a:ext uri="{9D8B030D-6E8A-4147-A177-3AD203B41FA5}">
                      <a16:colId xmlns:a16="http://schemas.microsoft.com/office/drawing/2014/main" val="2551235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Ledger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846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40002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CC111111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GF444444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FD207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RS222444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$(5,000)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068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50002 Expense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CC111111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GF444444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FD207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RS222666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78018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C87A882-BC6B-173F-0C8F-60757F7098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281641"/>
              </p:ext>
            </p:extLst>
          </p:nvPr>
        </p:nvGraphicFramePr>
        <p:xfrm>
          <a:off x="366878" y="3647892"/>
          <a:ext cx="12271044" cy="1152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7000">
                  <a:extLst>
                    <a:ext uri="{9D8B030D-6E8A-4147-A177-3AD203B41FA5}">
                      <a16:colId xmlns:a16="http://schemas.microsoft.com/office/drawing/2014/main" val="4183641105"/>
                    </a:ext>
                  </a:extLst>
                </a:gridCol>
                <a:gridCol w="1813084">
                  <a:extLst>
                    <a:ext uri="{9D8B030D-6E8A-4147-A177-3AD203B41FA5}">
                      <a16:colId xmlns:a16="http://schemas.microsoft.com/office/drawing/2014/main" val="231544861"/>
                    </a:ext>
                  </a:extLst>
                </a:gridCol>
                <a:gridCol w="1426865">
                  <a:extLst>
                    <a:ext uri="{9D8B030D-6E8A-4147-A177-3AD203B41FA5}">
                      <a16:colId xmlns:a16="http://schemas.microsoft.com/office/drawing/2014/main" val="2953487230"/>
                    </a:ext>
                  </a:extLst>
                </a:gridCol>
                <a:gridCol w="1259598">
                  <a:extLst>
                    <a:ext uri="{9D8B030D-6E8A-4147-A177-3AD203B41FA5}">
                      <a16:colId xmlns:a16="http://schemas.microsoft.com/office/drawing/2014/main" val="3894698797"/>
                    </a:ext>
                  </a:extLst>
                </a:gridCol>
                <a:gridCol w="1025532">
                  <a:extLst>
                    <a:ext uri="{9D8B030D-6E8A-4147-A177-3AD203B41FA5}">
                      <a16:colId xmlns:a16="http://schemas.microsoft.com/office/drawing/2014/main" val="1547837648"/>
                    </a:ext>
                  </a:extLst>
                </a:gridCol>
                <a:gridCol w="1237203">
                  <a:extLst>
                    <a:ext uri="{9D8B030D-6E8A-4147-A177-3AD203B41FA5}">
                      <a16:colId xmlns:a16="http://schemas.microsoft.com/office/drawing/2014/main" val="383007418"/>
                    </a:ext>
                  </a:extLst>
                </a:gridCol>
                <a:gridCol w="1239520">
                  <a:extLst>
                    <a:ext uri="{9D8B030D-6E8A-4147-A177-3AD203B41FA5}">
                      <a16:colId xmlns:a16="http://schemas.microsoft.com/office/drawing/2014/main" val="2969707908"/>
                    </a:ext>
                  </a:extLst>
                </a:gridCol>
                <a:gridCol w="1482242">
                  <a:extLst>
                    <a:ext uri="{9D8B030D-6E8A-4147-A177-3AD203B41FA5}">
                      <a16:colId xmlns:a16="http://schemas.microsoft.com/office/drawing/2014/main" val="2551235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Ledger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846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30100 NP prior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CC111111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GF444444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FD207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RS222444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$(5,000)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068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30100 NP prior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CC111111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GF444444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FD207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RS222666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$1,000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78018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16F6775-564A-C2F2-2744-F4CD359D2666}"/>
              </a:ext>
            </a:extLst>
          </p:cNvPr>
          <p:cNvSpPr txBox="1"/>
          <p:nvPr/>
        </p:nvSpPr>
        <p:spPr>
          <a:xfrm>
            <a:off x="4377842" y="3078480"/>
            <a:ext cx="3169920" cy="3847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Year End Roll Forward Process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DDB317-C856-C7CA-6D6D-BA2D90102CD8}"/>
              </a:ext>
            </a:extLst>
          </p:cNvPr>
          <p:cNvSpPr txBox="1"/>
          <p:nvPr/>
        </p:nvSpPr>
        <p:spPr>
          <a:xfrm>
            <a:off x="5119522" y="1071992"/>
            <a:ext cx="1616558" cy="3847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Yearly Activity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8405BF-310E-8791-0D3D-33639A6941CD}"/>
              </a:ext>
            </a:extLst>
          </p:cNvPr>
          <p:cNvSpPr txBox="1"/>
          <p:nvPr/>
        </p:nvSpPr>
        <p:spPr>
          <a:xfrm>
            <a:off x="1144096" y="5076965"/>
            <a:ext cx="10790763" cy="184665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Note: This can </a:t>
            </a:r>
            <a:r>
              <a:rPr lang="en-US"/>
              <a:t>be cleaned </a:t>
            </a:r>
            <a:r>
              <a:rPr lang="en-US" dirty="0"/>
              <a:t>up via a transfer </a:t>
            </a:r>
            <a:r>
              <a:rPr lang="en-US"/>
              <a:t>of </a:t>
            </a:r>
            <a:r>
              <a:rPr lang="en-US" dirty="0"/>
              <a:t>expense, $1,000</a:t>
            </a:r>
            <a:endParaRPr lang="en-US"/>
          </a:p>
          <a:p>
            <a:r>
              <a:rPr lang="en-US" dirty="0"/>
              <a:t>From: </a:t>
            </a:r>
            <a:r>
              <a:rPr lang="en-US"/>
              <a:t>CC111111</a:t>
            </a:r>
            <a:r>
              <a:rPr lang="en-US" dirty="0"/>
              <a:t> </a:t>
            </a:r>
            <a:r>
              <a:rPr lang="en-US"/>
              <a:t>– GF444444 – FD 207 </a:t>
            </a:r>
            <a:r>
              <a:rPr lang="en-US" dirty="0"/>
              <a:t>– RS222666</a:t>
            </a:r>
          </a:p>
          <a:p>
            <a:r>
              <a:rPr lang="en-US"/>
              <a:t>To:</a:t>
            </a:r>
            <a:r>
              <a:rPr lang="en-US" dirty="0"/>
              <a:t>     </a:t>
            </a:r>
            <a:r>
              <a:rPr lang="en-US"/>
              <a:t> CC111111 – GF444444 – FD207 </a:t>
            </a:r>
            <a:r>
              <a:rPr lang="en-US" dirty="0"/>
              <a:t>– </a:t>
            </a:r>
            <a:r>
              <a:rPr lang="en-US"/>
              <a:t>RS222444</a:t>
            </a:r>
            <a:endParaRPr lang="en-US" dirty="0"/>
          </a:p>
          <a:p>
            <a:endParaRPr lang="en-US" dirty="0"/>
          </a:p>
          <a:p>
            <a:r>
              <a:rPr lang="en-US"/>
              <a:t>Or</a:t>
            </a:r>
            <a:r>
              <a:rPr lang="en-US" dirty="0"/>
              <a:t> via revenue transfer in </a:t>
            </a:r>
            <a:r>
              <a:rPr lang="en-US"/>
              <a:t>the opposite direction</a:t>
            </a:r>
            <a:r>
              <a:rPr lang="en-US" dirty="0"/>
              <a:t>, depending on the correct Resource usage</a:t>
            </a:r>
          </a:p>
          <a:p>
            <a:r>
              <a:rPr lang="en-US">
                <a:cs typeface="Calibri"/>
              </a:rPr>
              <a:t>**Also, inactive retained earnings </a:t>
            </a:r>
            <a:r>
              <a:rPr lang="en-US" err="1">
                <a:cs typeface="Calibri"/>
              </a:rPr>
              <a:t>worktags</a:t>
            </a:r>
            <a:r>
              <a:rPr lang="en-US">
                <a:cs typeface="Calibri"/>
              </a:rPr>
              <a:t>, they will continue to roll forward even though they are inactive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8026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4755" y="917324"/>
            <a:ext cx="10987896" cy="3757164"/>
          </a:xfrm>
        </p:spPr>
        <p:txBody>
          <a:bodyPr lIns="97536" tIns="48768" rIns="97536" bIns="48768" anchor="b"/>
          <a:lstStyle/>
          <a:p>
            <a:pPr marL="182880" marR="0" lvl="0" indent="0" algn="l" defTabSz="457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/>
              <a:t>SE Accounting Forum Web Page – </a:t>
            </a:r>
            <a:br>
              <a:rPr lang="en-US" sz="5400" b="1" dirty="0"/>
            </a:br>
            <a:r>
              <a:rPr lang="en-US" sz="5400" b="1" dirty="0"/>
              <a:t>Decks &amp; Recordings</a:t>
            </a:r>
            <a:br>
              <a:rPr lang="en-US" sz="5400" b="1" dirty="0"/>
            </a:br>
            <a:r>
              <a:rPr lang="en-US" sz="4400" b="1" dirty="0">
                <a:hlinkClick r:id="rId2"/>
              </a:rPr>
              <a:t>https://finance.uw.edu/fr/node/87</a:t>
            </a:r>
            <a:br>
              <a:rPr lang="en-US" sz="5400" b="1" dirty="0"/>
            </a:br>
            <a:r>
              <a:rPr lang="en-US" sz="2800" b="1" dirty="0"/>
              <a:t>Finance&gt; Financial Reporting&gt; Shared Environment Accounting Forum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600514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6DFCF-13F6-46D6-90E0-2865F0A92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755" y="917323"/>
            <a:ext cx="12120211" cy="3757164"/>
          </a:xfrm>
        </p:spPr>
        <p:txBody>
          <a:bodyPr lIns="91440" tIns="45720" rIns="91440" bIns="45720" anchor="b">
            <a:normAutofit/>
          </a:bodyPr>
          <a:lstStyle/>
          <a:p>
            <a:r>
              <a:rPr lang="en-US" sz="4400" dirty="0">
                <a:latin typeface="Encode Sans Normal Black"/>
              </a:rPr>
              <a:t>Reference documents –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0A5EDF8-BC13-4818-9770-6CF0A54B9D9B}"/>
              </a:ext>
            </a:extLst>
          </p:cNvPr>
          <p:cNvSpPr txBox="1">
            <a:spLocks/>
          </p:cNvSpPr>
          <p:nvPr/>
        </p:nvSpPr>
        <p:spPr>
          <a:xfrm>
            <a:off x="654753" y="4924389"/>
            <a:ext cx="11980591" cy="828136"/>
          </a:xfrm>
          <a:prstGeom prst="rect">
            <a:avLst/>
          </a:prstGeom>
        </p:spPr>
        <p:txBody>
          <a:bodyPr lIns="91440" tIns="45720" rIns="91440" bIns="45720" anchor="b">
            <a:normAutofit/>
          </a:bodyPr>
          <a:lstStyle>
            <a:lvl1pPr algn="l" defTabSz="487710" rtl="0" eaLnBrk="1" latinLnBrk="0" hangingPunct="1">
              <a:spcBef>
                <a:spcPct val="0"/>
              </a:spcBef>
              <a:buNone/>
              <a:defRPr sz="7112" b="1" i="0" kern="1200">
                <a:solidFill>
                  <a:schemeClr val="tx1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endParaRPr lang="en-US" sz="2800" b="0" dirty="0">
              <a:solidFill>
                <a:schemeClr val="tx2"/>
              </a:solidFill>
              <a:latin typeface="Encode Sans Norm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202424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2196" y="324921"/>
            <a:ext cx="11380313" cy="477011"/>
          </a:xfrm>
        </p:spPr>
        <p:txBody>
          <a:bodyPr>
            <a:noAutofit/>
          </a:bodyPr>
          <a:lstStyle/>
          <a:p>
            <a:r>
              <a:rPr lang="en-US" sz="3000" b="1" cap="all" dirty="0">
                <a:solidFill>
                  <a:srgbClr val="4B2E83"/>
                </a:solidFill>
                <a:latin typeface="Encode Sans Normal Black" charset="0"/>
              </a:rPr>
              <a:t>Future Discussion Topics</a:t>
            </a:r>
            <a:endParaRPr lang="en-US" sz="3000" b="1" cap="all" dirty="0">
              <a:solidFill>
                <a:srgbClr val="4B2E83"/>
              </a:solidFill>
              <a:highlight>
                <a:srgbClr val="FFFF00"/>
              </a:highlight>
              <a:latin typeface="Encode Sans Normal Black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3AC4184-DB75-4AC4-8681-FE0A3BD30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8176" y="6922428"/>
            <a:ext cx="453427" cy="389467"/>
          </a:xfrm>
        </p:spPr>
        <p:txBody>
          <a:bodyPr/>
          <a:lstStyle/>
          <a:p>
            <a:pPr marL="0" marR="0" lvl="0" indent="0" algn="r" defTabSz="483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3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741028"/>
              </p:ext>
            </p:extLst>
          </p:nvPr>
        </p:nvGraphicFramePr>
        <p:xfrm>
          <a:off x="532343" y="1057058"/>
          <a:ext cx="11680017" cy="380852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12482">
                  <a:extLst>
                    <a:ext uri="{9D8B030D-6E8A-4147-A177-3AD203B41FA5}">
                      <a16:colId xmlns:a16="http://schemas.microsoft.com/office/drawing/2014/main" val="2417359873"/>
                    </a:ext>
                  </a:extLst>
                </a:gridCol>
                <a:gridCol w="2118539">
                  <a:extLst>
                    <a:ext uri="{9D8B030D-6E8A-4147-A177-3AD203B41FA5}">
                      <a16:colId xmlns:a16="http://schemas.microsoft.com/office/drawing/2014/main" val="420156850"/>
                    </a:ext>
                  </a:extLst>
                </a:gridCol>
                <a:gridCol w="7113319">
                  <a:extLst>
                    <a:ext uri="{9D8B030D-6E8A-4147-A177-3AD203B41FA5}">
                      <a16:colId xmlns:a16="http://schemas.microsoft.com/office/drawing/2014/main" val="1594515221"/>
                    </a:ext>
                  </a:extLst>
                </a:gridCol>
                <a:gridCol w="1935677">
                  <a:extLst>
                    <a:ext uri="{9D8B030D-6E8A-4147-A177-3AD203B41FA5}">
                      <a16:colId xmlns:a16="http://schemas.microsoft.com/office/drawing/2014/main" val="1913697892"/>
                    </a:ext>
                  </a:extLst>
                </a:gridCol>
              </a:tblGrid>
              <a:tr h="6081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2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#</a:t>
                      </a:r>
                      <a:endParaRPr lang="en-US" sz="1600" b="1" i="0" u="none" strike="noStrike" dirty="0">
                        <a:solidFill>
                          <a:schemeClr val="bg2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cap="all" baseline="0" dirty="0">
                          <a:solidFill>
                            <a:schemeClr val="bg2"/>
                          </a:solidFill>
                          <a:effectLst/>
                          <a:latin typeface="Open Sans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Topic</a:t>
                      </a:r>
                      <a:endParaRPr lang="en-US" sz="1600" b="1" i="0" u="none" strike="noStrike" cap="all" baseline="0" dirty="0">
                        <a:solidFill>
                          <a:schemeClr val="bg2"/>
                        </a:solidFill>
                        <a:effectLst/>
                        <a:latin typeface="Open Sans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cap="all" baseline="0" dirty="0">
                          <a:solidFill>
                            <a:schemeClr val="bg2"/>
                          </a:solidFill>
                          <a:effectLst/>
                          <a:latin typeface="Open Sans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OBJECTIVE </a:t>
                      </a: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cap="all" baseline="0" dirty="0">
                          <a:solidFill>
                            <a:schemeClr val="bg2"/>
                          </a:solidFill>
                          <a:effectLst/>
                          <a:latin typeface="Open Sans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Tentative Date</a:t>
                      </a: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17082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/>
                        <a:t>1</a:t>
                      </a: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 defTabSz="457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1" dirty="0"/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346075" marR="0" lvl="0" indent="-163195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lang="en-US" sz="1900" b="0" kern="1200" cap="none" baseline="0" dirty="0">
                        <a:solidFill>
                          <a:schemeClr val="tx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900" b="0" kern="1200" cap="non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1" marR="0" marT="0" marB="0" anchor="ctr"/>
                </a:tc>
                <a:extLst>
                  <a:ext uri="{0D108BD9-81ED-4DB2-BD59-A6C34878D82A}">
                    <a16:rowId xmlns:a16="http://schemas.microsoft.com/office/drawing/2014/main" val="11069584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/>
                        <a:t>2</a:t>
                      </a: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 defTabSz="457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1" dirty="0"/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346075" marR="0" lvl="0" indent="-163195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lang="en-US" sz="1900" b="0" kern="1200" cap="none" baseline="0" dirty="0">
                        <a:solidFill>
                          <a:schemeClr val="tx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900" b="0" kern="1200" cap="non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1" marR="0" marT="0" marB="0" anchor="ctr"/>
                </a:tc>
                <a:extLst>
                  <a:ext uri="{0D108BD9-81ED-4DB2-BD59-A6C34878D82A}">
                    <a16:rowId xmlns:a16="http://schemas.microsoft.com/office/drawing/2014/main" val="345745238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/>
                        <a:t>3</a:t>
                      </a: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lvl="0"/>
                      <a:endParaRPr lang="en-US" sz="1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en-US" sz="192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900" b="0" kern="1200" cap="non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1" marR="0" marT="0" marB="0" anchor="ctr"/>
                </a:tc>
                <a:extLst>
                  <a:ext uri="{0D108BD9-81ED-4DB2-BD59-A6C34878D82A}">
                    <a16:rowId xmlns:a16="http://schemas.microsoft.com/office/drawing/2014/main" val="409391359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/>
                        <a:t>4</a:t>
                      </a: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lvl="0"/>
                      <a:endParaRPr lang="en-US" sz="1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en-US" sz="192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900" b="0" kern="1200" cap="non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1" marR="0" marT="0" marB="0" anchor="ctr"/>
                </a:tc>
                <a:extLst>
                  <a:ext uri="{0D108BD9-81ED-4DB2-BD59-A6C34878D82A}">
                    <a16:rowId xmlns:a16="http://schemas.microsoft.com/office/drawing/2014/main" val="155407604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/>
                        <a:t>5</a:t>
                      </a: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lvl="0"/>
                      <a:endParaRPr lang="en-US" sz="1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en-US" sz="192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900" b="0" kern="1200" cap="non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1" marR="0" marT="0" marB="0" anchor="ctr"/>
                </a:tc>
                <a:extLst>
                  <a:ext uri="{0D108BD9-81ED-4DB2-BD59-A6C34878D82A}">
                    <a16:rowId xmlns:a16="http://schemas.microsoft.com/office/drawing/2014/main" val="152371982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C5BA07C-1CDA-4EE3-9A65-D7E60573FE20}"/>
              </a:ext>
            </a:extLst>
          </p:cNvPr>
          <p:cNvSpPr txBox="1"/>
          <p:nvPr/>
        </p:nvSpPr>
        <p:spPr>
          <a:xfrm>
            <a:off x="4452238" y="7643598"/>
            <a:ext cx="262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32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832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387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2196" y="324921"/>
            <a:ext cx="11380313" cy="477011"/>
          </a:xfrm>
        </p:spPr>
        <p:txBody>
          <a:bodyPr>
            <a:noAutofit/>
          </a:bodyPr>
          <a:lstStyle/>
          <a:p>
            <a:r>
              <a:rPr lang="en-US" sz="3000" b="1" cap="all" dirty="0">
                <a:solidFill>
                  <a:srgbClr val="4B2E83"/>
                </a:solidFill>
                <a:latin typeface="Encode Sans Normal Black" charset="0"/>
              </a:rPr>
              <a:t>Discussion topics</a:t>
            </a:r>
            <a:endParaRPr lang="en-US" sz="3000" b="1" cap="all" dirty="0">
              <a:solidFill>
                <a:srgbClr val="4B2E83"/>
              </a:solidFill>
              <a:highlight>
                <a:srgbClr val="FFFF00"/>
              </a:highlight>
              <a:latin typeface="Encode Sans Normal Black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3AC4184-DB75-4AC4-8681-FE0A3BD30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8176" y="6922428"/>
            <a:ext cx="453427" cy="389467"/>
          </a:xfrm>
        </p:spPr>
        <p:txBody>
          <a:bodyPr/>
          <a:lstStyle/>
          <a:p>
            <a:pPr marL="0" marR="0" lvl="0" indent="0" algn="r" defTabSz="483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3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605687"/>
              </p:ext>
            </p:extLst>
          </p:nvPr>
        </p:nvGraphicFramePr>
        <p:xfrm>
          <a:off x="631602" y="1343453"/>
          <a:ext cx="12054587" cy="5128467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28917">
                  <a:extLst>
                    <a:ext uri="{9D8B030D-6E8A-4147-A177-3AD203B41FA5}">
                      <a16:colId xmlns:a16="http://schemas.microsoft.com/office/drawing/2014/main" val="2417359873"/>
                    </a:ext>
                  </a:extLst>
                </a:gridCol>
                <a:gridCol w="2356623">
                  <a:extLst>
                    <a:ext uri="{9D8B030D-6E8A-4147-A177-3AD203B41FA5}">
                      <a16:colId xmlns:a16="http://schemas.microsoft.com/office/drawing/2014/main" val="420156850"/>
                    </a:ext>
                  </a:extLst>
                </a:gridCol>
                <a:gridCol w="6690114">
                  <a:extLst>
                    <a:ext uri="{9D8B030D-6E8A-4147-A177-3AD203B41FA5}">
                      <a16:colId xmlns:a16="http://schemas.microsoft.com/office/drawing/2014/main" val="1594515221"/>
                    </a:ext>
                  </a:extLst>
                </a:gridCol>
                <a:gridCol w="2478933">
                  <a:extLst>
                    <a:ext uri="{9D8B030D-6E8A-4147-A177-3AD203B41FA5}">
                      <a16:colId xmlns:a16="http://schemas.microsoft.com/office/drawing/2014/main" val="1913697892"/>
                    </a:ext>
                  </a:extLst>
                </a:gridCol>
              </a:tblGrid>
              <a:tr h="9869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2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#</a:t>
                      </a:r>
                      <a:endParaRPr lang="en-US" sz="1600" b="1" i="0" u="none" strike="noStrike" dirty="0">
                        <a:solidFill>
                          <a:schemeClr val="bg2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cap="all" baseline="0" dirty="0">
                          <a:solidFill>
                            <a:schemeClr val="bg2"/>
                          </a:solidFill>
                          <a:effectLst/>
                          <a:latin typeface="Open Sans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Topic</a:t>
                      </a:r>
                      <a:endParaRPr lang="en-US" sz="1600" b="1" i="0" u="none" strike="noStrike" cap="all" baseline="0" dirty="0">
                        <a:solidFill>
                          <a:schemeClr val="bg2"/>
                        </a:solidFill>
                        <a:effectLst/>
                        <a:latin typeface="Open Sans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cap="all" baseline="0" dirty="0">
                          <a:solidFill>
                            <a:schemeClr val="bg2"/>
                          </a:solidFill>
                          <a:effectLst/>
                          <a:latin typeface="Open Sans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OBJECTIVE </a:t>
                      </a: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cap="all" baseline="0" dirty="0">
                          <a:solidFill>
                            <a:schemeClr val="bg2"/>
                          </a:solidFill>
                          <a:effectLst/>
                          <a:latin typeface="Open Sans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Lead</a:t>
                      </a: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170829"/>
                  </a:ext>
                </a:extLst>
              </a:tr>
              <a:tr h="73788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/>
                        <a:t>1</a:t>
                      </a: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 defTabSz="457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/>
                        <a:t>Fiscal Year Close</a:t>
                      </a:r>
                      <a:endParaRPr lang="en-US" sz="1900" b="1" dirty="0"/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346075" marR="0" lvl="0" indent="-163195" algn="l" defTabSz="48771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900" b="0" kern="1200" cap="none" baseline="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How to prepare?  What does the year end check list look like?  How does June close?</a:t>
                      </a:r>
                      <a:endParaRPr lang="en-US" sz="1900" b="0" kern="1200" cap="none" baseline="0" dirty="0">
                        <a:solidFill>
                          <a:schemeClr val="tx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 defTabSz="487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kern="1200" cap="none" baseline="0" dirty="0">
                          <a:solidFill>
                            <a:schemeClr val="tx1"/>
                          </a:solidFill>
                          <a:latin typeface="+mn-lt"/>
                        </a:rPr>
                        <a:t>Erick Winger</a:t>
                      </a:r>
                    </a:p>
                  </a:txBody>
                  <a:tcPr marL="45721" marR="0" marT="0" marB="0" anchor="ctr"/>
                </a:tc>
                <a:extLst>
                  <a:ext uri="{0D108BD9-81ED-4DB2-BD59-A6C34878D82A}">
                    <a16:rowId xmlns:a16="http://schemas.microsoft.com/office/drawing/2014/main" val="890265012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/>
                        <a:t>2</a:t>
                      </a: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 defTabSz="457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/>
                        <a:t>Data Integrity</a:t>
                      </a:r>
                      <a:endParaRPr lang="en-US" sz="1900" b="1" dirty="0"/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346075" marR="0" lvl="0" indent="-163195" algn="l" defTabSz="48771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900" b="0" kern="1200" cap="none" baseline="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Data/transaction issues – identifying and tracking</a:t>
                      </a:r>
                    </a:p>
                    <a:p>
                      <a:pPr marL="346075" marR="0" lvl="0" indent="-163195" algn="l" defTabSz="48771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900" b="0" kern="1200" cap="none" baseline="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Brainstorm</a:t>
                      </a:r>
                    </a:p>
                    <a:p>
                      <a:pPr marL="346075" marR="0" lvl="0" indent="-163195" algn="l" defTabSz="48771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900" b="0" kern="1200" cap="none" baseline="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Data cleanup efforts</a:t>
                      </a:r>
                      <a:endParaRPr lang="en-US" sz="1900" b="0" kern="1200" cap="none" baseline="0" dirty="0">
                        <a:solidFill>
                          <a:schemeClr val="tx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 defTabSz="487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kern="1200" cap="none" baseline="0" dirty="0">
                          <a:solidFill>
                            <a:schemeClr val="tx1"/>
                          </a:solidFill>
                          <a:latin typeface="+mn-lt"/>
                        </a:rPr>
                        <a:t>Erick Winger</a:t>
                      </a:r>
                    </a:p>
                  </a:txBody>
                  <a:tcPr marL="45721" marR="0" marT="0" marB="0" anchor="ctr"/>
                </a:tc>
                <a:extLst>
                  <a:ext uri="{0D108BD9-81ED-4DB2-BD59-A6C34878D82A}">
                    <a16:rowId xmlns:a16="http://schemas.microsoft.com/office/drawing/2014/main" val="2220405771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/>
                        <a:t>3</a:t>
                      </a: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 defTabSz="457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/>
                        <a:t>Net Position </a:t>
                      </a:r>
                      <a:endParaRPr lang="en-US" sz="1900" b="1" dirty="0"/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346075" marR="0" lvl="0" indent="-163195" algn="l" defTabSz="48771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900" b="0" kern="1200" cap="none" baseline="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Roll-forward process at year end</a:t>
                      </a:r>
                    </a:p>
                    <a:p>
                      <a:pPr marL="346075" marR="0" lvl="0" indent="-163195" algn="l" defTabSz="48771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900" b="0" kern="1200" cap="none" baseline="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Retained earnings worktags </a:t>
                      </a:r>
                      <a:endParaRPr lang="en-US" sz="1900" b="0" kern="1200" cap="none" baseline="0" dirty="0">
                        <a:solidFill>
                          <a:schemeClr val="tx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0" kern="1200" cap="none" baseline="0" dirty="0">
                          <a:solidFill>
                            <a:schemeClr val="tx1"/>
                          </a:solidFill>
                          <a:latin typeface="+mn-lt"/>
                        </a:rPr>
                        <a:t>Erick Winger</a:t>
                      </a:r>
                    </a:p>
                  </a:txBody>
                  <a:tcPr marL="45721" marR="0" marT="0" marB="0" anchor="ctr"/>
                </a:tc>
                <a:extLst>
                  <a:ext uri="{0D108BD9-81ED-4DB2-BD59-A6C34878D82A}">
                    <a16:rowId xmlns:a16="http://schemas.microsoft.com/office/drawing/2014/main" val="1752402044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/>
                        <a:t>4</a:t>
                      </a: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 defTabSz="457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/>
                        <a:t>New Page</a:t>
                      </a: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346075" marR="0" lvl="0" indent="-163195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900" b="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Stored Decks &amp; Recordings</a:t>
                      </a: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0" kern="1200" cap="none" baseline="0" dirty="0">
                          <a:solidFill>
                            <a:schemeClr val="tx1"/>
                          </a:solidFill>
                          <a:latin typeface="+mn-lt"/>
                        </a:rPr>
                        <a:t>Dawn</a:t>
                      </a:r>
                    </a:p>
                  </a:txBody>
                  <a:tcPr marL="45721" marR="0" marT="0" marB="0" anchor="ctr"/>
                </a:tc>
                <a:extLst>
                  <a:ext uri="{0D108BD9-81ED-4DB2-BD59-A6C34878D82A}">
                    <a16:rowId xmlns:a16="http://schemas.microsoft.com/office/drawing/2014/main" val="190952401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/>
                        <a:t>5</a:t>
                      </a: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lvl="0"/>
                      <a:r>
                        <a:rPr lang="en-US" sz="1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Future Topics</a:t>
                      </a: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346075" marR="0" lvl="0" indent="-163195" algn="l" defTabSz="48771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900" b="0" kern="1200" cap="none" baseline="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Receipt Accruals</a:t>
                      </a:r>
                    </a:p>
                    <a:p>
                      <a:pPr marL="346075" marR="0" lvl="0" indent="-163195" algn="l" defTabSz="48771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900" b="0" kern="1200" cap="none" baseline="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Encumbrances</a:t>
                      </a:r>
                      <a:endParaRPr lang="en-US" sz="1900" b="0" kern="1200" cap="none" baseline="0" dirty="0">
                        <a:solidFill>
                          <a:schemeClr val="tx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900" b="0" kern="1200" cap="non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1" marR="0" marT="0" marB="0" anchor="ctr"/>
                </a:tc>
                <a:extLst>
                  <a:ext uri="{0D108BD9-81ED-4DB2-BD59-A6C34878D82A}">
                    <a16:rowId xmlns:a16="http://schemas.microsoft.com/office/drawing/2014/main" val="132339573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C5BA07C-1CDA-4EE3-9A65-D7E60573FE20}"/>
              </a:ext>
            </a:extLst>
          </p:cNvPr>
          <p:cNvSpPr txBox="1"/>
          <p:nvPr/>
        </p:nvSpPr>
        <p:spPr>
          <a:xfrm>
            <a:off x="4452238" y="7643598"/>
            <a:ext cx="262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32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832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711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4755" y="917324"/>
            <a:ext cx="10987896" cy="3757164"/>
          </a:xfrm>
        </p:spPr>
        <p:txBody>
          <a:bodyPr lIns="97536" tIns="48768" rIns="97536" bIns="48768" anchor="b"/>
          <a:lstStyle/>
          <a:p>
            <a:pPr marL="182880" marR="0" lvl="0" indent="0" algn="l" defTabSz="457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/>
              <a:t>Data Integrity Issues</a:t>
            </a:r>
          </a:p>
        </p:txBody>
      </p:sp>
    </p:spTree>
    <p:extLst>
      <p:ext uri="{BB962C8B-B14F-4D97-AF65-F5344CB8AC3E}">
        <p14:creationId xmlns:p14="http://schemas.microsoft.com/office/powerpoint/2010/main" val="1085321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16B7B-40C3-FEEE-E766-935F997A23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Data Integrity Issues – types of impacts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A6A68B-F813-49D0-9A77-08E2C5966A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581" y="1331651"/>
            <a:ext cx="12007551" cy="5507370"/>
          </a:xfrm>
        </p:spPr>
        <p:txBody>
          <a:bodyPr lIns="91440" tIns="45720" rIns="91440" bIns="45720" anchor="t"/>
          <a:lstStyle/>
          <a:p>
            <a:pPr marL="769620" lvl="1" indent="-342900"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Financial Reporting - audit issues</a:t>
            </a:r>
          </a:p>
          <a:p>
            <a:pPr marL="769620" lvl="1" indent="-342900"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Management Reporting – running the business</a:t>
            </a:r>
          </a:p>
          <a:p>
            <a:pPr marL="769620" lvl="1" indent="-342900"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Lost revenue – expenses not recorded are not billable</a:t>
            </a:r>
          </a:p>
          <a:p>
            <a:pPr marL="769620" lvl="1" indent="-342900"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Compliance – internal and external business rules disallow coding</a:t>
            </a:r>
          </a:p>
          <a:p>
            <a:pPr marL="769620" lvl="1" indent="-342900">
              <a:spcBef>
                <a:spcPts val="1200"/>
              </a:spcBef>
              <a:spcAft>
                <a:spcPts val="1200"/>
              </a:spcAft>
            </a:pPr>
            <a:endParaRPr lang="en-US" sz="2800" dirty="0"/>
          </a:p>
          <a:p>
            <a:pPr marL="792480" lvl="1" indent="-365760">
              <a:spcBef>
                <a:spcPts val="1200"/>
              </a:spcBef>
              <a:spcAft>
                <a:spcPts val="1200"/>
              </a:spcAft>
            </a:pPr>
            <a:endParaRPr lang="en-US" sz="2350" dirty="0"/>
          </a:p>
        </p:txBody>
      </p:sp>
    </p:spTree>
    <p:extLst>
      <p:ext uri="{BB962C8B-B14F-4D97-AF65-F5344CB8AC3E}">
        <p14:creationId xmlns:p14="http://schemas.microsoft.com/office/powerpoint/2010/main" val="383042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16B7B-40C3-FEEE-E766-935F997A23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Data Integrity Issues </a:t>
            </a:r>
            <a:r>
              <a:rPr lang="en-US" b="1"/>
              <a:t>- examples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A6A68B-F813-49D0-9A77-08E2C5966A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581" y="1331651"/>
            <a:ext cx="12007551" cy="5507370"/>
          </a:xfrm>
        </p:spPr>
        <p:txBody>
          <a:bodyPr lIns="91440" tIns="45720" rIns="91440" bIns="45720" anchor="t"/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FD999 payroll default posting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Accounting Treatment of Program Income</a:t>
            </a:r>
          </a:p>
          <a:p>
            <a:pPr marL="34290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Revenue Category Usage (…contract revenue)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Spend Category Usage (… discounts taken, used on a supplier invoice, possibly to apply a credit)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Ledger Account Usage (… 60XXX capital outlay used with ISDs)</a:t>
            </a:r>
          </a:p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F&amp;A posted to non-grant resource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Journal lines with missing balancing unit R1459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Journals hitting special book codes, in error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Fund-Resource combinations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Transfers crossing resource</a:t>
            </a:r>
          </a:p>
          <a:p>
            <a:pPr marL="792480" lvl="1" indent="-365760">
              <a:spcBef>
                <a:spcPts val="1200"/>
              </a:spcBef>
              <a:spcAft>
                <a:spcPts val="1200"/>
              </a:spcAft>
            </a:pPr>
            <a:endParaRPr lang="en-US" sz="2350" dirty="0"/>
          </a:p>
          <a:p>
            <a:pPr marL="792480" lvl="1" indent="-365760">
              <a:spcBef>
                <a:spcPts val="1200"/>
              </a:spcBef>
              <a:spcAft>
                <a:spcPts val="1200"/>
              </a:spcAft>
            </a:pPr>
            <a:endParaRPr lang="en-US" sz="2350" dirty="0"/>
          </a:p>
        </p:txBody>
      </p:sp>
    </p:spTree>
    <p:extLst>
      <p:ext uri="{BB962C8B-B14F-4D97-AF65-F5344CB8AC3E}">
        <p14:creationId xmlns:p14="http://schemas.microsoft.com/office/powerpoint/2010/main" val="3749727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16B7B-40C3-FEEE-E766-935F997A23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Data Integrity Issues – clean up efforts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A6A68B-F813-49D0-9A77-08E2C5966A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581" y="1331651"/>
            <a:ext cx="12007551" cy="5507370"/>
          </a:xfrm>
        </p:spPr>
        <p:txBody>
          <a:bodyPr lIns="91440" tIns="45720" rIns="91440" bIns="45720" anchor="t"/>
          <a:lstStyle/>
          <a:p>
            <a:pPr marL="769620" lvl="1" indent="-342900">
              <a:spcBef>
                <a:spcPts val="1200"/>
              </a:spcBef>
              <a:spcAft>
                <a:spcPts val="1200"/>
              </a:spcAft>
            </a:pPr>
            <a:r>
              <a:rPr lang="en-US" sz="2800"/>
              <a:t>Make best use of </a:t>
            </a:r>
            <a:r>
              <a:rPr lang="en-US" sz="2800" dirty="0"/>
              <a:t>resources (who?)</a:t>
            </a:r>
          </a:p>
          <a:p>
            <a:pPr marL="769620" lvl="1" indent="-342900"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Make </a:t>
            </a:r>
            <a:r>
              <a:rPr lang="en-US" sz="2800"/>
              <a:t>instructions clear (how</a:t>
            </a:r>
            <a:r>
              <a:rPr lang="en-US" sz="2800" dirty="0"/>
              <a:t>?)</a:t>
            </a:r>
          </a:p>
          <a:p>
            <a:pPr marL="769620" lvl="1" indent="-342900"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Make the impact clear (why?)</a:t>
            </a:r>
          </a:p>
          <a:p>
            <a:pPr marL="769620" lvl="1" indent="-342900"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Make timelines clear (when?)</a:t>
            </a:r>
          </a:p>
          <a:p>
            <a:pPr marL="769620" lvl="1" indent="-342900">
              <a:spcBef>
                <a:spcPts val="1200"/>
              </a:spcBef>
              <a:spcAft>
                <a:spcPts val="1200"/>
              </a:spcAft>
            </a:pPr>
            <a:endParaRPr lang="en-US" sz="2800" dirty="0"/>
          </a:p>
          <a:p>
            <a:pPr marL="792480" lvl="1" indent="-365760">
              <a:spcBef>
                <a:spcPts val="1200"/>
              </a:spcBef>
              <a:spcAft>
                <a:spcPts val="1200"/>
              </a:spcAft>
            </a:pPr>
            <a:endParaRPr lang="en-US" sz="2350" dirty="0"/>
          </a:p>
        </p:txBody>
      </p:sp>
    </p:spTree>
    <p:extLst>
      <p:ext uri="{BB962C8B-B14F-4D97-AF65-F5344CB8AC3E}">
        <p14:creationId xmlns:p14="http://schemas.microsoft.com/office/powerpoint/2010/main" val="2713077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4755" y="917324"/>
            <a:ext cx="10987896" cy="3757164"/>
          </a:xfrm>
        </p:spPr>
        <p:txBody>
          <a:bodyPr lIns="97536" tIns="48768" rIns="97536" bIns="48768" anchor="b"/>
          <a:lstStyle/>
          <a:p>
            <a:pPr marL="182880" marR="0" lvl="0" indent="0" algn="l" defTabSz="457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/>
              <a:t>Net Position</a:t>
            </a:r>
          </a:p>
        </p:txBody>
      </p:sp>
    </p:spTree>
    <p:extLst>
      <p:ext uri="{BB962C8B-B14F-4D97-AF65-F5344CB8AC3E}">
        <p14:creationId xmlns:p14="http://schemas.microsoft.com/office/powerpoint/2010/main" val="3768974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16B7B-40C3-FEEE-E766-935F997A23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Net position roll-forward – year end process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A6A68B-F813-49D0-9A77-08E2C5966A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581" y="1331651"/>
            <a:ext cx="12007551" cy="5507370"/>
          </a:xfrm>
        </p:spPr>
        <p:txBody>
          <a:bodyPr lIns="91440" tIns="45720" rIns="91440" bIns="45720" anchor="t"/>
          <a:lstStyle/>
          <a:p>
            <a:pPr marL="769620" lvl="1" indent="-342900"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Net position ledgers</a:t>
            </a:r>
          </a:p>
          <a:p>
            <a:pPr marL="1310668" lvl="2" indent="-457200">
              <a:spcBef>
                <a:spcPts val="1200"/>
              </a:spcBef>
              <a:spcAft>
                <a:spcPts val="1200"/>
              </a:spcAft>
            </a:pPr>
            <a:r>
              <a:rPr lang="en-US" sz="2587" dirty="0"/>
              <a:t>30000 Net position current year</a:t>
            </a:r>
          </a:p>
          <a:p>
            <a:pPr marL="1310668" lvl="2" indent="-457200">
              <a:spcBef>
                <a:spcPts val="1200"/>
              </a:spcBef>
              <a:spcAft>
                <a:spcPts val="1200"/>
              </a:spcAft>
            </a:pPr>
            <a:r>
              <a:rPr lang="en-US" sz="2587" dirty="0"/>
              <a:t>30100 Net position prior year</a:t>
            </a:r>
          </a:p>
          <a:p>
            <a:pPr marL="769620" lvl="1" indent="-342900"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During the year:</a:t>
            </a:r>
          </a:p>
          <a:p>
            <a:pPr marL="1196368" lvl="2" indent="-342900">
              <a:spcBef>
                <a:spcPts val="1200"/>
              </a:spcBef>
              <a:spcAft>
                <a:spcPts val="1200"/>
              </a:spcAft>
            </a:pPr>
            <a:r>
              <a:rPr lang="en-US" sz="2587" dirty="0"/>
              <a:t>Revenues - expenses </a:t>
            </a:r>
            <a:r>
              <a:rPr lang="en-US" sz="2587"/>
              <a:t>= 30000 Net </a:t>
            </a:r>
            <a:r>
              <a:rPr lang="en-US" sz="2587" dirty="0"/>
              <a:t>position current year </a:t>
            </a:r>
          </a:p>
          <a:p>
            <a:pPr marL="883920" lvl="1" indent="-457200">
              <a:spcBef>
                <a:spcPts val="1200"/>
              </a:spcBef>
              <a:spcAft>
                <a:spcPts val="1200"/>
              </a:spcAft>
            </a:pPr>
            <a:r>
              <a:rPr lang="en-US" sz="2587" dirty="0"/>
              <a:t>At year End:</a:t>
            </a:r>
          </a:p>
          <a:p>
            <a:pPr marL="1310668" lvl="2" indent="-457200">
              <a:spcBef>
                <a:spcPts val="1200"/>
              </a:spcBef>
              <a:spcAft>
                <a:spcPts val="1200"/>
              </a:spcAft>
            </a:pPr>
            <a:r>
              <a:rPr lang="en-US" sz="2374"/>
              <a:t>Net </a:t>
            </a:r>
            <a:r>
              <a:rPr lang="en-US" sz="2374" dirty="0"/>
              <a:t>position prior year + Revenue – Expenses = Roll </a:t>
            </a:r>
            <a:r>
              <a:rPr lang="en-US" sz="2374"/>
              <a:t>forward amount</a:t>
            </a:r>
          </a:p>
          <a:p>
            <a:pPr marL="1310668" lvl="2" indent="-457200">
              <a:spcBef>
                <a:spcPts val="1200"/>
              </a:spcBef>
              <a:spcAft>
                <a:spcPts val="1200"/>
              </a:spcAft>
            </a:pPr>
            <a:r>
              <a:rPr lang="en-US" sz="2374" dirty="0"/>
              <a:t>Rolled forward amount posts to 30100 Net position prior year</a:t>
            </a:r>
            <a:endParaRPr lang="en-US" sz="2137" dirty="0"/>
          </a:p>
        </p:txBody>
      </p:sp>
    </p:spTree>
    <p:extLst>
      <p:ext uri="{BB962C8B-B14F-4D97-AF65-F5344CB8AC3E}">
        <p14:creationId xmlns:p14="http://schemas.microsoft.com/office/powerpoint/2010/main" val="3240072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16B7B-40C3-FEEE-E766-935F997A23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Net </a:t>
            </a:r>
            <a:r>
              <a:rPr lang="en-US" b="1"/>
              <a:t>position roll-forward </a:t>
            </a:r>
            <a:r>
              <a:rPr lang="en-US" b="1" dirty="0"/>
              <a:t>– net </a:t>
            </a:r>
            <a:r>
              <a:rPr lang="en-US" b="1"/>
              <a:t>position example</a:t>
            </a:r>
            <a:r>
              <a:rPr lang="en-US" b="1" dirty="0"/>
              <a:t>	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614E730-8615-CBAF-4313-56C58343C2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124307"/>
              </p:ext>
            </p:extLst>
          </p:nvPr>
        </p:nvGraphicFramePr>
        <p:xfrm>
          <a:off x="366878" y="1641404"/>
          <a:ext cx="12271044" cy="1536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7000">
                  <a:extLst>
                    <a:ext uri="{9D8B030D-6E8A-4147-A177-3AD203B41FA5}">
                      <a16:colId xmlns:a16="http://schemas.microsoft.com/office/drawing/2014/main" val="4183641105"/>
                    </a:ext>
                  </a:extLst>
                </a:gridCol>
                <a:gridCol w="1813084">
                  <a:extLst>
                    <a:ext uri="{9D8B030D-6E8A-4147-A177-3AD203B41FA5}">
                      <a16:colId xmlns:a16="http://schemas.microsoft.com/office/drawing/2014/main" val="231544861"/>
                    </a:ext>
                  </a:extLst>
                </a:gridCol>
                <a:gridCol w="1426865">
                  <a:extLst>
                    <a:ext uri="{9D8B030D-6E8A-4147-A177-3AD203B41FA5}">
                      <a16:colId xmlns:a16="http://schemas.microsoft.com/office/drawing/2014/main" val="2953487230"/>
                    </a:ext>
                  </a:extLst>
                </a:gridCol>
                <a:gridCol w="1238832">
                  <a:extLst>
                    <a:ext uri="{9D8B030D-6E8A-4147-A177-3AD203B41FA5}">
                      <a16:colId xmlns:a16="http://schemas.microsoft.com/office/drawing/2014/main" val="3894698797"/>
                    </a:ext>
                  </a:extLst>
                </a:gridCol>
                <a:gridCol w="1046298">
                  <a:extLst>
                    <a:ext uri="{9D8B030D-6E8A-4147-A177-3AD203B41FA5}">
                      <a16:colId xmlns:a16="http://schemas.microsoft.com/office/drawing/2014/main" val="1547837648"/>
                    </a:ext>
                  </a:extLst>
                </a:gridCol>
                <a:gridCol w="1247363">
                  <a:extLst>
                    <a:ext uri="{9D8B030D-6E8A-4147-A177-3AD203B41FA5}">
                      <a16:colId xmlns:a16="http://schemas.microsoft.com/office/drawing/2014/main" val="383007418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2969707908"/>
                    </a:ext>
                  </a:extLst>
                </a:gridCol>
                <a:gridCol w="1461922">
                  <a:extLst>
                    <a:ext uri="{9D8B030D-6E8A-4147-A177-3AD203B41FA5}">
                      <a16:colId xmlns:a16="http://schemas.microsoft.com/office/drawing/2014/main" val="2551235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Ledger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Cost Center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Gift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846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30100 NP prior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CC111111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PG888888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FD101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RS333999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AC111111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$(1,000)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068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40001 Revenue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CC111111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PG888888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FD101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RS333999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$(200)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780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50001 Expense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CC111111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PG888888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FD101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RS333999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10280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B9BC74A-F677-7D02-6212-94EFC8D1EE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937964"/>
              </p:ext>
            </p:extLst>
          </p:nvPr>
        </p:nvGraphicFramePr>
        <p:xfrm>
          <a:off x="366878" y="3495493"/>
          <a:ext cx="12271044" cy="1152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7000">
                  <a:extLst>
                    <a:ext uri="{9D8B030D-6E8A-4147-A177-3AD203B41FA5}">
                      <a16:colId xmlns:a16="http://schemas.microsoft.com/office/drawing/2014/main" val="4183641105"/>
                    </a:ext>
                  </a:extLst>
                </a:gridCol>
                <a:gridCol w="1813084">
                  <a:extLst>
                    <a:ext uri="{9D8B030D-6E8A-4147-A177-3AD203B41FA5}">
                      <a16:colId xmlns:a16="http://schemas.microsoft.com/office/drawing/2014/main" val="231544861"/>
                    </a:ext>
                  </a:extLst>
                </a:gridCol>
                <a:gridCol w="1426865">
                  <a:extLst>
                    <a:ext uri="{9D8B030D-6E8A-4147-A177-3AD203B41FA5}">
                      <a16:colId xmlns:a16="http://schemas.microsoft.com/office/drawing/2014/main" val="2953487230"/>
                    </a:ext>
                  </a:extLst>
                </a:gridCol>
                <a:gridCol w="1259598">
                  <a:extLst>
                    <a:ext uri="{9D8B030D-6E8A-4147-A177-3AD203B41FA5}">
                      <a16:colId xmlns:a16="http://schemas.microsoft.com/office/drawing/2014/main" val="3894698797"/>
                    </a:ext>
                  </a:extLst>
                </a:gridCol>
                <a:gridCol w="1025532">
                  <a:extLst>
                    <a:ext uri="{9D8B030D-6E8A-4147-A177-3AD203B41FA5}">
                      <a16:colId xmlns:a16="http://schemas.microsoft.com/office/drawing/2014/main" val="1547837648"/>
                    </a:ext>
                  </a:extLst>
                </a:gridCol>
                <a:gridCol w="1196563">
                  <a:extLst>
                    <a:ext uri="{9D8B030D-6E8A-4147-A177-3AD203B41FA5}">
                      <a16:colId xmlns:a16="http://schemas.microsoft.com/office/drawing/2014/main" val="383007418"/>
                    </a:ext>
                  </a:extLst>
                </a:gridCol>
                <a:gridCol w="1300480">
                  <a:extLst>
                    <a:ext uri="{9D8B030D-6E8A-4147-A177-3AD203B41FA5}">
                      <a16:colId xmlns:a16="http://schemas.microsoft.com/office/drawing/2014/main" val="2969707908"/>
                    </a:ext>
                  </a:extLst>
                </a:gridCol>
                <a:gridCol w="1461922">
                  <a:extLst>
                    <a:ext uri="{9D8B030D-6E8A-4147-A177-3AD203B41FA5}">
                      <a16:colId xmlns:a16="http://schemas.microsoft.com/office/drawing/2014/main" val="2551235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Ledger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Gift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846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40002 Revenue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CC111111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GF444444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FD207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RS222444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$(5,000)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068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50002 Expense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CC111111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GF444444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FD207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RS222444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$1,000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78018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C87A882-BC6B-173F-0C8F-60757F7098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71244"/>
              </p:ext>
            </p:extLst>
          </p:nvPr>
        </p:nvGraphicFramePr>
        <p:xfrm>
          <a:off x="366878" y="5415732"/>
          <a:ext cx="12271044" cy="1152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7000">
                  <a:extLst>
                    <a:ext uri="{9D8B030D-6E8A-4147-A177-3AD203B41FA5}">
                      <a16:colId xmlns:a16="http://schemas.microsoft.com/office/drawing/2014/main" val="4183641105"/>
                    </a:ext>
                  </a:extLst>
                </a:gridCol>
                <a:gridCol w="1813084">
                  <a:extLst>
                    <a:ext uri="{9D8B030D-6E8A-4147-A177-3AD203B41FA5}">
                      <a16:colId xmlns:a16="http://schemas.microsoft.com/office/drawing/2014/main" val="231544861"/>
                    </a:ext>
                  </a:extLst>
                </a:gridCol>
                <a:gridCol w="1426865">
                  <a:extLst>
                    <a:ext uri="{9D8B030D-6E8A-4147-A177-3AD203B41FA5}">
                      <a16:colId xmlns:a16="http://schemas.microsoft.com/office/drawing/2014/main" val="2953487230"/>
                    </a:ext>
                  </a:extLst>
                </a:gridCol>
                <a:gridCol w="1259598">
                  <a:extLst>
                    <a:ext uri="{9D8B030D-6E8A-4147-A177-3AD203B41FA5}">
                      <a16:colId xmlns:a16="http://schemas.microsoft.com/office/drawing/2014/main" val="3894698797"/>
                    </a:ext>
                  </a:extLst>
                </a:gridCol>
                <a:gridCol w="1025532">
                  <a:extLst>
                    <a:ext uri="{9D8B030D-6E8A-4147-A177-3AD203B41FA5}">
                      <a16:colId xmlns:a16="http://schemas.microsoft.com/office/drawing/2014/main" val="1547837648"/>
                    </a:ext>
                  </a:extLst>
                </a:gridCol>
                <a:gridCol w="1247363">
                  <a:extLst>
                    <a:ext uri="{9D8B030D-6E8A-4147-A177-3AD203B41FA5}">
                      <a16:colId xmlns:a16="http://schemas.microsoft.com/office/drawing/2014/main" val="383007418"/>
                    </a:ext>
                  </a:extLst>
                </a:gridCol>
                <a:gridCol w="1300480">
                  <a:extLst>
                    <a:ext uri="{9D8B030D-6E8A-4147-A177-3AD203B41FA5}">
                      <a16:colId xmlns:a16="http://schemas.microsoft.com/office/drawing/2014/main" val="2969707908"/>
                    </a:ext>
                  </a:extLst>
                </a:gridCol>
                <a:gridCol w="1411122">
                  <a:extLst>
                    <a:ext uri="{9D8B030D-6E8A-4147-A177-3AD203B41FA5}">
                      <a16:colId xmlns:a16="http://schemas.microsoft.com/office/drawing/2014/main" val="2551235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Ledger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846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30100 NP prior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CC111111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PG888888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FD101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RS222444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</a:rPr>
                        <a:t>[blank]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$(1,100)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068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30100 NP prior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CC111111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GF444444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FD207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RS222444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$(4,000)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78018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16F6775-564A-C2F2-2744-F4CD359D2666}"/>
              </a:ext>
            </a:extLst>
          </p:cNvPr>
          <p:cNvSpPr txBox="1"/>
          <p:nvPr/>
        </p:nvSpPr>
        <p:spPr>
          <a:xfrm>
            <a:off x="4377842" y="4846320"/>
            <a:ext cx="3169920" cy="3847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Year End Roll Forward Process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DDB317-C856-C7CA-6D6D-BA2D90102CD8}"/>
              </a:ext>
            </a:extLst>
          </p:cNvPr>
          <p:cNvSpPr txBox="1"/>
          <p:nvPr/>
        </p:nvSpPr>
        <p:spPr>
          <a:xfrm>
            <a:off x="5119522" y="1071992"/>
            <a:ext cx="1616558" cy="3847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Yearly Activity</a:t>
            </a:r>
          </a:p>
        </p:txBody>
      </p:sp>
    </p:spTree>
    <p:extLst>
      <p:ext uri="{BB962C8B-B14F-4D97-AF65-F5344CB8AC3E}">
        <p14:creationId xmlns:p14="http://schemas.microsoft.com/office/powerpoint/2010/main" val="16862989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UWFT_White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_Custom Design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2_Custom Design">
  <a:themeElements>
    <a:clrScheme name="4b2e83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UWFT_White_Theme">
  <a:themeElements>
    <a:clrScheme name="UWFT Brand Colors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917B4C"/>
      </a:accent1>
      <a:accent2>
        <a:srgbClr val="483675"/>
      </a:accent2>
      <a:accent3>
        <a:srgbClr val="005D5E"/>
      </a:accent3>
      <a:accent4>
        <a:srgbClr val="D24310"/>
      </a:accent4>
      <a:accent5>
        <a:srgbClr val="FFC700"/>
      </a:accent5>
      <a:accent6>
        <a:srgbClr val="236092"/>
      </a:accent6>
      <a:hlink>
        <a:srgbClr val="917B4C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WFT PowerPoint Template" id="{65816316-F4C3-4EB9-BC20-4A719C1CC025}" vid="{AF4ED3B3-46E5-44EB-BA1C-13D68E2EAEF5}"/>
    </a:ext>
  </a:extLst>
</a:theme>
</file>

<file path=ppt/theme/theme13.xml><?xml version="1.0" encoding="utf-8"?>
<a:theme xmlns:a="http://schemas.openxmlformats.org/drawingml/2006/main" name="3_Custom Design">
  <a:themeElements>
    <a:clrScheme name="Custom 2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Custom 2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WFT_PPT_Template_16x9" id="{8453513C-7EF4-4DCB-B625-DCA7404BE781}" vid="{550FF814-CEB0-44DC-A186-E7DF750C1D86}"/>
    </a:ext>
  </a:extLst>
</a:theme>
</file>

<file path=ppt/theme/theme3.xml><?xml version="1.0" encoding="utf-8"?>
<a:theme xmlns:a="http://schemas.openxmlformats.org/drawingml/2006/main" name="UWFT_Purple_Theme">
  <a:themeElements>
    <a:clrScheme name="UWFT Color Theme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917B4C"/>
      </a:accent1>
      <a:accent2>
        <a:srgbClr val="483675"/>
      </a:accent2>
      <a:accent3>
        <a:srgbClr val="005D5E"/>
      </a:accent3>
      <a:accent4>
        <a:srgbClr val="D24310"/>
      </a:accent4>
      <a:accent5>
        <a:srgbClr val="FFC700"/>
      </a:accent5>
      <a:accent6>
        <a:srgbClr val="236092"/>
      </a:accent6>
      <a:hlink>
        <a:srgbClr val="917B4C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WFT PowerPoint Template" id="{65816316-F4C3-4EB9-BC20-4A719C1CC025}" vid="{92EF4E4C-2DFC-4279-89D6-6125E3B7D4FD}"/>
    </a:ext>
  </a:extLst>
</a:theme>
</file>

<file path=ppt/theme/theme4.xml><?xml version="1.0" encoding="utf-8"?>
<a:theme xmlns:a="http://schemas.openxmlformats.org/drawingml/2006/main" name="8_UWFT_White_Theme">
  <a:themeElements>
    <a:clrScheme name="UWFT Brand Colors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917B4C"/>
      </a:accent1>
      <a:accent2>
        <a:srgbClr val="483675"/>
      </a:accent2>
      <a:accent3>
        <a:srgbClr val="005D5E"/>
      </a:accent3>
      <a:accent4>
        <a:srgbClr val="D24310"/>
      </a:accent4>
      <a:accent5>
        <a:srgbClr val="FFC700"/>
      </a:accent5>
      <a:accent6>
        <a:srgbClr val="236092"/>
      </a:accent6>
      <a:hlink>
        <a:srgbClr val="917B4C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hange Impact Assessment Deliverable Kick Off_v2.potx  -  Read-Only" id="{BF8822CC-A693-432F-A260-1B81BAB156C6}" vid="{3DA52278-C50B-497B-99FD-017F36DB303D}"/>
    </a:ext>
  </a:extLst>
</a:theme>
</file>

<file path=ppt/theme/theme5.xml><?xml version="1.0" encoding="utf-8"?>
<a:theme xmlns:a="http://schemas.openxmlformats.org/drawingml/2006/main" name="19_Custom Design">
  <a:themeElements>
    <a:clrScheme name="Custom 2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4AD53"/>
      </a:hlink>
      <a:folHlink>
        <a:srgbClr val="7272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UWFT_White_Theme">
  <a:themeElements>
    <a:clrScheme name="UWFT Brand Colors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917B4C"/>
      </a:accent1>
      <a:accent2>
        <a:srgbClr val="483675"/>
      </a:accent2>
      <a:accent3>
        <a:srgbClr val="005D5E"/>
      </a:accent3>
      <a:accent4>
        <a:srgbClr val="D24310"/>
      </a:accent4>
      <a:accent5>
        <a:srgbClr val="FFC700"/>
      </a:accent5>
      <a:accent6>
        <a:srgbClr val="236092"/>
      </a:accent6>
      <a:hlink>
        <a:srgbClr val="917B4C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WFT PowerPoint Template" id="{65816316-F4C3-4EB9-BC20-4A719C1CC025}" vid="{AF4ED3B3-46E5-44EB-BA1C-13D68E2EAEF5}"/>
    </a:ext>
  </a:extLst>
</a:theme>
</file>

<file path=ppt/theme/theme7.xml><?xml version="1.0" encoding="utf-8"?>
<a:theme xmlns:a="http://schemas.openxmlformats.org/drawingml/2006/main" name="White_Custom Design UWFT">
  <a:themeElements>
    <a:clrScheme name="Custom 2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WFT_PPT_Template_16x9" id="{8453513C-7EF4-4DCB-B625-DCA7404BE781}" vid="{550FF814-CEB0-44DC-A186-E7DF750C1D86}"/>
    </a:ext>
  </a:extLst>
</a:theme>
</file>

<file path=ppt/theme/theme8.xml><?xml version="1.0" encoding="utf-8"?>
<a:theme xmlns:a="http://schemas.openxmlformats.org/drawingml/2006/main" name="UWFT_White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E5E4E48944904EA29CA8A60EB3DD4A" ma:contentTypeVersion="13" ma:contentTypeDescription="Create a new document." ma:contentTypeScope="" ma:versionID="4f0f2dbd5de7a0f18cac2cf6e2ecc56b">
  <xsd:schema xmlns:xsd="http://www.w3.org/2001/XMLSchema" xmlns:xs="http://www.w3.org/2001/XMLSchema" xmlns:p="http://schemas.microsoft.com/office/2006/metadata/properties" xmlns:ns2="6c58eb10-3e4a-46ae-adb6-5cb727f0709d" xmlns:ns3="2ddf6f93-9cf0-4fb3-acb7-352a87fed0bf" targetNamespace="http://schemas.microsoft.com/office/2006/metadata/properties" ma:root="true" ma:fieldsID="8436285ae3b2a65ed5da63e2d578f516" ns2:_="" ns3:_="">
    <xsd:import namespace="6c58eb10-3e4a-46ae-adb6-5cb727f0709d"/>
    <xsd:import namespace="2ddf6f93-9cf0-4fb3-acb7-352a87fed0b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8eb10-3e4a-46ae-adb6-5cb727f0709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f6f93-9cf0-4fb3-acb7-352a87fed0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e20148b9-20a4-48a0-acba-ba52d68a37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c58eb10-3e4a-46ae-adb6-5cb727f0709d">
      <UserInfo>
        <DisplayName>Mary Esther</DisplayName>
        <AccountId>171</AccountId>
        <AccountType/>
      </UserInfo>
    </SharedWithUsers>
    <lcf76f155ced4ddcb4097134ff3c332f xmlns="2ddf6f93-9cf0-4fb3-acb7-352a87fed0b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3E4E443-78F3-4111-999F-68B3E8F21E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7E2350-9A08-4842-BB4C-B52FA5403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58eb10-3e4a-46ae-adb6-5cb727f0709d"/>
    <ds:schemaRef ds:uri="2ddf6f93-9cf0-4fb3-acb7-352a87fed0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27C088-0680-4C99-AF9D-5C6550C1D7C7}">
  <ds:schemaRefs>
    <ds:schemaRef ds:uri="http://schemas.microsoft.com/office/2006/documentManagement/types"/>
    <ds:schemaRef ds:uri="6c58eb10-3e4a-46ae-adb6-5cb727f0709d"/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2ddf6f93-9cf0-4fb3-acb7-352a87fed0bf"/>
  </ds:schemaRefs>
</ds:datastoreItem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901</Words>
  <Application>Microsoft Office PowerPoint</Application>
  <PresentationFormat>Custom</PresentationFormat>
  <Paragraphs>212</Paragraphs>
  <Slides>13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40" baseType="lpstr">
      <vt:lpstr>Arial</vt:lpstr>
      <vt:lpstr>Arial Black</vt:lpstr>
      <vt:lpstr>Calibri</vt:lpstr>
      <vt:lpstr>Calibri Light</vt:lpstr>
      <vt:lpstr>Encode Sans Black</vt:lpstr>
      <vt:lpstr>Encode Sans Normal</vt:lpstr>
      <vt:lpstr>Encode Sans Normal Black</vt:lpstr>
      <vt:lpstr>Lucida Grande</vt:lpstr>
      <vt:lpstr>Open Sans</vt:lpstr>
      <vt:lpstr>Open Sans Light</vt:lpstr>
      <vt:lpstr>Uni Sans</vt:lpstr>
      <vt:lpstr>Uni Sans Book</vt:lpstr>
      <vt:lpstr>Uni Sans Regular</vt:lpstr>
      <vt:lpstr>1_UWFT_White</vt:lpstr>
      <vt:lpstr>1_Custom Design</vt:lpstr>
      <vt:lpstr>UWFT_Purple_Theme</vt:lpstr>
      <vt:lpstr>8_UWFT_White_Theme</vt:lpstr>
      <vt:lpstr>19_Custom Design</vt:lpstr>
      <vt:lpstr>UWFT_White_Theme</vt:lpstr>
      <vt:lpstr>White_Custom Design UWFT</vt:lpstr>
      <vt:lpstr>UWFT_White</vt:lpstr>
      <vt:lpstr>Custom Design</vt:lpstr>
      <vt:lpstr>1_Custom Design</vt:lpstr>
      <vt:lpstr>2_Custom Design</vt:lpstr>
      <vt:lpstr>9_UWFT_White_Theme</vt:lpstr>
      <vt:lpstr>3_Custom Design</vt:lpstr>
      <vt:lpstr>think-cell Slide</vt:lpstr>
      <vt:lpstr>Shared Environment accounting forum</vt:lpstr>
      <vt:lpstr>PowerPoint Presentation</vt:lpstr>
      <vt:lpstr>Data Integrity Issues</vt:lpstr>
      <vt:lpstr>PowerPoint Presentation</vt:lpstr>
      <vt:lpstr>PowerPoint Presentation</vt:lpstr>
      <vt:lpstr>PowerPoint Presentation</vt:lpstr>
      <vt:lpstr>Net Position</vt:lpstr>
      <vt:lpstr>PowerPoint Presentation</vt:lpstr>
      <vt:lpstr>PowerPoint Presentation</vt:lpstr>
      <vt:lpstr>PowerPoint Presentation</vt:lpstr>
      <vt:lpstr>SE Accounting Forum Web Page –  Decks &amp; Recordings https://finance.uw.edu/fr/node/87 Finance&gt; Financial Reporting&gt; Shared Environment Accounting Forum</vt:lpstr>
      <vt:lpstr>Reference documents –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Model Master Plan/Architect Phases</dc:title>
  <dc:creator/>
  <cp:keywords/>
  <cp:lastModifiedBy/>
  <cp:revision>1383</cp:revision>
  <dcterms:modified xsi:type="dcterms:W3CDTF">2024-02-13T17:59:10Z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StatusInfo">
    <vt:lpwstr>None</vt:lpwstr>
  </property>
  <property fmtid="{D5CDD505-2E9C-101B-9397-08002B2CF9AE}" pid="4" name="ProgMgtType">
    <vt:lpwstr>Meeting Materials</vt:lpwstr>
  </property>
  <property fmtid="{D5CDD505-2E9C-101B-9397-08002B2CF9AE}" pid="5" name="Meeting Material">
    <vt:lpwstr>Background Information</vt:lpwstr>
  </property>
  <property fmtid="{D5CDD505-2E9C-101B-9397-08002B2CF9AE}" pid="6" name="Scheduled Meeting Date">
    <vt:filetime>2019-02-06T19:03:37Z</vt:filetime>
  </property>
  <property fmtid="{D5CDD505-2E9C-101B-9397-08002B2CF9AE}" pid="7" name="MeetingCat">
    <vt:lpwstr>Workshop</vt:lpwstr>
  </property>
  <property fmtid="{D5CDD505-2E9C-101B-9397-08002B2CF9AE}" pid="8" name="AuthorIds_UIVersion_1024">
    <vt:lpwstr>69</vt:lpwstr>
  </property>
  <property fmtid="{D5CDD505-2E9C-101B-9397-08002B2CF9AE}" pid="9" name="General Topics">
    <vt:lpwstr>NONE</vt:lpwstr>
  </property>
  <property fmtid="{D5CDD505-2E9C-101B-9397-08002B2CF9AE}" pid="10" name="E2E Process">
    <vt:lpwstr>NONE</vt:lpwstr>
  </property>
  <property fmtid="{D5CDD505-2E9C-101B-9397-08002B2CF9AE}" pid="11" name="Info Type">
    <vt:lpwstr>NONE</vt:lpwstr>
  </property>
  <property fmtid="{D5CDD505-2E9C-101B-9397-08002B2CF9AE}" pid="12" name="Workstream">
    <vt:lpwstr>Operating/Support Model</vt:lpwstr>
  </property>
  <property fmtid="{D5CDD505-2E9C-101B-9397-08002B2CF9AE}" pid="13" name="Effort">
    <vt:lpwstr>130;#Op Model Working Group|1728cf52-e909-4b0f-bd23-5265ebd3f340</vt:lpwstr>
  </property>
  <property fmtid="{D5CDD505-2E9C-101B-9397-08002B2CF9AE}" pid="14" name="End to End Process">
    <vt:lpwstr/>
  </property>
  <property fmtid="{D5CDD505-2E9C-101B-9397-08002B2CF9AE}" pid="15" name="Key Doc">
    <vt:lpwstr>No</vt:lpwstr>
  </property>
  <property fmtid="{D5CDD505-2E9C-101B-9397-08002B2CF9AE}" pid="16" name="X-Functional">
    <vt:lpwstr>No</vt:lpwstr>
  </property>
  <property fmtid="{D5CDD505-2E9C-101B-9397-08002B2CF9AE}" pid="17" name="AuthorIds_UIVersion_11264">
    <vt:lpwstr>29</vt:lpwstr>
  </property>
  <property fmtid="{D5CDD505-2E9C-101B-9397-08002B2CF9AE}" pid="18" name="Doc Type">
    <vt:lpwstr>38;#Meeting Material|5ca797d6-ec80-41a8-bbd5-b5d7ff016b8a</vt:lpwstr>
  </property>
  <property fmtid="{D5CDD505-2E9C-101B-9397-08002B2CF9AE}" pid="19" name="AuthorIds_UIVersion_13312">
    <vt:lpwstr>69</vt:lpwstr>
  </property>
  <property fmtid="{D5CDD505-2E9C-101B-9397-08002B2CF9AE}" pid="20" name="FT Help Flag">
    <vt:lpwstr/>
  </property>
  <property fmtid="{D5CDD505-2E9C-101B-9397-08002B2CF9AE}" pid="21" name="Type of Document">
    <vt:lpwstr>455;#Template|ab09379f-8e9c-4109-ac8e-967692de8f42</vt:lpwstr>
  </property>
  <property fmtid="{D5CDD505-2E9C-101B-9397-08002B2CF9AE}" pid="22" name="Process Areas">
    <vt:lpwstr/>
  </property>
  <property fmtid="{D5CDD505-2E9C-101B-9397-08002B2CF9AE}" pid="23" name="OCM PIllars">
    <vt:lpwstr/>
  </property>
  <property fmtid="{D5CDD505-2E9C-101B-9397-08002B2CF9AE}" pid="24" name="IT Pillars">
    <vt:lpwstr/>
  </property>
  <property fmtid="{D5CDD505-2E9C-101B-9397-08002B2CF9AE}" pid="25" name="Move">
    <vt:lpwstr>UWFT Documents</vt:lpwstr>
  </property>
  <property fmtid="{D5CDD505-2E9C-101B-9397-08002B2CF9AE}" pid="26" name="n259a89570034573aee561765ba8e8fd">
    <vt:lpwstr>Op Model Working Group|1728cf52-e909-4b0f-bd23-5265ebd3f340</vt:lpwstr>
  </property>
  <property fmtid="{D5CDD505-2E9C-101B-9397-08002B2CF9AE}" pid="27" name="c1c28741c3ce488a89a9527edba98201">
    <vt:lpwstr/>
  </property>
  <property fmtid="{D5CDD505-2E9C-101B-9397-08002B2CF9AE}" pid="28" name="k9c4bf066cb5458da15ef6f4eaf30b30">
    <vt:lpwstr/>
  </property>
  <property fmtid="{D5CDD505-2E9C-101B-9397-08002B2CF9AE}" pid="29" name="a8521ba342074cdb909d922726f92453">
    <vt:lpwstr>Meeting Material|5ca797d6-ec80-41a8-bbd5-b5d7ff016b8a</vt:lpwstr>
  </property>
  <property fmtid="{D5CDD505-2E9C-101B-9397-08002B2CF9AE}" pid="30" name="SB Deliverables">
    <vt:lpwstr>583;#TBD Effort|ac059e7d-4f3a-4f3a-aae6-1959af6dadf3</vt:lpwstr>
  </property>
  <property fmtid="{D5CDD505-2E9C-101B-9397-08002B2CF9AE}" pid="31" name="e6e320f5c2ab4532bc0affd47f90b31c">
    <vt:lpwstr/>
  </property>
  <property fmtid="{D5CDD505-2E9C-101B-9397-08002B2CF9AE}" pid="32" name="PM_x0020_Topics">
    <vt:lpwstr/>
  </property>
  <property fmtid="{D5CDD505-2E9C-101B-9397-08002B2CF9AE}" pid="33" name="PM Topics">
    <vt:lpwstr/>
  </property>
  <property fmtid="{D5CDD505-2E9C-101B-9397-08002B2CF9AE}" pid="34" name="DocumentLink">
    <vt:lpwstr>https://uwnetid.sharepoint.com/sites/UWFTTeam//sites/UWFTTeam/Sandbox Documents/Op Model Shared Services Docs/Slide Decks Op Model Shared Services/Material Master Op Model Shared Services_PlanArchitect.pptx</vt:lpwstr>
  </property>
  <property fmtid="{D5CDD505-2E9C-101B-9397-08002B2CF9AE}" pid="35" name="SandBoxDocumentsUrl">
    <vt:lpwstr>https://uwnetid.sharepoint.com/sites/UWFTTeam/_layouts/15/wrkstat.aspx?List=9a6372f2-1c1b-4a2c-afb2-3bd48b102e88&amp;WorkflowInstanceName=d74b6768-3874-4890-96d3-1a38e71ff486, Set URL</vt:lpwstr>
  </property>
  <property fmtid="{D5CDD505-2E9C-101B-9397-08002B2CF9AE}" pid="36" name="h9d20ee9cd914b71a0d5343b7a0aee19">
    <vt:lpwstr>Template|ab09379f-8e9c-4109-ac8e-967692de8f42</vt:lpwstr>
  </property>
  <property fmtid="{D5CDD505-2E9C-101B-9397-08002B2CF9AE}" pid="37" name="d81b5cf1e51943db95f66400bc834c31">
    <vt:lpwstr/>
  </property>
  <property fmtid="{D5CDD505-2E9C-101B-9397-08002B2CF9AE}" pid="38" name="caa3166a4ef44d52a884ec95dadc7085">
    <vt:lpwstr/>
  </property>
  <property fmtid="{D5CDD505-2E9C-101B-9397-08002B2CF9AE}" pid="39" name="Type SB">
    <vt:lpwstr>627;#_TBD Type|81f31b21-3e0f-4e81-bd21-3459148e0219</vt:lpwstr>
  </property>
  <property fmtid="{D5CDD505-2E9C-101B-9397-08002B2CF9AE}" pid="40" name="_docset_NoMedatataSyncRequired">
    <vt:lpwstr>False</vt:lpwstr>
  </property>
  <property fmtid="{D5CDD505-2E9C-101B-9397-08002B2CF9AE}" pid="41" name="Status SB">
    <vt:lpwstr>NA</vt:lpwstr>
  </property>
  <property fmtid="{D5CDD505-2E9C-101B-9397-08002B2CF9AE}" pid="42" name="Stage - SB">
    <vt:lpwstr>Configure and Prototype</vt:lpwstr>
  </property>
  <property fmtid="{D5CDD505-2E9C-101B-9397-08002B2CF9AE}" pid="43" name="g8ecfd6069cd4448a46f82c4ec933d65">
    <vt:lpwstr>_TBD Type|81f31b21-3e0f-4e81-bd21-3459148e0219</vt:lpwstr>
  </property>
  <property fmtid="{D5CDD505-2E9C-101B-9397-08002B2CF9AE}" pid="44" name="h5e7189ca4ac4979a0394616daf355b0">
    <vt:lpwstr>TBD Effort|ac059e7d-4f3a-4f3a-aae6-1959af6dadf3</vt:lpwstr>
  </property>
  <property fmtid="{D5CDD505-2E9C-101B-9397-08002B2CF9AE}" pid="45" name="Process Areas L2">
    <vt:lpwstr/>
  </property>
  <property fmtid="{D5CDD505-2E9C-101B-9397-08002B2CF9AE}" pid="46" name="DocumentSetDescription">
    <vt:lpwstr/>
  </property>
  <property fmtid="{D5CDD505-2E9C-101B-9397-08002B2CF9AE}" pid="47" name="xd_ProgID">
    <vt:lpwstr/>
  </property>
  <property fmtid="{D5CDD505-2E9C-101B-9397-08002B2CF9AE}" pid="48" name="ComplianceAssetId">
    <vt:lpwstr/>
  </property>
  <property fmtid="{D5CDD505-2E9C-101B-9397-08002B2CF9AE}" pid="49" name="TemplateUrl">
    <vt:lpwstr/>
  </property>
  <property fmtid="{D5CDD505-2E9C-101B-9397-08002B2CF9AE}" pid="50" name="xd_Signature">
    <vt:bool>false</vt:bool>
  </property>
  <property fmtid="{D5CDD505-2E9C-101B-9397-08002B2CF9AE}" pid="51" name="MSIP_Label_ea60d57e-af5b-4752-ac57-3e4f28ca11dc_Enabled">
    <vt:lpwstr>true</vt:lpwstr>
  </property>
  <property fmtid="{D5CDD505-2E9C-101B-9397-08002B2CF9AE}" pid="52" name="MSIP_Label_ea60d57e-af5b-4752-ac57-3e4f28ca11dc_SetDate">
    <vt:lpwstr>2021-06-02T16:38:29Z</vt:lpwstr>
  </property>
  <property fmtid="{D5CDD505-2E9C-101B-9397-08002B2CF9AE}" pid="53" name="MSIP_Label_ea60d57e-af5b-4752-ac57-3e4f28ca11dc_Method">
    <vt:lpwstr>Standard</vt:lpwstr>
  </property>
  <property fmtid="{D5CDD505-2E9C-101B-9397-08002B2CF9AE}" pid="54" name="MSIP_Label_ea60d57e-af5b-4752-ac57-3e4f28ca11dc_Name">
    <vt:lpwstr>ea60d57e-af5b-4752-ac57-3e4f28ca11dc</vt:lpwstr>
  </property>
  <property fmtid="{D5CDD505-2E9C-101B-9397-08002B2CF9AE}" pid="55" name="MSIP_Label_ea60d57e-af5b-4752-ac57-3e4f28ca11dc_SiteId">
    <vt:lpwstr>36da45f1-dd2c-4d1f-af13-5abe46b99921</vt:lpwstr>
  </property>
  <property fmtid="{D5CDD505-2E9C-101B-9397-08002B2CF9AE}" pid="56" name="MSIP_Label_ea60d57e-af5b-4752-ac57-3e4f28ca11dc_ActionId">
    <vt:lpwstr>bba6b171-c4d7-4ece-8313-ea277101de26</vt:lpwstr>
  </property>
  <property fmtid="{D5CDD505-2E9C-101B-9397-08002B2CF9AE}" pid="57" name="MSIP_Label_ea60d57e-af5b-4752-ac57-3e4f28ca11dc_ContentBits">
    <vt:lpwstr>0</vt:lpwstr>
  </property>
  <property fmtid="{D5CDD505-2E9C-101B-9397-08002B2CF9AE}" pid="58" name="Process Areas - UWFT">
    <vt:lpwstr>5;#_NA Not Applicable|da71a9cd-6e60-49f6-8dde-ddeb91baa0aa</vt:lpwstr>
  </property>
  <property fmtid="{D5CDD505-2E9C-101B-9397-08002B2CF9AE}" pid="59" name="Doc Type - UWFT">
    <vt:lpwstr>3;#Organizing/Monitoring Work in Progress|c40c95eb-337c-4daa-8d2e-8e12d1a00b16</vt:lpwstr>
  </property>
  <property fmtid="{D5CDD505-2E9C-101B-9397-08002B2CF9AE}" pid="60" name="MediaServiceImageTags">
    <vt:lpwstr/>
  </property>
  <property fmtid="{D5CDD505-2E9C-101B-9397-08002B2CF9AE}" pid="61" name="Deliverables">
    <vt:lpwstr>593;#Op Model Effort|c89a1adc-edf5-4c45-9973-4de29aa4cbc4</vt:lpwstr>
  </property>
  <property fmtid="{D5CDD505-2E9C-101B-9397-08002B2CF9AE}" pid="62" name="Deliverable Type">
    <vt:lpwstr>NA</vt:lpwstr>
  </property>
  <property fmtid="{D5CDD505-2E9C-101B-9397-08002B2CF9AE}" pid="63" name="SharedWithUsers">
    <vt:lpwstr/>
  </property>
  <property fmtid="{D5CDD505-2E9C-101B-9397-08002B2CF9AE}" pid="64" name="lcf76f155ced4ddcb4097134ff3c332f">
    <vt:lpwstr/>
  </property>
  <property fmtid="{D5CDD505-2E9C-101B-9397-08002B2CF9AE}" pid="65" name="m20dcd23bfb146678cfadc0f8b530117">
    <vt:lpwstr/>
  </property>
  <property fmtid="{D5CDD505-2E9C-101B-9397-08002B2CF9AE}" pid="66" name="cfda4c2e6eaa4b919c52782db5a3950d">
    <vt:lpwstr/>
  </property>
  <property fmtid="{D5CDD505-2E9C-101B-9397-08002B2CF9AE}" pid="67" name="jfa7385944014aa794a01674ea6d4a75">
    <vt:lpwstr/>
  </property>
  <property fmtid="{D5CDD505-2E9C-101B-9397-08002B2CF9AE}" pid="68" name="_ExtendedDescription">
    <vt:lpwstr/>
  </property>
  <property fmtid="{D5CDD505-2E9C-101B-9397-08002B2CF9AE}" pid="69" name="Topic - UWFT">
    <vt:lpwstr>6;#Op Model Effort|c89a1adc-edf5-4c45-9973-4de29aa4cbc4</vt:lpwstr>
  </property>
  <property fmtid="{D5CDD505-2E9C-101B-9397-08002B2CF9AE}" pid="70" name="f1d40a61100d4fd78c055bcbbc959a60">
    <vt:lpwstr>_NA Not Applicable|da71a9cd-6e60-49f6-8dde-ddeb91baa0aa</vt:lpwstr>
  </property>
  <property fmtid="{D5CDD505-2E9C-101B-9397-08002B2CF9AE}" pid="71" name="e0554abe769746e69c042ffe99e604b4">
    <vt:lpwstr>Op Model Effort|c89a1adc-edf5-4c45-9973-4de29aa4cbc4</vt:lpwstr>
  </property>
  <property fmtid="{D5CDD505-2E9C-101B-9397-08002B2CF9AE}" pid="72" name="h8618d58416d42168e7ab0429ee6aab7">
    <vt:lpwstr>Organizing/Monitoring Work in Progress|c40c95eb-337c-4daa-8d2e-8e12d1a00b16</vt:lpwstr>
  </property>
  <property fmtid="{D5CDD505-2E9C-101B-9397-08002B2CF9AE}" pid="73" name="_dlc_DocIdItemGuid">
    <vt:lpwstr>68e3dbfa-d383-48c7-8e00-ded23ed5205c</vt:lpwstr>
  </property>
  <property fmtid="{D5CDD505-2E9C-101B-9397-08002B2CF9AE}" pid="74" name="ContentTypeId">
    <vt:lpwstr>0x01010090E5E4E48944904EA29CA8A60EB3DD4A</vt:lpwstr>
  </property>
</Properties>
</file>