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9.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1.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0.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notesSlides/notesSlide12.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4460" r:id="rId4"/>
    <p:sldMasterId id="2147484533" r:id="rId5"/>
    <p:sldMasterId id="2147484891" r:id="rId6"/>
    <p:sldMasterId id="2147484951" r:id="rId7"/>
    <p:sldMasterId id="2147484956" r:id="rId8"/>
    <p:sldMasterId id="2147484967" r:id="rId9"/>
    <p:sldMasterId id="2147484989" r:id="rId10"/>
    <p:sldMasterId id="2147485016" r:id="rId11"/>
    <p:sldMasterId id="2147483650" r:id="rId12"/>
    <p:sldMasterId id="2147483652" r:id="rId13"/>
    <p:sldMasterId id="2147485036" r:id="rId14"/>
    <p:sldMasterId id="2147485042" r:id="rId15"/>
    <p:sldMasterId id="2147485075" r:id="rId16"/>
  </p:sldMasterIdLst>
  <p:notesMasterIdLst>
    <p:notesMasterId r:id="rId59"/>
  </p:notesMasterIdLst>
  <p:handoutMasterIdLst>
    <p:handoutMasterId r:id="rId60"/>
  </p:handoutMasterIdLst>
  <p:sldIdLst>
    <p:sldId id="6050" r:id="rId17"/>
    <p:sldId id="4909" r:id="rId18"/>
    <p:sldId id="2147376237" r:id="rId19"/>
    <p:sldId id="2147376238" r:id="rId20"/>
    <p:sldId id="2147376229" r:id="rId21"/>
    <p:sldId id="2147376263" r:id="rId22"/>
    <p:sldId id="2147376315" r:id="rId23"/>
    <p:sldId id="2147376257" r:id="rId24"/>
    <p:sldId id="2147376268" r:id="rId25"/>
    <p:sldId id="2147376271" r:id="rId26"/>
    <p:sldId id="2147376327" r:id="rId27"/>
    <p:sldId id="2147376328" r:id="rId28"/>
    <p:sldId id="2147376329" r:id="rId29"/>
    <p:sldId id="2147376330" r:id="rId30"/>
    <p:sldId id="2147376319" r:id="rId31"/>
    <p:sldId id="2147376332" r:id="rId32"/>
    <p:sldId id="2147376338" r:id="rId33"/>
    <p:sldId id="2147376322" r:id="rId34"/>
    <p:sldId id="2147376347" r:id="rId35"/>
    <p:sldId id="2147376333" r:id="rId36"/>
    <p:sldId id="2147376334" r:id="rId37"/>
    <p:sldId id="2147376336" r:id="rId38"/>
    <p:sldId id="2147376339" r:id="rId39"/>
    <p:sldId id="2147376317" r:id="rId40"/>
    <p:sldId id="2147376335" r:id="rId41"/>
    <p:sldId id="2147376146" r:id="rId42"/>
    <p:sldId id="2147376343" r:id="rId43"/>
    <p:sldId id="2147376321" r:id="rId44"/>
    <p:sldId id="2147376340" r:id="rId45"/>
    <p:sldId id="2147376342" r:id="rId46"/>
    <p:sldId id="2147376348" r:id="rId47"/>
    <p:sldId id="2147376349" r:id="rId48"/>
    <p:sldId id="2147376350" r:id="rId49"/>
    <p:sldId id="2147376300" r:id="rId50"/>
    <p:sldId id="2147376341" r:id="rId51"/>
    <p:sldId id="2147376324" r:id="rId52"/>
    <p:sldId id="2147376274" r:id="rId53"/>
    <p:sldId id="2147376279" r:id="rId54"/>
    <p:sldId id="2147376235" r:id="rId55"/>
    <p:sldId id="2147376299" r:id="rId56"/>
    <p:sldId id="2147376287" r:id="rId57"/>
    <p:sldId id="2147376166" r:id="rId58"/>
  </p:sldIdLst>
  <p:sldSz cx="13004800" cy="7315200"/>
  <p:notesSz cx="9388475" cy="7102475"/>
  <p:defaultTextStyle>
    <a:defPPr>
      <a:defRPr lang="en-US"/>
    </a:defPPr>
    <a:lvl1pPr marL="0" algn="l" defTabSz="483176" rtl="0" eaLnBrk="1" latinLnBrk="0" hangingPunct="1">
      <a:defRPr sz="1900" kern="1200">
        <a:solidFill>
          <a:schemeClr val="tx1"/>
        </a:solidFill>
        <a:latin typeface="+mn-lt"/>
        <a:ea typeface="+mn-ea"/>
        <a:cs typeface="+mn-cs"/>
      </a:defRPr>
    </a:lvl1pPr>
    <a:lvl2pPr marL="483176" algn="l" defTabSz="483176" rtl="0" eaLnBrk="1" latinLnBrk="0" hangingPunct="1">
      <a:defRPr sz="1900" kern="1200">
        <a:solidFill>
          <a:schemeClr val="tx1"/>
        </a:solidFill>
        <a:latin typeface="+mn-lt"/>
        <a:ea typeface="+mn-ea"/>
        <a:cs typeface="+mn-cs"/>
      </a:defRPr>
    </a:lvl2pPr>
    <a:lvl3pPr marL="966354" algn="l" defTabSz="483176" rtl="0" eaLnBrk="1" latinLnBrk="0" hangingPunct="1">
      <a:defRPr sz="1900" kern="1200">
        <a:solidFill>
          <a:schemeClr val="tx1"/>
        </a:solidFill>
        <a:latin typeface="+mn-lt"/>
        <a:ea typeface="+mn-ea"/>
        <a:cs typeface="+mn-cs"/>
      </a:defRPr>
    </a:lvl3pPr>
    <a:lvl4pPr marL="1449529" algn="l" defTabSz="483176" rtl="0" eaLnBrk="1" latinLnBrk="0" hangingPunct="1">
      <a:defRPr sz="1900" kern="1200">
        <a:solidFill>
          <a:schemeClr val="tx1"/>
        </a:solidFill>
        <a:latin typeface="+mn-lt"/>
        <a:ea typeface="+mn-ea"/>
        <a:cs typeface="+mn-cs"/>
      </a:defRPr>
    </a:lvl4pPr>
    <a:lvl5pPr marL="1932708" algn="l" defTabSz="483176" rtl="0" eaLnBrk="1" latinLnBrk="0" hangingPunct="1">
      <a:defRPr sz="1900" kern="1200">
        <a:solidFill>
          <a:schemeClr val="tx1"/>
        </a:solidFill>
        <a:latin typeface="+mn-lt"/>
        <a:ea typeface="+mn-ea"/>
        <a:cs typeface="+mn-cs"/>
      </a:defRPr>
    </a:lvl5pPr>
    <a:lvl6pPr marL="2415885" algn="l" defTabSz="483176" rtl="0" eaLnBrk="1" latinLnBrk="0" hangingPunct="1">
      <a:defRPr sz="1900" kern="1200">
        <a:solidFill>
          <a:schemeClr val="tx1"/>
        </a:solidFill>
        <a:latin typeface="+mn-lt"/>
        <a:ea typeface="+mn-ea"/>
        <a:cs typeface="+mn-cs"/>
      </a:defRPr>
    </a:lvl6pPr>
    <a:lvl7pPr marL="2899063" algn="l" defTabSz="483176" rtl="0" eaLnBrk="1" latinLnBrk="0" hangingPunct="1">
      <a:defRPr sz="1900" kern="1200">
        <a:solidFill>
          <a:schemeClr val="tx1"/>
        </a:solidFill>
        <a:latin typeface="+mn-lt"/>
        <a:ea typeface="+mn-ea"/>
        <a:cs typeface="+mn-cs"/>
      </a:defRPr>
    </a:lvl7pPr>
    <a:lvl8pPr marL="3382239" algn="l" defTabSz="483176" rtl="0" eaLnBrk="1" latinLnBrk="0" hangingPunct="1">
      <a:defRPr sz="1900" kern="1200">
        <a:solidFill>
          <a:schemeClr val="tx1"/>
        </a:solidFill>
        <a:latin typeface="+mn-lt"/>
        <a:ea typeface="+mn-ea"/>
        <a:cs typeface="+mn-cs"/>
      </a:defRPr>
    </a:lvl8pPr>
    <a:lvl9pPr marL="3865415" algn="l" defTabSz="483176"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BF7FD-5784-43D2-9F78-9EAEC33213F6}">
          <p14:sldIdLst>
            <p14:sldId id="6050"/>
            <p14:sldId id="4909"/>
            <p14:sldId id="2147376237"/>
            <p14:sldId id="2147376238"/>
            <p14:sldId id="2147376229"/>
            <p14:sldId id="2147376263"/>
            <p14:sldId id="2147376315"/>
            <p14:sldId id="2147376257"/>
            <p14:sldId id="2147376268"/>
            <p14:sldId id="2147376271"/>
            <p14:sldId id="2147376327"/>
            <p14:sldId id="2147376328"/>
            <p14:sldId id="2147376329"/>
            <p14:sldId id="2147376330"/>
            <p14:sldId id="2147376319"/>
            <p14:sldId id="2147376332"/>
            <p14:sldId id="2147376338"/>
            <p14:sldId id="2147376322"/>
            <p14:sldId id="2147376347"/>
            <p14:sldId id="2147376333"/>
            <p14:sldId id="2147376334"/>
            <p14:sldId id="2147376336"/>
            <p14:sldId id="2147376339"/>
            <p14:sldId id="2147376317"/>
            <p14:sldId id="2147376335"/>
            <p14:sldId id="2147376146"/>
            <p14:sldId id="2147376343"/>
            <p14:sldId id="2147376321"/>
            <p14:sldId id="2147376340"/>
            <p14:sldId id="2147376342"/>
            <p14:sldId id="2147376348"/>
            <p14:sldId id="2147376349"/>
            <p14:sldId id="2147376350"/>
            <p14:sldId id="2147376300"/>
            <p14:sldId id="2147376341"/>
            <p14:sldId id="2147376324"/>
            <p14:sldId id="2147376274"/>
            <p14:sldId id="2147376279"/>
            <p14:sldId id="2147376235"/>
            <p14:sldId id="2147376299"/>
            <p14:sldId id="2147376287"/>
            <p14:sldId id="2147376166"/>
          </p14:sldIdLst>
        </p14:section>
        <p14:section name="Appendix" id="{F4D773BC-F2EE-4A3E-909D-8AB9E6E1CB80}">
          <p14:sldIdLst/>
        </p14:section>
      </p14:sectionLst>
    </p:ext>
    <p:ext uri="{EFAFB233-063F-42B5-8137-9DF3F51BA10A}">
      <p15:sldGuideLst xmlns:p15="http://schemas.microsoft.com/office/powerpoint/2012/main">
        <p15:guide id="1" orient="horz" pos="2544" userDrawn="1">
          <p15:clr>
            <a:srgbClr val="A4A3A4"/>
          </p15:clr>
        </p15:guide>
        <p15:guide id="2" userDrawn="1">
          <p15:clr>
            <a:srgbClr val="A4A3A4"/>
          </p15:clr>
        </p15:guide>
        <p15:guide id="3" orient="horz" pos="4566" userDrawn="1">
          <p15:clr>
            <a:srgbClr val="A4A3A4"/>
          </p15:clr>
        </p15:guide>
        <p15:guide id="4" pos="616" userDrawn="1">
          <p15:clr>
            <a:srgbClr val="A4A3A4"/>
          </p15:clr>
        </p15:guide>
        <p15:guide id="5" pos="7792" userDrawn="1">
          <p15:clr>
            <a:srgbClr val="A4A3A4"/>
          </p15:clr>
        </p15:guide>
        <p15:guide id="6" pos="3377" userDrawn="1">
          <p15:clr>
            <a:srgbClr val="A4A3A4"/>
          </p15:clr>
        </p15:guide>
        <p15:guide id="7" orient="horz" pos="3528" userDrawn="1">
          <p15:clr>
            <a:srgbClr val="A4A3A4"/>
          </p15:clr>
        </p15:guide>
        <p15:guide id="8" pos="578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2541" clrIdx="2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006F"/>
    <a:srgbClr val="7809FF"/>
    <a:srgbClr val="8119FF"/>
    <a:srgbClr val="D4AE53"/>
    <a:srgbClr val="000000"/>
    <a:srgbClr val="D9D9D9"/>
    <a:srgbClr val="E3C88D"/>
    <a:srgbClr val="E8D2A0"/>
    <a:srgbClr val="00B050"/>
    <a:srgbClr val="C5ED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FF1E6A-BFAF-4079-A8A6-871C7943B481}" v="13388" dt="2024-11-12T16:40:14.419"/>
    <p1510:client id="{4CF36781-788B-40C5-9C6F-8DC4C38C4BB9}" v="459" dt="2024-11-12T19:32:41.277"/>
    <p1510:client id="{CF5BD1F7-F70B-4B4C-858B-A01710838DB2}" v="1698" dt="2024-11-12T00:11:47.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544"/>
        <p:guide/>
        <p:guide orient="horz" pos="4566"/>
        <p:guide pos="616"/>
        <p:guide pos="7792"/>
        <p:guide pos="3377"/>
        <p:guide orient="horz" pos="3528"/>
        <p:guide pos="5789"/>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commentAuthors" Target="commentAuthors.xml"/><Relationship Id="rId19" Type="http://schemas.openxmlformats.org/officeDocument/2006/relationships/slide" Target="slides/slide3.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7.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2.xml"/><Relationship Id="rId39" Type="http://schemas.openxmlformats.org/officeDocument/2006/relationships/slide" Target="slides/slide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sz="quarter" idx="1"/>
          </p:nvPr>
        </p:nvSpPr>
        <p:spPr>
          <a:xfrm>
            <a:off x="5317972" y="4"/>
            <a:ext cx="4068340" cy="355124"/>
          </a:xfrm>
          <a:prstGeom prst="rect">
            <a:avLst/>
          </a:prstGeom>
        </p:spPr>
        <p:txBody>
          <a:bodyPr vert="horz" lIns="93406" tIns="46702" rIns="93406" bIns="46702" rtlCol="0"/>
          <a:lstStyle>
            <a:lvl1pPr algn="r">
              <a:defRPr sz="1200"/>
            </a:lvl1pPr>
          </a:lstStyle>
          <a:p>
            <a:fld id="{685F0F4D-3143-F54F-90D7-A2ABC584E48E}" type="datetimeFigureOut">
              <a:rPr lang="en-US" smtClean="0"/>
              <a:t>11/12/2024</a:t>
            </a:fld>
            <a:endParaRPr lang="en-US"/>
          </a:p>
        </p:txBody>
      </p:sp>
      <p:sp>
        <p:nvSpPr>
          <p:cNvPr id="4" name="Footer Placeholder 3"/>
          <p:cNvSpPr>
            <a:spLocks noGrp="1"/>
          </p:cNvSpPr>
          <p:nvPr>
            <p:ph type="ftr" sz="quarter" idx="2"/>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5" name="Slide Number Placeholder 4"/>
          <p:cNvSpPr>
            <a:spLocks noGrp="1"/>
          </p:cNvSpPr>
          <p:nvPr>
            <p:ph type="sldNum" sz="quarter" idx="3"/>
          </p:nvPr>
        </p:nvSpPr>
        <p:spPr>
          <a:xfrm>
            <a:off x="5317972" y="6746119"/>
            <a:ext cx="4068340" cy="355124"/>
          </a:xfrm>
          <a:prstGeom prst="rect">
            <a:avLst/>
          </a:prstGeom>
        </p:spPr>
        <p:txBody>
          <a:bodyPr vert="horz" lIns="93406" tIns="46702" rIns="93406" bIns="46702" rtlCol="0" anchor="b"/>
          <a:lstStyle>
            <a:lvl1pPr algn="r">
              <a:defRPr sz="1200"/>
            </a:lvl1pPr>
          </a:lstStyle>
          <a:p>
            <a:fld id="{7F49EE16-A310-AE4D-9E91-6A244C3B01D6}" type="slidenum">
              <a:rPr lang="en-US" smtClean="0"/>
              <a:t>‹#›</a:t>
            </a:fld>
            <a:endParaRPr lang="en-US"/>
          </a:p>
        </p:txBody>
      </p:sp>
    </p:spTree>
    <p:extLst>
      <p:ext uri="{BB962C8B-B14F-4D97-AF65-F5344CB8AC3E}">
        <p14:creationId xmlns:p14="http://schemas.microsoft.com/office/powerpoint/2010/main" val="1734692544"/>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0.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1,'1965'0,"-1936"0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3,'110'-2,"121"5,-150 13,-60-11,0 0,26 2,95 9,40 2,-110-17,32 0,120 17,-133-9,144-4,-230-5,32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6.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1,'1492'0,"-1463"0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42.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0,'1294'0,"-1258"0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6.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29,'4'-3,"0"0,0 0,1 0,-1 0,1 1,-1 0,1 0,0 0,0 1,0-1,0 1,0 0,1 1,-1-1,7 1,13 1,-1 1,25 5,-17-3,93 18,-79-12,0-2,57 1,655-8,-341-3,-381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9.1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38,'0'-2,"0"1,1 0,0 0,-1-1,1 1,0 0,0 0,-1 0,1-1,0 1,0 0,0 0,1 0,-1 1,0-1,0 0,0 0,1 1,-1-1,0 1,1-1,-1 1,0-1,1 1,-1 0,3-1,46-6,-43 7,88-7,164 11,-139 12,13 1,24 0,23 0,26 1,11-1,-109-17,-39-2,1 3,133 20,-106-8,-69-11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1.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74,'1'-1,"-1"-1,1 0,-1 0,1 1,0-1,-1 0,1 1,0-1,0 1,1-1,-1 1,0-1,0 1,1 0,-1 0,0 0,1 0,-1 0,1 0,0 0,2-1,36-14,-13 8,0 2,0 1,0 1,30 0,115 6,-66 1,51-5,148 5,-238 5,76 18,-87-13,0-3,77 3,20 3,-5 0,-118-16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3.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5.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76,'7'-5,"1"1,-1 1,1 0,0 0,0 0,0 1,0 0,0 1,0-1,0 2,14-1,-5 0,98-1,-87 4,1-2,-1-2,1 0,48-11,-27 3,1 2,0 2,0 3,0 1,59 7,8-2,461-3,-549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29.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0,'1891'0,"-1848"0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3,'110'-2,"121"5,-150 13,-60-11,0 0,26 2,95 9,40 2,-110-17,32 0,120 17,-133-9,144-4,-230-5,32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43.3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36,'1498'0,"-1461"-2,0-2,37-8,43-4,-88 14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6.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1,'1492'0,"-1463"0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42.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0,'1294'0,"-1258"0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6.6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29,'4'-3,"0"0,0 0,1 0,-1 0,1 1,-1 0,1 0,0 0,0 1,0-1,0 1,0 0,1 1,-1-1,7 1,13 1,-1 1,25 5,-17-3,93 18,-79-12,0-2,57 1,655-8,-341-3,-381 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09.1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38,'0'-2,"0"1,1 0,0 0,-1-1,1 1,0 0,0 0,-1 0,1-1,0 1,0 0,0 0,1 0,-1 1,0-1,0 0,0 0,1 1,-1-1,0 1,1-1,-1 1,0-1,1 1,-1 0,3-1,46-6,-43 7,88-7,164 11,-139 12,13 1,24 0,23 0,26 1,11-1,-109-17,-39-2,1 3,133 20,-106-8,-69-11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1.4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74,'1'-1,"-1"-1,1 0,-1 0,1 1,0-1,-1 0,1 1,0-1,0 1,1-1,-1 1,0-1,0 1,1 0,-1 0,0 0,1 0,-1 0,1 0,0 0,2-1,36-14,-13 8,0 2,0 1,0 1,30 0,115 6,-66 1,51-5,148 5,-238 5,76 18,-87-13,0-3,77 3,20 3,-5 0,-118-16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3.8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5:15.0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76,'7'-5,"1"1,-1 1,1 0,0 0,0 0,0 1,0 0,0 1,0-1,0 2,14-1,-5 0,98-1,-87 4,1-2,-1-2,1 0,48-11,-27 3,1 2,0 2,0 3,0 1,59 7,8-2,461-3,-549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3.1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70,'984'0,"-940"-2,0-3,0-1,50-15,-46 10,1 1,57-3,-71 12,0 1,0 2,55 10,-55-5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1:58.4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0,'1458'0,"-1429"0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29.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0,'1891'0,"-1848"0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3.0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3,'110'-2,"121"5,-150 13,-60-11,0 0,26 2,95 9,40 2,-110-17,32 0,120 17,-133-9,144-4,-230-5,32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36.87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1,'1492'0,"-1463"0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42.4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0,'1294'0,"-1258"0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9T06:03:29.5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0,'1891'0,"-1848"0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4"/>
            <a:ext cx="4068340" cy="355124"/>
          </a:xfrm>
          <a:prstGeom prst="rect">
            <a:avLst/>
          </a:prstGeom>
        </p:spPr>
        <p:txBody>
          <a:bodyPr vert="horz" lIns="93406" tIns="46702" rIns="93406" bIns="46702" rtlCol="0"/>
          <a:lstStyle>
            <a:lvl1pPr algn="l">
              <a:defRPr sz="1200"/>
            </a:lvl1pPr>
          </a:lstStyle>
          <a:p>
            <a:endParaRPr lang="en-US"/>
          </a:p>
        </p:txBody>
      </p:sp>
      <p:sp>
        <p:nvSpPr>
          <p:cNvPr id="3" name="Date Placeholder 2"/>
          <p:cNvSpPr>
            <a:spLocks noGrp="1"/>
          </p:cNvSpPr>
          <p:nvPr>
            <p:ph type="dt" idx="1"/>
          </p:nvPr>
        </p:nvSpPr>
        <p:spPr>
          <a:xfrm>
            <a:off x="5317972" y="4"/>
            <a:ext cx="4068340" cy="355124"/>
          </a:xfrm>
          <a:prstGeom prst="rect">
            <a:avLst/>
          </a:prstGeom>
        </p:spPr>
        <p:txBody>
          <a:bodyPr vert="horz" lIns="93406" tIns="46702" rIns="93406" bIns="46702" rtlCol="0"/>
          <a:lstStyle>
            <a:lvl1pPr algn="r">
              <a:defRPr sz="1200"/>
            </a:lvl1pPr>
          </a:lstStyle>
          <a:p>
            <a:fld id="{F133C62B-1BF1-F54A-8DA9-002D51A9B8EA}" type="datetimeFigureOut">
              <a:rPr lang="en-US" smtClean="0"/>
              <a:t>11/12/2024</a:t>
            </a:fld>
            <a:endParaRPr lang="en-US"/>
          </a:p>
        </p:txBody>
      </p:sp>
      <p:sp>
        <p:nvSpPr>
          <p:cNvPr id="4" name="Slide Image Placeholder 3"/>
          <p:cNvSpPr>
            <a:spLocks noGrp="1" noRot="1" noChangeAspect="1"/>
          </p:cNvSpPr>
          <p:nvPr>
            <p:ph type="sldImg" idx="2"/>
          </p:nvPr>
        </p:nvSpPr>
        <p:spPr>
          <a:xfrm>
            <a:off x="2328863" y="533400"/>
            <a:ext cx="4730750" cy="2662238"/>
          </a:xfrm>
          <a:prstGeom prst="rect">
            <a:avLst/>
          </a:prstGeom>
          <a:noFill/>
          <a:ln w="12700">
            <a:solidFill>
              <a:prstClr val="black"/>
            </a:solidFill>
          </a:ln>
        </p:spPr>
        <p:txBody>
          <a:bodyPr vert="horz" lIns="93406" tIns="46702" rIns="93406" bIns="46702" rtlCol="0" anchor="ctr"/>
          <a:lstStyle/>
          <a:p>
            <a:endParaRPr lang="en-US"/>
          </a:p>
        </p:txBody>
      </p:sp>
      <p:sp>
        <p:nvSpPr>
          <p:cNvPr id="5" name="Notes Placeholder 4"/>
          <p:cNvSpPr>
            <a:spLocks noGrp="1"/>
          </p:cNvSpPr>
          <p:nvPr>
            <p:ph type="body" sz="quarter" idx="3"/>
          </p:nvPr>
        </p:nvSpPr>
        <p:spPr>
          <a:xfrm>
            <a:off x="938849" y="3373677"/>
            <a:ext cx="7510780" cy="3196114"/>
          </a:xfrm>
          <a:prstGeom prst="rect">
            <a:avLst/>
          </a:prstGeom>
        </p:spPr>
        <p:txBody>
          <a:bodyPr vert="horz" lIns="93406" tIns="46702" rIns="93406" bIns="467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6746119"/>
            <a:ext cx="4068340" cy="355124"/>
          </a:xfrm>
          <a:prstGeom prst="rect">
            <a:avLst/>
          </a:prstGeom>
        </p:spPr>
        <p:txBody>
          <a:bodyPr vert="horz" lIns="93406" tIns="46702" rIns="93406" bIns="46702" rtlCol="0" anchor="b"/>
          <a:lstStyle>
            <a:lvl1pPr algn="l">
              <a:defRPr sz="1200"/>
            </a:lvl1pPr>
          </a:lstStyle>
          <a:p>
            <a:endParaRPr lang="en-US"/>
          </a:p>
        </p:txBody>
      </p:sp>
      <p:sp>
        <p:nvSpPr>
          <p:cNvPr id="7" name="Slide Number Placeholder 6"/>
          <p:cNvSpPr>
            <a:spLocks noGrp="1"/>
          </p:cNvSpPr>
          <p:nvPr>
            <p:ph type="sldNum" sz="quarter" idx="5"/>
          </p:nvPr>
        </p:nvSpPr>
        <p:spPr>
          <a:xfrm>
            <a:off x="5317972" y="6746119"/>
            <a:ext cx="4068340" cy="355124"/>
          </a:xfrm>
          <a:prstGeom prst="rect">
            <a:avLst/>
          </a:prstGeom>
        </p:spPr>
        <p:txBody>
          <a:bodyPr vert="horz" lIns="93406" tIns="46702" rIns="93406" bIns="46702" rtlCol="0" anchor="b"/>
          <a:lstStyle>
            <a:lvl1pPr algn="r">
              <a:defRPr sz="1200"/>
            </a:lvl1pPr>
          </a:lstStyle>
          <a:p>
            <a:fld id="{21F0486C-94EE-7249-8AC8-76A196C667CD}" type="slidenum">
              <a:rPr lang="en-US" smtClean="0"/>
              <a:t>‹#›</a:t>
            </a:fld>
            <a:endParaRPr lang="en-US"/>
          </a:p>
        </p:txBody>
      </p:sp>
    </p:spTree>
    <p:extLst>
      <p:ext uri="{BB962C8B-B14F-4D97-AF65-F5344CB8AC3E}">
        <p14:creationId xmlns:p14="http://schemas.microsoft.com/office/powerpoint/2010/main" val="364195046"/>
      </p:ext>
    </p:extLst>
  </p:cSld>
  <p:clrMap bg1="lt1" tx1="dk1" bg2="lt2" tx2="dk2" accent1="accent1" accent2="accent2" accent3="accent3" accent4="accent4" accent5="accent5" accent6="accent6" hlink="hlink" folHlink="folHlink"/>
  <p:hf hdr="0" ftr="0" dt="0"/>
  <p:notesStyle>
    <a:lvl1pPr marL="0" algn="l" defTabSz="457078" rtl="0" eaLnBrk="1" latinLnBrk="0" hangingPunct="1">
      <a:defRPr sz="1200" kern="1200">
        <a:solidFill>
          <a:schemeClr val="tx1"/>
        </a:solidFill>
        <a:latin typeface="+mn-lt"/>
        <a:ea typeface="+mn-ea"/>
        <a:cs typeface="+mn-cs"/>
      </a:defRPr>
    </a:lvl1pPr>
    <a:lvl2pPr marL="457078" algn="l" defTabSz="457078" rtl="0" eaLnBrk="1" latinLnBrk="0" hangingPunct="1">
      <a:defRPr sz="1200" kern="1200">
        <a:solidFill>
          <a:schemeClr val="tx1"/>
        </a:solidFill>
        <a:latin typeface="+mn-lt"/>
        <a:ea typeface="+mn-ea"/>
        <a:cs typeface="+mn-cs"/>
      </a:defRPr>
    </a:lvl2pPr>
    <a:lvl3pPr marL="914156" algn="l" defTabSz="457078" rtl="0" eaLnBrk="1" latinLnBrk="0" hangingPunct="1">
      <a:defRPr sz="1200" kern="1200">
        <a:solidFill>
          <a:schemeClr val="tx1"/>
        </a:solidFill>
        <a:latin typeface="+mn-lt"/>
        <a:ea typeface="+mn-ea"/>
        <a:cs typeface="+mn-cs"/>
      </a:defRPr>
    </a:lvl3pPr>
    <a:lvl4pPr marL="1371233" algn="l" defTabSz="457078" rtl="0" eaLnBrk="1" latinLnBrk="0" hangingPunct="1">
      <a:defRPr sz="1200" kern="1200">
        <a:solidFill>
          <a:schemeClr val="tx1"/>
        </a:solidFill>
        <a:latin typeface="+mn-lt"/>
        <a:ea typeface="+mn-ea"/>
        <a:cs typeface="+mn-cs"/>
      </a:defRPr>
    </a:lvl4pPr>
    <a:lvl5pPr marL="1828312" algn="l" defTabSz="457078" rtl="0" eaLnBrk="1" latinLnBrk="0" hangingPunct="1">
      <a:defRPr sz="1200" kern="1200">
        <a:solidFill>
          <a:schemeClr val="tx1"/>
        </a:solidFill>
        <a:latin typeface="+mn-lt"/>
        <a:ea typeface="+mn-ea"/>
        <a:cs typeface="+mn-cs"/>
      </a:defRPr>
    </a:lvl5pPr>
    <a:lvl6pPr marL="2285388" algn="l" defTabSz="457078" rtl="0" eaLnBrk="1" latinLnBrk="0" hangingPunct="1">
      <a:defRPr sz="1200" kern="1200">
        <a:solidFill>
          <a:schemeClr val="tx1"/>
        </a:solidFill>
        <a:latin typeface="+mn-lt"/>
        <a:ea typeface="+mn-ea"/>
        <a:cs typeface="+mn-cs"/>
      </a:defRPr>
    </a:lvl6pPr>
    <a:lvl7pPr marL="2742466" algn="l" defTabSz="457078" rtl="0" eaLnBrk="1" latinLnBrk="0" hangingPunct="1">
      <a:defRPr sz="1200" kern="1200">
        <a:solidFill>
          <a:schemeClr val="tx1"/>
        </a:solidFill>
        <a:latin typeface="+mn-lt"/>
        <a:ea typeface="+mn-ea"/>
        <a:cs typeface="+mn-cs"/>
      </a:defRPr>
    </a:lvl7pPr>
    <a:lvl8pPr marL="3199544" algn="l" defTabSz="457078" rtl="0" eaLnBrk="1" latinLnBrk="0" hangingPunct="1">
      <a:defRPr sz="1200" kern="1200">
        <a:solidFill>
          <a:schemeClr val="tx1"/>
        </a:solidFill>
        <a:latin typeface="+mn-lt"/>
        <a:ea typeface="+mn-ea"/>
        <a:cs typeface="+mn-cs"/>
      </a:defRPr>
    </a:lvl8pPr>
    <a:lvl9pPr marL="3656622" algn="l" defTabSz="4570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641" rtl="0" eaLnBrk="1" fontAlgn="auto" latinLnBrk="0" hangingPunct="1">
              <a:lnSpc>
                <a:spcPct val="100000"/>
              </a:lnSpc>
              <a:spcBef>
                <a:spcPts val="0"/>
              </a:spcBef>
              <a:spcAft>
                <a:spcPts val="0"/>
              </a:spcAft>
              <a:buClrTx/>
              <a:buSzTx/>
              <a:buFontTx/>
              <a:buNone/>
              <a:tabLst/>
              <a:defRPr/>
            </a:pPr>
            <a:fld id="{D9F21B01-14D2-4074-8FB7-7DB32BE9DAAF}" type="slidenum">
              <a:rPr kumimoji="0" lang="en-US" sz="11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641" rtl="0" eaLnBrk="1" fontAlgn="auto" latinLnBrk="0" hangingPunct="1">
                <a:lnSpc>
                  <a:spcPct val="100000"/>
                </a:lnSpc>
                <a:spcBef>
                  <a:spcPts val="0"/>
                </a:spcBef>
                <a:spcAft>
                  <a:spcPts val="0"/>
                </a:spcAft>
                <a:buClrTx/>
                <a:buSzTx/>
                <a:buFontTx/>
                <a:buNone/>
                <a:tabLst/>
                <a:defRPr/>
              </a:pPr>
              <a:t>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7728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Move ahead to June (end of year) there is a loss of (627)K</a:t>
            </a:r>
          </a:p>
          <a:p>
            <a:r>
              <a:rPr lang="en-US"/>
              <a:t>Decrease in net position of (627)K leaves ending balance of 184K</a:t>
            </a:r>
          </a:p>
          <a:p>
            <a:r>
              <a:rPr lang="en-US"/>
              <a:t>There is a loss of 22,308K in blank resource??</a:t>
            </a:r>
          </a:p>
          <a:p>
            <a:r>
              <a:rPr lang="en-US"/>
              <a:t>Notice in the blank resource that the “positive” expenses result in a loss</a:t>
            </a:r>
          </a:p>
        </p:txBody>
      </p:sp>
      <p:sp>
        <p:nvSpPr>
          <p:cNvPr id="4" name="Slide Number Placeholder 3"/>
          <p:cNvSpPr>
            <a:spLocks noGrp="1"/>
          </p:cNvSpPr>
          <p:nvPr>
            <p:ph type="sldNum" sz="quarter" idx="5"/>
          </p:nvPr>
        </p:nvSpPr>
        <p:spPr/>
        <p:txBody>
          <a:bodyPr/>
          <a:lstStyle/>
          <a:p>
            <a:fld id="{21F0486C-94EE-7249-8AC8-76A196C667CD}" type="slidenum">
              <a:rPr lang="en-US" smtClean="0"/>
              <a:t>11</a:t>
            </a:fld>
            <a:endParaRPr lang="en-US"/>
          </a:p>
        </p:txBody>
      </p:sp>
    </p:spTree>
    <p:extLst>
      <p:ext uri="{BB962C8B-B14F-4D97-AF65-F5344CB8AC3E}">
        <p14:creationId xmlns:p14="http://schemas.microsoft.com/office/powerpoint/2010/main" val="333561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net position balance of 184K rolled forward as beginning balance.  But we can break this down to many dimensions, including resource.  The (22,308) deficit rolled forward but in July it was transferred via payroll account adjustment.  Added resource. </a:t>
            </a:r>
          </a:p>
          <a:p>
            <a:r>
              <a:rPr lang="en-US"/>
              <a:t>Notice that the “negative” in expense results in “income” in the blank resource</a:t>
            </a:r>
          </a:p>
          <a:p>
            <a:r>
              <a:rPr lang="en-US"/>
              <a:t>**Consider pulling up workday to drill into the PAA</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12</a:t>
            </a:fld>
            <a:endParaRPr lang="en-US"/>
          </a:p>
        </p:txBody>
      </p:sp>
    </p:spTree>
    <p:extLst>
      <p:ext uri="{BB962C8B-B14F-4D97-AF65-F5344CB8AC3E}">
        <p14:creationId xmlns:p14="http://schemas.microsoft.com/office/powerpoint/2010/main" val="2419137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look at the 70K of expenses in purchased services in July.  I want to drill in by other </a:t>
            </a:r>
            <a:r>
              <a:rPr lang="en-US" err="1"/>
              <a:t>worktags</a:t>
            </a:r>
            <a:r>
              <a:rPr lang="en-US"/>
              <a:t>, let’s start with program.  </a:t>
            </a:r>
          </a:p>
        </p:txBody>
      </p:sp>
      <p:sp>
        <p:nvSpPr>
          <p:cNvPr id="4" name="Slide Number Placeholder 3"/>
          <p:cNvSpPr>
            <a:spLocks noGrp="1"/>
          </p:cNvSpPr>
          <p:nvPr>
            <p:ph type="sldNum" sz="quarter" idx="5"/>
          </p:nvPr>
        </p:nvSpPr>
        <p:spPr/>
        <p:txBody>
          <a:bodyPr/>
          <a:lstStyle/>
          <a:p>
            <a:fld id="{21F0486C-94EE-7249-8AC8-76A196C667CD}" type="slidenum">
              <a:rPr lang="en-US" smtClean="0"/>
              <a:t>13</a:t>
            </a:fld>
            <a:endParaRPr lang="en-US"/>
          </a:p>
        </p:txBody>
      </p:sp>
    </p:spTree>
    <p:extLst>
      <p:ext uri="{BB962C8B-B14F-4D97-AF65-F5344CB8AC3E}">
        <p14:creationId xmlns:p14="http://schemas.microsoft.com/office/powerpoint/2010/main" val="2094861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drill in by program </a:t>
            </a:r>
            <a:r>
              <a:rPr lang="en-US" err="1">
                <a:ea typeface="Calibri"/>
                <a:cs typeface="Calibri"/>
              </a:rPr>
              <a:t>worktag</a:t>
            </a:r>
            <a:r>
              <a:rPr lang="en-US">
                <a:ea typeface="Calibri"/>
                <a:cs typeface="Calibri"/>
              </a:rPr>
              <a:t> – this is July (you can see blank because they rolled forward with blank program</a:t>
            </a:r>
          </a:p>
          <a:p>
            <a:r>
              <a:rPr lang="en-US">
                <a:ea typeface="Calibri"/>
                <a:cs typeface="Calibri"/>
              </a:rPr>
              <a:t>20K assigned, 50K is blank program</a:t>
            </a:r>
          </a:p>
          <a:p>
            <a:r>
              <a:rPr lang="en-US">
                <a:ea typeface="Calibri"/>
                <a:cs typeface="Calibri"/>
              </a:rPr>
              <a:t>I wonder which resources that 50K is posted to – we first drilled in by program, now let’s look by program and resource</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6593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 see here that 49K of blank program is mostly in auxiliary resource – maybe it belongs to EIO or Financial Reporting (or I need another program?)</a:t>
            </a:r>
          </a:p>
          <a:p>
            <a:r>
              <a:rPr lang="en-US">
                <a:ea typeface="Calibri"/>
                <a:cs typeface="Calibri"/>
              </a:rPr>
              <a:t>We can see here that P&amp;L transactions can have multi-dimensional </a:t>
            </a:r>
            <a:r>
              <a:rPr lang="en-US" err="1">
                <a:ea typeface="Calibri"/>
                <a:cs typeface="Calibri"/>
              </a:rPr>
              <a:t>worktags</a:t>
            </a:r>
            <a:r>
              <a:rPr lang="en-US">
                <a:ea typeface="Calibri"/>
                <a:cs typeface="Calibri"/>
              </a:rPr>
              <a:t> (resource and program, as well as CC).. And they will affect net position</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45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5969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book is a collection</a:t>
            </a:r>
          </a:p>
          <a:p>
            <a:r>
              <a:rPr lang="en-US">
                <a:ea typeface="Calibri"/>
                <a:cs typeface="Calibri"/>
              </a:rPr>
              <a:t>A book code can be in many books (common is best example)</a:t>
            </a:r>
          </a:p>
          <a:p>
            <a:r>
              <a:rPr lang="en-US">
                <a:ea typeface="Calibri"/>
                <a:cs typeface="Calibri"/>
              </a:rPr>
              <a:t>Common Book used on most reports</a:t>
            </a:r>
          </a:p>
          <a:p>
            <a:r>
              <a:rPr lang="en-US">
                <a:ea typeface="Calibri"/>
                <a:cs typeface="Calibri"/>
              </a:rPr>
              <a:t>Financial Reporting is second most likely view</a:t>
            </a:r>
          </a:p>
          <a:p>
            <a:r>
              <a:rPr lang="en-US">
                <a:ea typeface="Calibri"/>
                <a:cs typeface="Calibri"/>
              </a:rPr>
              <a:t>All else – typically for central use</a:t>
            </a:r>
          </a:p>
          <a:p>
            <a:r>
              <a:rPr lang="en-US">
                <a:ea typeface="Calibri"/>
                <a:cs typeface="Calibri"/>
              </a:rPr>
              <a:t>Most important aspect of financial reporting book is the inclusion of the asset accounting book</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152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We’ll explain later the nature of the 400 series funds</a:t>
            </a:r>
          </a:p>
          <a:p>
            <a:r>
              <a:rPr lang="en-US">
                <a:ea typeface="Calibri"/>
                <a:cs typeface="Calibri"/>
              </a:rPr>
              <a:t>Even though this has a net zero effect on expense in the financial reporting book on expense – it is NOT net neutral on fund $48,000 debit in original, ($48,000) credit in 400 series.  </a:t>
            </a:r>
          </a:p>
          <a:p>
            <a:r>
              <a:rPr lang="en-US">
                <a:ea typeface="Calibri"/>
                <a:cs typeface="Calibri"/>
              </a:rPr>
              <a:t> </a:t>
            </a:r>
          </a:p>
          <a:p>
            <a:r>
              <a:rPr lang="en-US">
                <a:ea typeface="Calibri"/>
                <a:cs typeface="Calibri"/>
              </a:rPr>
              <a:t>This will come back to when we look at r1300 using the common book vs. financial reporting book</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543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Let’s go back to the R1300 view (look at multiple months side by side)</a:t>
            </a:r>
          </a:p>
          <a:p>
            <a:r>
              <a:rPr lang="en-US">
                <a:ea typeface="Calibri"/>
                <a:cs typeface="Calibri"/>
              </a:rPr>
              <a:t>Comment on the matching principle – does the $48,000 equipment directly relate to the revenue earned in the period?</a:t>
            </a:r>
          </a:p>
          <a:p>
            <a:r>
              <a:rPr lang="en-US">
                <a:ea typeface="Calibri"/>
                <a:cs typeface="Calibri"/>
              </a:rPr>
              <a:t>Explain the concept of the depreciation schedule – align the cost of the asset with the revenue it will earn, spreads out the cost</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458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Comment on the matching principle – does the $48,000 equipment directly relate to the revenue earned in the period?</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082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7675" y="379413"/>
            <a:ext cx="3365500" cy="1892300"/>
          </a:xfrm>
        </p:spPr>
      </p:sp>
      <p:sp>
        <p:nvSpPr>
          <p:cNvPr id="3" name="Notes Placeholder 2"/>
          <p:cNvSpPr>
            <a:spLocks noGrp="1"/>
          </p:cNvSpPr>
          <p:nvPr>
            <p:ph type="body" idx="1"/>
          </p:nvPr>
        </p:nvSpPr>
        <p:spPr/>
        <p:txBody>
          <a:bodyPr/>
          <a:lstStyle/>
          <a:p>
            <a:pPr>
              <a:buFont typeface="Arial" panose="020B0604020202020204" pitchFamily="34" charset="0"/>
              <a:buNone/>
            </a:pPr>
            <a:r>
              <a:rPr lang="en-US">
                <a:effectLst/>
                <a:latin typeface="Segoe UI" panose="020B0502040204020203" pitchFamily="34" charset="0"/>
              </a:rPr>
              <a:t>Monitoring for net position should be a regular/weekly activity not just a MEC activity</a:t>
            </a:r>
          </a:p>
          <a:p>
            <a:pPr>
              <a:buFont typeface="Arial" panose="020B0604020202020204" pitchFamily="34" charset="0"/>
              <a:buNone/>
            </a:pPr>
            <a:r>
              <a:rPr lang="en-US">
                <a:effectLst/>
                <a:latin typeface="Segoe UI" panose="020B0502040204020203" pitchFamily="34" charset="0"/>
              </a:rPr>
              <a:t>How do SE’s get support after this session?</a:t>
            </a:r>
          </a:p>
          <a:p>
            <a:pPr marL="171450" indent="-171450">
              <a:buFontTx/>
              <a:buChar char="-"/>
            </a:pPr>
            <a:r>
              <a:rPr lang="en-US">
                <a:effectLst/>
                <a:latin typeface="Segoe UI" panose="020B0502040204020203" pitchFamily="34" charset="0"/>
              </a:rPr>
              <a:t>Gen Feedback form Ticket (denote </a:t>
            </a:r>
            <a:r>
              <a:rPr lang="en-US" err="1">
                <a:effectLst/>
                <a:latin typeface="Segoe UI" panose="020B0502040204020203" pitchFamily="34" charset="0"/>
              </a:rPr>
              <a:t>acctg</a:t>
            </a:r>
            <a:r>
              <a:rPr lang="en-US">
                <a:effectLst/>
                <a:latin typeface="Segoe UI" panose="020B0502040204020203" pitchFamily="34" charset="0"/>
              </a:rPr>
              <a:t>)</a:t>
            </a:r>
          </a:p>
          <a:p>
            <a:pPr marL="171450" indent="-171450">
              <a:buFontTx/>
              <a:buChar char="-"/>
            </a:pPr>
            <a:endParaRPr lang="en-US">
              <a:effectLst/>
              <a:latin typeface="Segoe UI"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869741" rtl="0" eaLnBrk="1" fontAlgn="auto" latinLnBrk="0" hangingPunct="1">
              <a:lnSpc>
                <a:spcPct val="100000"/>
              </a:lnSpc>
              <a:spcBef>
                <a:spcPts val="0"/>
              </a:spcBef>
              <a:spcAft>
                <a:spcPts val="0"/>
              </a:spcAft>
              <a:buClrTx/>
              <a:buSzTx/>
              <a:buFontTx/>
              <a:buNone/>
              <a:tabLst/>
              <a:defRPr/>
            </a:pPr>
            <a:fld id="{05F38A0A-9150-4B23-A36C-CA613870FED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6974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87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the common book all of the cost of the asset is expensed and therefore brings down your net position the entire cost, in the asset book the expense is removed (reclassed to asset account on </a:t>
            </a:r>
            <a:r>
              <a:rPr lang="en-US" err="1">
                <a:ea typeface="Calibri"/>
                <a:cs typeface="Calibri"/>
              </a:rPr>
              <a:t>bal</a:t>
            </a:r>
            <a:r>
              <a:rPr lang="en-US">
                <a:ea typeface="Calibri"/>
                <a:cs typeface="Calibri"/>
              </a:rPr>
              <a:t> sheet) the net position does not decrease… HOWEVER the $46,000??</a:t>
            </a:r>
          </a:p>
          <a:p>
            <a:endParaRPr lang="en-US">
              <a:ea typeface="Calibri"/>
              <a:cs typeface="Calibri"/>
            </a:endParaRPr>
          </a:p>
          <a:p>
            <a:r>
              <a:rPr lang="en-US">
                <a:ea typeface="Calibri"/>
                <a:cs typeface="Calibri"/>
              </a:rPr>
              <a:t>The nature of the $43,000 net position.. Let’s come back to this after we explore the fund and net position classifications and resource relationships</a:t>
            </a:r>
          </a:p>
          <a:p>
            <a:r>
              <a:rPr lang="en-US">
                <a:ea typeface="Calibri"/>
                <a:cs typeface="Calibri"/>
              </a:rPr>
              <a:t>This equipment may have been purchased with various funds (hypothetically for instance with FD100 general funds) – but we have purchased an asset</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8186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2090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09980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your CC has net position in FD100 it is “Unrestricted”</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0154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57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935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We’ll explain later the nature of the 400 series funds</a:t>
            </a:r>
          </a:p>
          <a:p>
            <a:r>
              <a:rPr lang="en-US">
                <a:ea typeface="Calibri"/>
                <a:cs typeface="Calibri"/>
              </a:rPr>
              <a:t>Even though this has a net zero effect on expense in the financial reporting book on expense – it is NOT net neutral on fund $48,000 debit in original, ($48,000) credit in 400 series.  </a:t>
            </a:r>
          </a:p>
          <a:p>
            <a:r>
              <a:rPr lang="en-US">
                <a:ea typeface="Calibri"/>
                <a:cs typeface="Calibri"/>
              </a:rPr>
              <a:t> </a:t>
            </a:r>
          </a:p>
          <a:p>
            <a:r>
              <a:rPr lang="en-US">
                <a:ea typeface="Calibri"/>
                <a:cs typeface="Calibri"/>
              </a:rPr>
              <a:t>This will come back to when we look at r1300 using the common book vs. financial reporting book</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5429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 the common book all of the cost of the asset is expensed and therefore brings down your net position the entire cost, in the asset book the expense is removed (reclassed to asset account on </a:t>
            </a:r>
            <a:r>
              <a:rPr lang="en-US" err="1">
                <a:ea typeface="Calibri"/>
                <a:cs typeface="Calibri"/>
              </a:rPr>
              <a:t>bal</a:t>
            </a:r>
            <a:r>
              <a:rPr lang="en-US">
                <a:ea typeface="Calibri"/>
                <a:cs typeface="Calibri"/>
              </a:rPr>
              <a:t> sheet) the net position does not decrease… HOWEVER the $46,000??</a:t>
            </a:r>
          </a:p>
          <a:p>
            <a:endParaRPr lang="en-US">
              <a:ea typeface="Calibri"/>
              <a:cs typeface="Calibri"/>
            </a:endParaRPr>
          </a:p>
          <a:p>
            <a:r>
              <a:rPr lang="en-US">
                <a:ea typeface="Calibri"/>
                <a:cs typeface="Calibri"/>
              </a:rPr>
              <a:t>The nature of the $43,000 net position.. Let’s come back to this after we explore the fund and net position classifications and resource relationships</a:t>
            </a:r>
          </a:p>
          <a:p>
            <a:r>
              <a:rPr lang="en-US">
                <a:ea typeface="Calibri"/>
                <a:cs typeface="Calibri"/>
              </a:rPr>
              <a:t>This equipment may have been purchased with various funds (hypothetically for instance with FD100 general funds) – but we have purchased an asset</a:t>
            </a:r>
          </a:p>
          <a:p>
            <a:endParaRPr lang="en-US">
              <a:ea typeface="Calibri"/>
              <a:cs typeface="Calibri"/>
            </a:endParaRPr>
          </a:p>
          <a:p>
            <a:r>
              <a:rPr lang="en-US">
                <a:ea typeface="Calibri"/>
                <a:cs typeface="Calibri"/>
              </a:rPr>
              <a:t>Ask yourself if this has changed the nature of a deficit?  Net Position by fund matters!!!  </a:t>
            </a:r>
          </a:p>
          <a:p>
            <a:r>
              <a:rPr lang="en-US">
                <a:ea typeface="Calibri"/>
                <a:cs typeface="Calibri"/>
              </a:rPr>
              <a:t>Assets are not liquid – cannot be converted quickly.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7568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R1300 – UCO CCH – Financial Reporting Book FY2024 YTD</a:t>
            </a:r>
          </a:p>
          <a:p>
            <a:pPr marL="171450" indent="-171450">
              <a:buFontTx/>
              <a:buChar char="-"/>
            </a:pPr>
            <a:r>
              <a:rPr lang="en-US"/>
              <a:t>Show the total net position, drill into Beginning balance by fund (49M fd400, 811K fd134)  *highlight the 811K, in the expense section highlight the depreciation</a:t>
            </a:r>
          </a:p>
          <a:p>
            <a:pPr marL="171450" indent="-171450">
              <a:buFontTx/>
              <a:buChar char="-"/>
            </a:pPr>
            <a:r>
              <a:rPr lang="en-US"/>
              <a:t>Drill into increase(decrease) of net position of 1.3M – the </a:t>
            </a:r>
            <a:r>
              <a:rPr lang="en-US" err="1"/>
              <a:t>fd</a:t>
            </a:r>
            <a:r>
              <a:rPr lang="en-US"/>
              <a:t> 400 amount is depreciation</a:t>
            </a:r>
          </a:p>
          <a:p>
            <a:pPr marL="171450" indent="-171450">
              <a:buFontTx/>
              <a:buChar char="-"/>
            </a:pPr>
            <a:endParaRPr lang="en-US"/>
          </a:p>
          <a:p>
            <a:pPr marL="171450" indent="-171450">
              <a:buFontTx/>
              <a:buChar char="-"/>
            </a:pPr>
            <a:r>
              <a:rPr lang="en-US"/>
              <a:t>Rerun R1300 with common book</a:t>
            </a:r>
          </a:p>
          <a:p>
            <a:pPr marL="171450" indent="-171450">
              <a:buFontTx/>
              <a:buChar char="-"/>
            </a:pPr>
            <a:r>
              <a:rPr lang="en-US"/>
              <a:t>Show “repeat by” resource option / fund option – this is all unrestricted</a:t>
            </a:r>
          </a:p>
          <a:p>
            <a:pPr marL="171450" indent="-171450">
              <a:buFontTx/>
              <a:buChar char="-"/>
            </a:pPr>
            <a:endParaRPr lang="en-US"/>
          </a:p>
          <a:p>
            <a:pPr marL="171450" indent="-171450">
              <a:buFontTx/>
              <a:buChar char="-"/>
            </a:pPr>
            <a:r>
              <a:rPr lang="en-US"/>
              <a:t>Go back to financial reporting book, repeat by fund</a:t>
            </a:r>
          </a:p>
          <a:p>
            <a:pPr marL="171450" indent="-171450">
              <a:buFontTx/>
              <a:buChar char="-"/>
            </a:pPr>
            <a:r>
              <a:rPr lang="en-US"/>
              <a:t>Discuss the FD400 column, also discuss the unrestricted buckets – have some revenues in auxiliary but expenses in FD116 and FD101, but still unrestricted</a:t>
            </a:r>
          </a:p>
          <a:p>
            <a:pPr marL="171450" indent="-171450">
              <a:buFontTx/>
              <a:buChar char="-"/>
            </a:pPr>
            <a:endParaRPr lang="en-US"/>
          </a:p>
          <a:p>
            <a:pPr marL="171450" indent="-171450">
              <a:buFontTx/>
              <a:buChar char="-"/>
            </a:pPr>
            <a:r>
              <a:rPr lang="en-US"/>
              <a:t>Run R1300.2 – by RSH – financial reporting book you can see the NICA does not have a resource, it is not required</a:t>
            </a:r>
          </a:p>
          <a:p>
            <a:pPr marL="171450" indent="-171450">
              <a:buFontTx/>
              <a:buChar char="-"/>
            </a:pPr>
            <a:r>
              <a:rPr lang="en-US"/>
              <a:t>But the Core Operating and Self-Sustaining have resource</a:t>
            </a:r>
          </a:p>
        </p:txBody>
      </p:sp>
      <p:sp>
        <p:nvSpPr>
          <p:cNvPr id="4" name="Slide Number Placeholder 3"/>
          <p:cNvSpPr>
            <a:spLocks noGrp="1"/>
          </p:cNvSpPr>
          <p:nvPr>
            <p:ph type="sldNum" sz="quarter" idx="5"/>
          </p:nvPr>
        </p:nvSpPr>
        <p:spPr/>
        <p:txBody>
          <a:bodyPr/>
          <a:lstStyle/>
          <a:p>
            <a:fld id="{21F0486C-94EE-7249-8AC8-76A196C667CD}" type="slidenum">
              <a:rPr lang="en-US" smtClean="0"/>
              <a:t>32</a:t>
            </a:fld>
            <a:endParaRPr lang="en-US"/>
          </a:p>
        </p:txBody>
      </p:sp>
    </p:spTree>
    <p:extLst>
      <p:ext uri="{BB962C8B-B14F-4D97-AF65-F5344CB8AC3E}">
        <p14:creationId xmlns:p14="http://schemas.microsoft.com/office/powerpoint/2010/main" val="41922457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853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to second bullet that not only what is the right way to do it.. But what direction are we headed in our maturity</a:t>
            </a:r>
          </a:p>
          <a:p>
            <a:r>
              <a:rPr lang="en-US"/>
              <a:t>We are still on a journey</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290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7707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Transactions start in Workday generally through the following ways</a:t>
            </a:r>
          </a:p>
          <a:p>
            <a:r>
              <a:rPr lang="en-US">
                <a:ea typeface="Calibri"/>
                <a:cs typeface="Calibri"/>
              </a:rPr>
              <a:t> </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7379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54024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In/Out ledgers. - Look at the account type for the In/Out ledgers and make sure you're selecting a corresponding Revenue or Spend Category to go along with that account type. Revenue Types need Revenue Categories, Expense Types need Spend Categories</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8354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55909-1D12-530A-A091-229715FFE0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6F7E73-B0F3-0EBA-F7D0-9C4CBB2D08A4}"/>
              </a:ext>
            </a:extLst>
          </p:cNvPr>
          <p:cNvSpPr>
            <a:spLocks noGrp="1" noRot="1" noChangeAspect="1"/>
          </p:cNvSpPr>
          <p:nvPr>
            <p:ph type="sldImg"/>
          </p:nvPr>
        </p:nvSpPr>
        <p:spPr>
          <a:xfrm>
            <a:off x="2328863" y="533400"/>
            <a:ext cx="4730750" cy="2662238"/>
          </a:xfrm>
        </p:spPr>
      </p:sp>
      <p:sp>
        <p:nvSpPr>
          <p:cNvPr id="3" name="Notes Placeholder 2">
            <a:extLst>
              <a:ext uri="{FF2B5EF4-FFF2-40B4-BE49-F238E27FC236}">
                <a16:creationId xmlns:a16="http://schemas.microsoft.com/office/drawing/2014/main" id="{20E9D798-91AA-7BC9-6D6A-39B7C6700D33}"/>
              </a:ext>
            </a:extLst>
          </p:cNvPr>
          <p:cNvSpPr>
            <a:spLocks noGrp="1"/>
          </p:cNvSpPr>
          <p:nvPr>
            <p:ph type="body" idx="1"/>
          </p:nvPr>
        </p:nvSpPr>
        <p:spPr/>
        <p:txBody>
          <a:bodyPr/>
          <a:lstStyle/>
          <a:p>
            <a:r>
              <a:rPr lang="en-US"/>
              <a:t>All of these transactions impacted your net position… next session we will follow the flows in/out of net position.  </a:t>
            </a:r>
          </a:p>
        </p:txBody>
      </p:sp>
      <p:sp>
        <p:nvSpPr>
          <p:cNvPr id="4" name="Slide Number Placeholder 3">
            <a:extLst>
              <a:ext uri="{FF2B5EF4-FFF2-40B4-BE49-F238E27FC236}">
                <a16:creationId xmlns:a16="http://schemas.microsoft.com/office/drawing/2014/main" id="{1AE10D05-750A-3DFB-E012-D4ED9333F6DF}"/>
              </a:ext>
            </a:extLst>
          </p:cNvPr>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52315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1802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two sessions with a lot of focus granularity of revenue and expense – how transactions initiate from SC and RC and flow through to P&amp;L</a:t>
            </a:r>
          </a:p>
          <a:p>
            <a:r>
              <a:rPr lang="en-US"/>
              <a:t>Net Position is focus on the impact of P&amp;L transactions on net position</a:t>
            </a:r>
          </a:p>
        </p:txBody>
      </p:sp>
      <p:sp>
        <p:nvSpPr>
          <p:cNvPr id="4" name="Slide Number Placeholder 3"/>
          <p:cNvSpPr>
            <a:spLocks noGrp="1"/>
          </p:cNvSpPr>
          <p:nvPr>
            <p:ph type="sldNum" sz="quarter" idx="5"/>
          </p:nvPr>
        </p:nvSpPr>
        <p:spPr/>
        <p:txBody>
          <a:bodyPr/>
          <a:lstStyle/>
          <a:p>
            <a:pPr marL="0" marR="0" lvl="0" indent="0" algn="r" defTabSz="483176" rtl="0" eaLnBrk="1" fontAlgn="auto" latinLnBrk="0" hangingPunct="1">
              <a:lnSpc>
                <a:spcPct val="100000"/>
              </a:lnSpc>
              <a:spcBef>
                <a:spcPts val="0"/>
              </a:spcBef>
              <a:spcAft>
                <a:spcPts val="0"/>
              </a:spcAft>
              <a:buClrTx/>
              <a:buSzTx/>
              <a:buFontTx/>
              <a:buNone/>
              <a:tabLst/>
              <a:defRPr/>
            </a:pPr>
            <a:fld id="{21F0486C-94EE-7249-8AC8-76A196C667C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83176"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4075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-Accountants at UW need to understand that debits and credits are not the same as positives, (ex. Debit expense and credit expense.. Not “plus and minus”)… you could post this on your desktop.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7</a:t>
            </a:fld>
            <a:endParaRPr lang="en-US"/>
          </a:p>
        </p:txBody>
      </p:sp>
    </p:spTree>
    <p:extLst>
      <p:ext uri="{BB962C8B-B14F-4D97-AF65-F5344CB8AC3E}">
        <p14:creationId xmlns:p14="http://schemas.microsoft.com/office/powerpoint/2010/main" val="56879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Erick TO ADD</a:t>
            </a:r>
          </a:p>
          <a:p>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-Accountants at UW need to understand that debits and credits are not the same as positives, (ex. Debit expense and credit expense.. Not “plus and minus”) </a:t>
            </a:r>
          </a:p>
          <a:p>
            <a:pPr marL="0" marR="0" lvl="0" indent="0" algn="l" defTabSz="457078" rtl="0" eaLnBrk="1" fontAlgn="auto" latinLnBrk="0" hangingPunct="1">
              <a:lnSpc>
                <a:spcPct val="100000"/>
              </a:lnSpc>
              <a:spcBef>
                <a:spcPts val="0"/>
              </a:spcBef>
              <a:spcAft>
                <a:spcPts val="0"/>
              </a:spcAft>
              <a:buClrTx/>
              <a:buSzTx/>
              <a:buFontTx/>
              <a:buNone/>
              <a:tabLst/>
              <a:defRPr/>
            </a:pPr>
            <a:endParaRPr lang="en-US"/>
          </a:p>
          <a:p>
            <a:pPr marL="0" marR="0" lvl="0" indent="0" algn="l" defTabSz="457078" rtl="0" eaLnBrk="1" fontAlgn="auto" latinLnBrk="0" hangingPunct="1">
              <a:lnSpc>
                <a:spcPct val="100000"/>
              </a:lnSpc>
              <a:spcBef>
                <a:spcPts val="0"/>
              </a:spcBef>
              <a:spcAft>
                <a:spcPts val="0"/>
              </a:spcAft>
              <a:buClrTx/>
              <a:buSzTx/>
              <a:buFontTx/>
              <a:buNone/>
              <a:tabLst/>
              <a:defRPr/>
            </a:pPr>
            <a:r>
              <a:rPr lang="en-US"/>
              <a:t>How does net position work (current year vs. prior year, YE </a:t>
            </a:r>
            <a:r>
              <a:rPr lang="en-US" err="1"/>
              <a:t>rollforward</a:t>
            </a:r>
            <a:r>
              <a:rPr lang="en-US"/>
              <a:t>, rev/exp flow to net position, revenue transfers are current year revenue and impact net position) – go deeper in future session</a:t>
            </a:r>
          </a:p>
          <a:p>
            <a:endParaRPr lang="en-US"/>
          </a:p>
          <a:p>
            <a:r>
              <a:rPr lang="en-US"/>
              <a:t>UW operates in accordance with guidelines established under the Governmental Accounting Standards Board (GASB).</a:t>
            </a:r>
          </a:p>
          <a:p>
            <a:r>
              <a:rPr lang="en-US"/>
              <a:t> - Net Position Classifications and how it is calculated</a:t>
            </a:r>
          </a:p>
          <a:p>
            <a:r>
              <a:rPr lang="en-US"/>
              <a:t> - Income Statement Sections</a:t>
            </a:r>
          </a:p>
          <a:p>
            <a:r>
              <a:rPr lang="en-US"/>
              <a:t>-alignment of choice of a revenue category, with a ledger, with a LAS, with a section of the financial statement</a:t>
            </a:r>
          </a:p>
          <a:p>
            <a:endParaRPr lang="en-US"/>
          </a:p>
          <a:p>
            <a:endParaRPr lang="en-US"/>
          </a:p>
          <a:p>
            <a:r>
              <a:rPr lang="en-US"/>
              <a:t>how in FAS some of the accruals were budgets. Now </a:t>
            </a:r>
            <a:r>
              <a:rPr lang="en-US" err="1"/>
              <a:t>theyre</a:t>
            </a:r>
            <a:r>
              <a:rPr lang="en-US"/>
              <a:t> ledgers and </a:t>
            </a:r>
            <a:r>
              <a:rPr lang="en-US" err="1"/>
              <a:t>theyre</a:t>
            </a:r>
            <a:r>
              <a:rPr lang="en-US"/>
              <a:t> going to show up in the balance sheet which is accessed at the Balancing Unit level and not at the individual CC level. </a:t>
            </a:r>
            <a:r>
              <a:rPr lang="en-US">
                <a:effectLst/>
                <a:latin typeface="Segoe UI" panose="020B0502040204020203" pitchFamily="34" charset="0"/>
              </a:rPr>
              <a:t>One note to pepper in where appropriate or opportunity allows is that budget should follow accrual basis also.  Since actuals are accrued, budget should also - but the budget tool doesn't do any accrual automatically, so as planners, they need to be aware and plan correctly.</a:t>
            </a:r>
            <a:endParaRPr lang="en-US"/>
          </a:p>
          <a:p>
            <a:endParaRPr lang="en-US"/>
          </a:p>
          <a:p>
            <a:r>
              <a:rPr lang="en-US"/>
              <a:t>UW also operates on an accrual basis for accounting, which means that we recognize revenue and related expenses when they’re earned, not when we receive cash in the bank</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8</a:t>
            </a:fld>
            <a:endParaRPr lang="en-US"/>
          </a:p>
        </p:txBody>
      </p:sp>
    </p:spTree>
    <p:extLst>
      <p:ext uri="{BB962C8B-B14F-4D97-AF65-F5344CB8AC3E}">
        <p14:creationId xmlns:p14="http://schemas.microsoft.com/office/powerpoint/2010/main" val="189119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Net credit = net income</a:t>
            </a:r>
          </a:p>
          <a:p>
            <a:r>
              <a:rPr lang="en-US"/>
              <a:t>Which increases net position (credit)</a:t>
            </a:r>
          </a:p>
          <a:p>
            <a:r>
              <a:rPr lang="en-US"/>
              <a:t>In some reports, such as r1300 this increase may be reflected as a positive number (so credit increase is positive)</a:t>
            </a:r>
          </a:p>
          <a:p>
            <a:endParaRPr lang="en-US"/>
          </a:p>
        </p:txBody>
      </p:sp>
      <p:sp>
        <p:nvSpPr>
          <p:cNvPr id="4" name="Slide Number Placeholder 3"/>
          <p:cNvSpPr>
            <a:spLocks noGrp="1"/>
          </p:cNvSpPr>
          <p:nvPr>
            <p:ph type="sldNum" sz="quarter" idx="5"/>
          </p:nvPr>
        </p:nvSpPr>
        <p:spPr/>
        <p:txBody>
          <a:bodyPr/>
          <a:lstStyle/>
          <a:p>
            <a:fld id="{21F0486C-94EE-7249-8AC8-76A196C667CD}" type="slidenum">
              <a:rPr lang="en-US" smtClean="0"/>
              <a:t>9</a:t>
            </a:fld>
            <a:endParaRPr lang="en-US"/>
          </a:p>
        </p:txBody>
      </p:sp>
    </p:spTree>
    <p:extLst>
      <p:ext uri="{BB962C8B-B14F-4D97-AF65-F5344CB8AC3E}">
        <p14:creationId xmlns:p14="http://schemas.microsoft.com/office/powerpoint/2010/main" val="3325125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Session 1 we spent some time on operating revenues and expenses, non operating, the underlying spend/rev categories… now we see how they flow through to net position</a:t>
            </a:r>
          </a:p>
          <a:p>
            <a:r>
              <a:rPr lang="en-US"/>
              <a:t>R1300 shows (loss) as negative</a:t>
            </a:r>
          </a:p>
          <a:p>
            <a:r>
              <a:rPr lang="en-US"/>
              <a:t>Therefore (decrease) in net position</a:t>
            </a:r>
          </a:p>
          <a:p>
            <a:r>
              <a:rPr lang="en-US"/>
              <a:t>This report shows flow of P&amp;L hitting</a:t>
            </a:r>
            <a:r>
              <a:rPr lang="en-US" b="1"/>
              <a:t> CCH UCO and affect on NP – </a:t>
            </a:r>
            <a:r>
              <a:rPr lang="en-US" b="0"/>
              <a:t>discuss how the </a:t>
            </a:r>
            <a:r>
              <a:rPr lang="en-US" b="0" err="1"/>
              <a:t>worktags</a:t>
            </a:r>
            <a:r>
              <a:rPr lang="en-US" b="0"/>
              <a:t> that make up the rev/exp flow through to NP </a:t>
            </a:r>
            <a:endParaRPr lang="en-US" b="1"/>
          </a:p>
        </p:txBody>
      </p:sp>
      <p:sp>
        <p:nvSpPr>
          <p:cNvPr id="4" name="Slide Number Placeholder 3"/>
          <p:cNvSpPr>
            <a:spLocks noGrp="1"/>
          </p:cNvSpPr>
          <p:nvPr>
            <p:ph type="sldNum" sz="quarter" idx="5"/>
          </p:nvPr>
        </p:nvSpPr>
        <p:spPr/>
        <p:txBody>
          <a:bodyPr/>
          <a:lstStyle/>
          <a:p>
            <a:fld id="{21F0486C-94EE-7249-8AC8-76A196C667CD}" type="slidenum">
              <a:rPr lang="en-US" smtClean="0"/>
              <a:t>10</a:t>
            </a:fld>
            <a:endParaRPr lang="en-US"/>
          </a:p>
        </p:txBody>
      </p:sp>
    </p:spTree>
    <p:extLst>
      <p:ext uri="{BB962C8B-B14F-4D97-AF65-F5344CB8AC3E}">
        <p14:creationId xmlns:p14="http://schemas.microsoft.com/office/powerpoint/2010/main" val="42262272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2.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2.xml"/><Relationship Id="rId4" Type="http://schemas.openxmlformats.org/officeDocument/2006/relationships/image" Target="../media/image8.png"/></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2.xml"/><Relationship Id="rId1" Type="http://schemas.openxmlformats.org/officeDocument/2006/relationships/tags" Target="../tags/tag6.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5.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12.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6.xml"/><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7.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7.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7.xml"/><Relationship Id="rId1" Type="http://schemas.openxmlformats.org/officeDocument/2006/relationships/tags" Target="../tags/tag4.xml"/><Relationship Id="rId5" Type="http://schemas.openxmlformats.org/officeDocument/2006/relationships/image" Target="../media/image20.png"/><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3.emf"/></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2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257996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stretch>
            <a:fillRect/>
          </a:stretch>
        </p:blipFill>
        <p:spPr>
          <a:xfrm>
            <a:off x="654755" y="1083063"/>
            <a:ext cx="1569822" cy="137049"/>
          </a:xfrm>
          <a:prstGeom prst="rect">
            <a:avLst/>
          </a:prstGeom>
        </p:spPr>
      </p:pic>
      <p:sp>
        <p:nvSpPr>
          <p:cNvPr id="8" name="Text Placeholder 9"/>
          <p:cNvSpPr>
            <a:spLocks noGrp="1"/>
          </p:cNvSpPr>
          <p:nvPr>
            <p:ph type="body" sz="quarter" idx="11" hasCustomPrompt="1"/>
          </p:nvPr>
        </p:nvSpPr>
        <p:spPr>
          <a:xfrm>
            <a:off x="637047" y="1323623"/>
            <a:ext cx="11658117" cy="5048729"/>
          </a:xfrm>
          <a:prstGeom prst="rect">
            <a:avLst/>
          </a:prstGeom>
        </p:spPr>
        <p:txBody>
          <a:bodyPr anchor="ct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0" name="Picture 9" descr="A close up of a logo&#10;&#10;Description automatically generated">
            <a:extLst>
              <a:ext uri="{FF2B5EF4-FFF2-40B4-BE49-F238E27FC236}">
                <a16:creationId xmlns:a16="http://schemas.microsoft.com/office/drawing/2014/main" id="{12290F2C-BE27-4FCA-A660-C90CC0BA8F0C}"/>
              </a:ext>
            </a:extLst>
          </p:cNvPr>
          <p:cNvPicPr>
            <a:picLocks noChangeAspect="1"/>
          </p:cNvPicPr>
          <p:nvPr userDrawn="1"/>
        </p:nvPicPr>
        <p:blipFill>
          <a:blip r:embed="rId3"/>
          <a:stretch>
            <a:fillRect/>
          </a:stretch>
        </p:blipFill>
        <p:spPr>
          <a:xfrm>
            <a:off x="10005004" y="6720870"/>
            <a:ext cx="2335316" cy="303658"/>
          </a:xfrm>
          <a:prstGeom prst="rect">
            <a:avLst/>
          </a:prstGeom>
        </p:spPr>
      </p:pic>
    </p:spTree>
    <p:extLst>
      <p:ext uri="{BB962C8B-B14F-4D97-AF65-F5344CB8AC3E}">
        <p14:creationId xmlns:p14="http://schemas.microsoft.com/office/powerpoint/2010/main" val="2166658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39124"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656832" cy="4283197"/>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145022041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999999"/>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49750" y="6919954"/>
            <a:ext cx="3449308" cy="174266"/>
          </a:xfrm>
          <a:prstGeom prst="rect">
            <a:avLst/>
          </a:prstGeom>
        </p:spPr>
      </p:pic>
    </p:spTree>
    <p:extLst>
      <p:ext uri="{BB962C8B-B14F-4D97-AF65-F5344CB8AC3E}">
        <p14:creationId xmlns:p14="http://schemas.microsoft.com/office/powerpoint/2010/main" val="24895524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a:t>
            </a:r>
            <a:br>
              <a:rPr lang="en-US"/>
            </a:br>
            <a:r>
              <a:rPr lang="en-US"/>
              <a:t>ENCODE NORMAL</a:t>
            </a:r>
            <a:br>
              <a:rPr lang="en-US"/>
            </a:br>
            <a:r>
              <a:rPr lang="en-US"/>
              <a:t>BLACK, 50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stretch>
            <a:fillRect/>
          </a:stretch>
        </p:blipFill>
        <p:spPr>
          <a:xfrm>
            <a:off x="807938" y="6540241"/>
            <a:ext cx="3436477" cy="30362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57535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917323"/>
            <a:ext cx="9989035" cy="3757164"/>
          </a:xfrm>
          <a:prstGeom prst="rect">
            <a:avLst/>
          </a:prstGeom>
        </p:spPr>
        <p:txBody>
          <a:bodyPr anchor="b"/>
          <a:lstStyle>
            <a:lvl1pPr algn="l">
              <a:defRPr sz="7111" b="1" i="0" baseline="0">
                <a:solidFill>
                  <a:schemeClr val="tx2"/>
                </a:solidFill>
                <a:latin typeface="Encode Sans Normal Black" charset="0"/>
                <a:ea typeface="Encode Sans Normal Black" charset="0"/>
                <a:cs typeface="Encode Sans Normal Black" charset="0"/>
              </a:defRPr>
            </a:lvl1pPr>
          </a:lstStyle>
          <a:p>
            <a:r>
              <a:rPr lang="en-US"/>
              <a:t>TITLE HERE </a:t>
            </a:r>
            <a:br>
              <a:rPr lang="en-US"/>
            </a:br>
            <a:r>
              <a:rPr lang="en-US"/>
              <a:t>ENCODE NORMAL BLACK, 50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8" name="Picture 7"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649643"/>
            <a:ext cx="3612444" cy="245065"/>
          </a:xfrm>
          <a:prstGeom prst="rect">
            <a:avLst/>
          </a:prstGeom>
        </p:spPr>
      </p:pic>
      <p:pic>
        <p:nvPicPr>
          <p:cNvPr id="7" name="Picture 6"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1893082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8370"/>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1" name="Picture 10">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9"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337471064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6" y="525843"/>
            <a:ext cx="1165811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7"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811044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3" name="Picture 12">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6" name="Chart Placeholder 11"/>
          <p:cNvSpPr>
            <a:spLocks noGrp="1"/>
          </p:cNvSpPr>
          <p:nvPr>
            <p:ph type="chart" sz="quarter" idx="12" hasCustomPrompt="1"/>
          </p:nvPr>
        </p:nvSpPr>
        <p:spPr>
          <a:xfrm>
            <a:off x="637046" y="2453301"/>
            <a:ext cx="11640408" cy="4022285"/>
          </a:xfrm>
          <a:prstGeom prst="rect">
            <a:avLst/>
          </a:prstGeom>
        </p:spPr>
        <p:txBody>
          <a:bodyPr>
            <a:normAutofit/>
          </a:bodyPr>
          <a:lstStyle>
            <a:lvl1pPr marL="0" indent="0">
              <a:buNone/>
              <a:defRPr sz="3413"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16" name="Picture 1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0" y="6649643"/>
            <a:ext cx="3612444" cy="245065"/>
          </a:xfrm>
          <a:prstGeom prst="rect">
            <a:avLst/>
          </a:prstGeom>
        </p:spPr>
      </p:pic>
    </p:spTree>
    <p:extLst>
      <p:ext uri="{BB962C8B-B14F-4D97-AF65-F5344CB8AC3E}">
        <p14:creationId xmlns:p14="http://schemas.microsoft.com/office/powerpoint/2010/main" val="51206876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783782505"/>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3"/>
            <a:ext cx="2335316" cy="303657"/>
          </a:xfrm>
          <a:prstGeom prst="rect">
            <a:avLst/>
          </a:prstGeom>
        </p:spPr>
      </p:pic>
    </p:spTree>
    <p:extLst>
      <p:ext uri="{BB962C8B-B14F-4D97-AF65-F5344CB8AC3E}">
        <p14:creationId xmlns:p14="http://schemas.microsoft.com/office/powerpoint/2010/main" val="3442332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0" indent="0">
              <a:buNone/>
              <a:defRPr b="0" i="0">
                <a:solidFill>
                  <a:srgbClr val="E8D3A2"/>
                </a:solidFill>
                <a:latin typeface="Encode Sans Normal Black"/>
                <a:cs typeface="Encode Sans Normal Black"/>
              </a:defRPr>
            </a:lvl2pPr>
            <a:lvl3pPr marL="975298" indent="0">
              <a:buNone/>
              <a:defRPr b="0" i="0">
                <a:solidFill>
                  <a:srgbClr val="E8D3A2"/>
                </a:solidFill>
                <a:latin typeface="Encode Sans Normal Black"/>
                <a:cs typeface="Encode Sans Normal Black"/>
              </a:defRPr>
            </a:lvl3pPr>
            <a:lvl4pPr marL="1462945" indent="0">
              <a:buNone/>
              <a:defRPr b="0" i="0">
                <a:solidFill>
                  <a:srgbClr val="E8D3A2"/>
                </a:solidFill>
                <a:latin typeface="Encode Sans Normal Black"/>
                <a:cs typeface="Encode Sans Normal Black"/>
              </a:defRPr>
            </a:lvl4pPr>
            <a:lvl5pPr marL="19505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36" indent="-36573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20" indent="-243825">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16" indent="-243825">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41319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462085"/>
            <a:ext cx="11640409" cy="517466"/>
          </a:xfrm>
          <a:prstGeom prst="rect">
            <a:avLst/>
          </a:prstGeom>
        </p:spPr>
        <p:txBody>
          <a:bodyPr anchor="b"/>
          <a:lstStyle>
            <a:lvl1pPr algn="l">
              <a:defRPr sz="3200"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7" y="1939213"/>
            <a:ext cx="11640409"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49" y="6738118"/>
            <a:ext cx="2335316" cy="303658"/>
          </a:xfrm>
          <a:prstGeom prst="rect">
            <a:avLst/>
          </a:prstGeom>
        </p:spPr>
      </p:pic>
      <p:pic>
        <p:nvPicPr>
          <p:cNvPr id="6" name="Picture 5">
            <a:extLst>
              <a:ext uri="{FF2B5EF4-FFF2-40B4-BE49-F238E27FC236}">
                <a16:creationId xmlns:a16="http://schemas.microsoft.com/office/drawing/2014/main" id="{1926DC03-5128-4F80-81CD-8AA579A24B5B}"/>
              </a:ext>
            </a:extLst>
          </p:cNvPr>
          <p:cNvPicPr>
            <a:picLocks noChangeAspect="1"/>
          </p:cNvPicPr>
          <p:nvPr userDrawn="1"/>
        </p:nvPicPr>
        <p:blipFill>
          <a:blip r:embed="rId3"/>
          <a:stretch>
            <a:fillRect/>
          </a:stretch>
        </p:blipFill>
        <p:spPr>
          <a:xfrm>
            <a:off x="654755" y="1083063"/>
            <a:ext cx="1569822" cy="137049"/>
          </a:xfrm>
          <a:prstGeom prst="rect">
            <a:avLst/>
          </a:prstGeom>
        </p:spPr>
      </p:pic>
    </p:spTree>
    <p:extLst>
      <p:ext uri="{BB962C8B-B14F-4D97-AF65-F5344CB8AC3E}">
        <p14:creationId xmlns:p14="http://schemas.microsoft.com/office/powerpoint/2010/main" val="38772989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1"/>
            <a:ext cx="2335316" cy="303657"/>
          </a:xfrm>
          <a:prstGeom prst="rect">
            <a:avLst/>
          </a:prstGeom>
        </p:spPr>
      </p:pic>
    </p:spTree>
    <p:extLst>
      <p:ext uri="{BB962C8B-B14F-4D97-AF65-F5344CB8AC3E}">
        <p14:creationId xmlns:p14="http://schemas.microsoft.com/office/powerpoint/2010/main" val="20402286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5"/>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5"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1" indent="0">
              <a:buNone/>
              <a:defRPr b="0" i="0">
                <a:solidFill>
                  <a:srgbClr val="E8D3A2"/>
                </a:solidFill>
                <a:latin typeface="Encode Sans Normal Black"/>
                <a:cs typeface="Encode Sans Normal Black"/>
              </a:defRPr>
            </a:lvl2pPr>
            <a:lvl3pPr marL="975322"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365746" indent="-365746">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1" indent="-243831">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70" indent="-243831">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366414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2"/>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1044190802"/>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13532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0"/>
            <a:ext cx="2335316" cy="303657"/>
          </a:xfrm>
          <a:prstGeom prst="rect">
            <a:avLst/>
          </a:prstGeom>
        </p:spPr>
      </p:pic>
    </p:spTree>
    <p:extLst>
      <p:ext uri="{BB962C8B-B14F-4D97-AF65-F5344CB8AC3E}">
        <p14:creationId xmlns:p14="http://schemas.microsoft.com/office/powerpoint/2010/main" val="14403013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8"/>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54" indent="0">
              <a:buNone/>
              <a:defRPr b="0" i="0">
                <a:solidFill>
                  <a:srgbClr val="E8D3A2"/>
                </a:solidFill>
                <a:latin typeface="Encode Sans Normal Black"/>
                <a:cs typeface="Encode Sans Normal Black"/>
              </a:defRPr>
            </a:lvl2pPr>
            <a:lvl3pPr marL="975306" indent="0">
              <a:buNone/>
              <a:defRPr b="0" i="0">
                <a:solidFill>
                  <a:srgbClr val="E8D3A2"/>
                </a:solidFill>
                <a:latin typeface="Encode Sans Normal Black"/>
                <a:cs typeface="Encode Sans Normal Black"/>
              </a:defRPr>
            </a:lvl3pPr>
            <a:lvl4pPr marL="1462957" indent="0">
              <a:buNone/>
              <a:defRPr b="0" i="0">
                <a:solidFill>
                  <a:srgbClr val="E8D3A2"/>
                </a:solidFill>
                <a:latin typeface="Encode Sans Normal Black"/>
                <a:cs typeface="Encode Sans Normal Black"/>
              </a:defRPr>
            </a:lvl4pPr>
            <a:lvl5pPr marL="195061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4"/>
            <a:ext cx="11658119" cy="3202505"/>
          </a:xfrm>
          <a:prstGeom prst="rect">
            <a:avLst/>
          </a:prstGeom>
        </p:spPr>
        <p:txBody>
          <a:bodyPr/>
          <a:lstStyle>
            <a:lvl1pPr marL="365740" indent="-365740">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33" indent="-243826">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38" indent="-243826">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543276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4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73"/>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749988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5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0989498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7" y="596897"/>
            <a:ext cx="11658119"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5" indent="0">
              <a:buNone/>
              <a:defRPr b="0" i="0">
                <a:solidFill>
                  <a:srgbClr val="E8D3A2"/>
                </a:solidFill>
                <a:latin typeface="Encode Sans Normal Black"/>
                <a:cs typeface="Encode Sans Normal Black"/>
              </a:defRPr>
            </a:lvl2pPr>
            <a:lvl3pPr marL="975331" indent="0">
              <a:buNone/>
              <a:defRPr b="0" i="0">
                <a:solidFill>
                  <a:srgbClr val="E8D3A2"/>
                </a:solidFill>
                <a:latin typeface="Encode Sans Normal Black"/>
                <a:cs typeface="Encode Sans Normal Black"/>
              </a:defRPr>
            </a:lvl3pPr>
            <a:lvl4pPr marL="1462994" indent="0">
              <a:buNone/>
              <a:defRPr b="0" i="0">
                <a:solidFill>
                  <a:srgbClr val="E8D3A2"/>
                </a:solidFill>
                <a:latin typeface="Encode Sans Normal Black"/>
                <a:cs typeface="Encode Sans Normal Black"/>
              </a:defRPr>
            </a:lvl4pPr>
            <a:lvl5pPr marL="1950660"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7" y="2597312"/>
            <a:ext cx="11658119"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62" indent="-243832">
              <a:buSzPct val="100000"/>
              <a:buFont typeface="Lucida Grande"/>
              <a:buChar char="&gt;"/>
              <a:defRPr sz="1920" b="0" i="0" baseline="0">
                <a:solidFill>
                  <a:schemeClr val="tx2"/>
                </a:solidFill>
                <a:latin typeface="Open Sans" charset="0"/>
                <a:ea typeface="Open Sans" charset="0"/>
                <a:cs typeface="Open Sans" charset="0"/>
              </a:defRPr>
            </a:lvl3pPr>
            <a:lvl4pPr>
              <a:defRPr sz="1708" b="0" i="0" baseline="0">
                <a:solidFill>
                  <a:schemeClr val="tx2"/>
                </a:solidFill>
                <a:latin typeface="Open Sans" charset="0"/>
                <a:ea typeface="Open Sans" charset="0"/>
                <a:cs typeface="Open Sans" charset="0"/>
              </a:defRPr>
            </a:lvl4pPr>
            <a:lvl5pPr marL="2194492" indent="-243832">
              <a:buFont typeface="Lucida Grande"/>
              <a:buChar char="&gt;"/>
              <a:defRPr sz="1493"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12203153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6"/>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5"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53529304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7EF4F52D-E178-42C6-9597-FF75E0336081}"/>
              </a:ext>
            </a:extLst>
          </p:cNvPr>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0" name="Text Placeholder 5">
            <a:extLst>
              <a:ext uri="{FF2B5EF4-FFF2-40B4-BE49-F238E27FC236}">
                <a16:creationId xmlns:a16="http://schemas.microsoft.com/office/drawing/2014/main" id="{84B26974-13BB-4B72-B68E-094B650A0DD5}"/>
              </a:ext>
            </a:extLst>
          </p:cNvPr>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pic>
        <p:nvPicPr>
          <p:cNvPr id="11" name="Picture 10">
            <a:extLst>
              <a:ext uri="{FF2B5EF4-FFF2-40B4-BE49-F238E27FC236}">
                <a16:creationId xmlns:a16="http://schemas.microsoft.com/office/drawing/2014/main" id="{E33A4C5D-08C6-4F99-B6B4-63E7B91AB3A1}"/>
              </a:ext>
            </a:extLst>
          </p:cNvPr>
          <p:cNvPicPr>
            <a:picLocks noChangeAspect="1"/>
          </p:cNvPicPr>
          <p:nvPr userDrawn="1"/>
        </p:nvPicPr>
        <p:blipFill>
          <a:blip r:embed="rId2"/>
          <a:stretch>
            <a:fillRect/>
          </a:stretch>
        </p:blipFill>
        <p:spPr>
          <a:xfrm>
            <a:off x="780845" y="1939212"/>
            <a:ext cx="1569822" cy="137049"/>
          </a:xfrm>
          <a:prstGeom prst="rect">
            <a:avLst/>
          </a:prstGeom>
        </p:spPr>
      </p:pic>
      <p:sp>
        <p:nvSpPr>
          <p:cNvPr id="12" name="Title 1">
            <a:extLst>
              <a:ext uri="{FF2B5EF4-FFF2-40B4-BE49-F238E27FC236}">
                <a16:creationId xmlns:a16="http://schemas.microsoft.com/office/drawing/2014/main" id="{12D7105C-074D-4774-999B-8E6677BD9E10}"/>
              </a:ext>
            </a:extLst>
          </p:cNvPr>
          <p:cNvSpPr>
            <a:spLocks noGrp="1"/>
          </p:cNvSpPr>
          <p:nvPr>
            <p:ph type="title" hasCustomPrompt="1"/>
          </p:nvPr>
        </p:nvSpPr>
        <p:spPr>
          <a:xfrm>
            <a:off x="637047" y="528372"/>
            <a:ext cx="11658117" cy="1413369"/>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descr="A screenshot of a cell phone&#10;&#10;Description automatically generated">
            <a:extLst>
              <a:ext uri="{FF2B5EF4-FFF2-40B4-BE49-F238E27FC236}">
                <a16:creationId xmlns:a16="http://schemas.microsoft.com/office/drawing/2014/main" id="{53D3DDB7-D1F0-46A9-9D4F-CAAF6C5095FA}"/>
              </a:ext>
            </a:extLst>
          </p:cNvPr>
          <p:cNvPicPr>
            <a:picLocks noChangeAspect="1"/>
          </p:cNvPicPr>
          <p:nvPr userDrawn="1"/>
        </p:nvPicPr>
        <p:blipFill>
          <a:blip r:embed="rId3"/>
          <a:stretch>
            <a:fillRect/>
          </a:stretch>
        </p:blipFill>
        <p:spPr>
          <a:xfrm>
            <a:off x="10277404" y="6681966"/>
            <a:ext cx="2017759" cy="262366"/>
          </a:xfrm>
          <a:prstGeom prst="rect">
            <a:avLst/>
          </a:prstGeom>
        </p:spPr>
      </p:pic>
    </p:spTree>
    <p:extLst>
      <p:ext uri="{BB962C8B-B14F-4D97-AF65-F5344CB8AC3E}">
        <p14:creationId xmlns:p14="http://schemas.microsoft.com/office/powerpoint/2010/main" val="324769018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6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3230887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7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24841576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6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9"/>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41"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41" y="2597314"/>
            <a:ext cx="11658118" cy="3202505"/>
          </a:xfrm>
          <a:prstGeom prst="rect">
            <a:avLst/>
          </a:prstGeom>
        </p:spPr>
        <p:txBody>
          <a:bodyPr/>
          <a:lstStyle>
            <a:lvl1pPr marL="365749" indent="-365749">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58" indent="-243833">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486" indent="-243833">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23100050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8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58869525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6537565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7_White_Content Slide 3 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8"/>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9"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4"/>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6" indent="0">
              <a:buNone/>
              <a:defRPr b="0" i="0">
                <a:solidFill>
                  <a:srgbClr val="E8D3A2"/>
                </a:solidFill>
                <a:latin typeface="Encode Sans Normal Black"/>
                <a:cs typeface="Encode Sans Normal Black"/>
              </a:defRPr>
            </a:lvl4pPr>
            <a:lvl5pPr marL="1950701"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9" y="2597312"/>
            <a:ext cx="11658118" cy="3202505"/>
          </a:xfrm>
          <a:prstGeom prst="rect">
            <a:avLst/>
          </a:prstGeom>
        </p:spPr>
        <p:txBody>
          <a:bodyPr/>
          <a:lstStyle>
            <a:lvl1pPr marL="365757" indent="-365757">
              <a:buFont typeface="Lucida Grande"/>
              <a:buChar char="&gt;"/>
              <a:defRPr sz="2560" b="1" i="0" baseline="0">
                <a:solidFill>
                  <a:schemeClr val="tx2"/>
                </a:solidFill>
                <a:latin typeface="Open Sans" charset="0"/>
                <a:ea typeface="Open Sans" charset="0"/>
                <a:cs typeface="Open Sans" charset="0"/>
              </a:defRPr>
            </a:lvl1pPr>
            <a:lvl2pPr>
              <a:defRPr sz="2133" b="0" i="0" baseline="0">
                <a:solidFill>
                  <a:schemeClr val="tx2"/>
                </a:solidFill>
                <a:latin typeface="Open Sans" charset="0"/>
                <a:ea typeface="Open Sans" charset="0"/>
                <a:cs typeface="Open Sans" charset="0"/>
              </a:defRPr>
            </a:lvl2pPr>
            <a:lvl3pPr marL="1219188" indent="-243839">
              <a:buSzPct val="100000"/>
              <a:buFont typeface="Lucida Grande"/>
              <a:buChar char="&gt;"/>
              <a:defRPr sz="1920" b="0" i="0" baseline="0">
                <a:solidFill>
                  <a:schemeClr val="tx2"/>
                </a:solidFill>
                <a:latin typeface="Open Sans" charset="0"/>
                <a:ea typeface="Open Sans" charset="0"/>
                <a:cs typeface="Open Sans" charset="0"/>
              </a:defRPr>
            </a:lvl3pPr>
            <a:lvl4pPr>
              <a:defRPr sz="1707" b="0" i="0" baseline="0">
                <a:solidFill>
                  <a:schemeClr val="tx2"/>
                </a:solidFill>
                <a:latin typeface="Open Sans" charset="0"/>
                <a:ea typeface="Open Sans" charset="0"/>
                <a:cs typeface="Open Sans" charset="0"/>
              </a:defRPr>
            </a:lvl4pPr>
            <a:lvl5pPr marL="2194540" indent="-243839">
              <a:buFont typeface="Lucida Grande"/>
              <a:buChar char="&gt;"/>
              <a:defRPr sz="1495"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4961551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8"/>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4" y="3009785"/>
            <a:ext cx="11658118" cy="706685"/>
          </a:xfrm>
          <a:prstGeom prst="rect">
            <a:avLst/>
          </a:prstGeom>
        </p:spPr>
        <p:txBody>
          <a:bodyPr anchor="b"/>
          <a:lstStyle>
            <a:lvl1pPr algn="l">
              <a:defRPr sz="3200"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6"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3407839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27"/>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5"/>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5" y="6249614"/>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6"/>
            <a:ext cx="9989035" cy="3757164"/>
          </a:xfrm>
          <a:prstGeom prst="rect">
            <a:avLst/>
          </a:prstGeom>
        </p:spPr>
        <p:txBody>
          <a:bodyPr anchor="b"/>
          <a:lstStyle>
            <a:lvl1pPr algn="l">
              <a:defRPr sz="5333"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3667002"/>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0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8"/>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24" indent="0">
              <a:buNone/>
              <a:defRPr b="0" i="0">
                <a:solidFill>
                  <a:srgbClr val="E8D3A2"/>
                </a:solidFill>
                <a:latin typeface="Encode Sans Normal Black"/>
                <a:cs typeface="Encode Sans Normal Black"/>
              </a:defRPr>
            </a:lvl2pPr>
            <a:lvl3pPr marL="975247" indent="0">
              <a:buNone/>
              <a:defRPr b="0" i="0">
                <a:solidFill>
                  <a:srgbClr val="E8D3A2"/>
                </a:solidFill>
                <a:latin typeface="Encode Sans Normal Black"/>
                <a:cs typeface="Encode Sans Normal Black"/>
              </a:defRPr>
            </a:lvl3pPr>
            <a:lvl4pPr marL="1462871" indent="0">
              <a:buNone/>
              <a:defRPr b="0" i="0">
                <a:solidFill>
                  <a:srgbClr val="E8D3A2"/>
                </a:solidFill>
                <a:latin typeface="Encode Sans Normal Black"/>
                <a:cs typeface="Encode Sans Normal Black"/>
              </a:defRPr>
            </a:lvl4pPr>
            <a:lvl5pPr marL="1950493"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1"/>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5"/>
            <a:ext cx="11658118" cy="3202505"/>
          </a:xfrm>
          <a:prstGeom prst="rect">
            <a:avLst/>
          </a:prstGeom>
        </p:spPr>
        <p:txBody>
          <a:bodyPr/>
          <a:lstStyle>
            <a:lvl1pPr marL="365719" indent="-365719">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60" indent="-243812">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02" indent="-243812">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3" y="6738124"/>
            <a:ext cx="2335316" cy="303657"/>
          </a:xfrm>
          <a:prstGeom prst="rect">
            <a:avLst/>
          </a:prstGeom>
        </p:spPr>
      </p:pic>
    </p:spTree>
    <p:extLst>
      <p:ext uri="{BB962C8B-B14F-4D97-AF65-F5344CB8AC3E}">
        <p14:creationId xmlns:p14="http://schemas.microsoft.com/office/powerpoint/2010/main" val="18556264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4"/>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0" indent="0">
              <a:buNone/>
              <a:defRPr b="0" i="0">
                <a:solidFill>
                  <a:srgbClr val="E8D3A2"/>
                </a:solidFill>
                <a:latin typeface="Encode Sans Normal Black"/>
                <a:cs typeface="Encode Sans Normal Black"/>
              </a:defRPr>
            </a:lvl2pPr>
            <a:lvl3pPr marL="731479" indent="0">
              <a:buNone/>
              <a:defRPr b="0" i="0">
                <a:solidFill>
                  <a:srgbClr val="E8D3A2"/>
                </a:solidFill>
                <a:latin typeface="Encode Sans Normal Black"/>
                <a:cs typeface="Encode Sans Normal Black"/>
              </a:defRPr>
            </a:lvl3pPr>
            <a:lvl4pPr marL="1097219" indent="0">
              <a:buNone/>
              <a:defRPr b="0" i="0">
                <a:solidFill>
                  <a:srgbClr val="E8D3A2"/>
                </a:solidFill>
                <a:latin typeface="Encode Sans Normal Black"/>
                <a:cs typeface="Encode Sans Normal Black"/>
              </a:defRPr>
            </a:lvl4pPr>
            <a:lvl5pPr marL="1462957"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04" indent="-274304">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48" indent="-182871">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27" indent="-182871">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6"/>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3" y="6722973"/>
            <a:ext cx="3606663" cy="471900"/>
          </a:xfrm>
          <a:prstGeom prst="rect">
            <a:avLst/>
          </a:prstGeom>
        </p:spPr>
      </p:pic>
    </p:spTree>
    <p:extLst>
      <p:ext uri="{BB962C8B-B14F-4D97-AF65-F5344CB8AC3E}">
        <p14:creationId xmlns:p14="http://schemas.microsoft.com/office/powerpoint/2010/main" val="412367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Header and Content w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0"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5" y="320612"/>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892554"/>
            <a:ext cx="1177366" cy="102787"/>
          </a:xfrm>
          <a:prstGeom prst="rect">
            <a:avLst/>
          </a:prstGeom>
        </p:spPr>
      </p:pic>
      <p:pic>
        <p:nvPicPr>
          <p:cNvPr id="5" name="Picture 4">
            <a:extLst>
              <a:ext uri="{FF2B5EF4-FFF2-40B4-BE49-F238E27FC236}">
                <a16:creationId xmlns:a16="http://schemas.microsoft.com/office/drawing/2014/main" id="{A8B02F48-3E6F-4547-AF06-A81D40B639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401" y="6586003"/>
            <a:ext cx="3381247" cy="442406"/>
          </a:xfrm>
          <a:prstGeom prst="rect">
            <a:avLst/>
          </a:prstGeom>
        </p:spPr>
      </p:pic>
      <p:sp>
        <p:nvSpPr>
          <p:cNvPr id="9" name="Text Placeholder 9">
            <a:extLst>
              <a:ext uri="{FF2B5EF4-FFF2-40B4-BE49-F238E27FC236}">
                <a16:creationId xmlns:a16="http://schemas.microsoft.com/office/drawing/2014/main" id="{60C8692A-3266-4835-A694-F786994C3230}"/>
              </a:ext>
            </a:extLst>
          </p:cNvPr>
          <p:cNvSpPr>
            <a:spLocks noGrp="1"/>
          </p:cNvSpPr>
          <p:nvPr>
            <p:ph type="body" sz="quarter" idx="11" hasCustomPrompt="1"/>
          </p:nvPr>
        </p:nvSpPr>
        <p:spPr>
          <a:xfrm>
            <a:off x="715265" y="1084392"/>
            <a:ext cx="11481381" cy="5336306"/>
          </a:xfrm>
          <a:prstGeom prst="rect">
            <a:avLst/>
          </a:prstGeom>
        </p:spPr>
        <p:txBody>
          <a:bodyPr/>
          <a:lstStyle>
            <a:lvl1pPr marL="365774" indent="-36577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46" indent="-243850">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44" indent="-243850">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2413847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248819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12" y="4273162"/>
            <a:ext cx="3248786" cy="120289"/>
          </a:xfrm>
          <a:prstGeom prst="rect">
            <a:avLst/>
          </a:prstGeom>
        </p:spPr>
      </p:pic>
      <p:sp>
        <p:nvSpPr>
          <p:cNvPr id="3" name="Title 2"/>
          <p:cNvSpPr>
            <a:spLocks noGrp="1"/>
          </p:cNvSpPr>
          <p:nvPr>
            <p:ph type="title" hasCustomPrompt="1"/>
          </p:nvPr>
        </p:nvSpPr>
        <p:spPr>
          <a:xfrm>
            <a:off x="955388" y="1244934"/>
            <a:ext cx="9916160" cy="2817873"/>
          </a:xfrm>
          <a:prstGeom prst="rect">
            <a:avLst/>
          </a:prstGeom>
        </p:spPr>
        <p:txBody>
          <a:bodyPr anchor="b"/>
          <a:lstStyle>
            <a:lvl1pPr algn="l">
              <a:defRPr sz="5336"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0086" y="6319996"/>
            <a:ext cx="4689028" cy="613518"/>
          </a:xfrm>
          <a:prstGeom prst="rect">
            <a:avLst/>
          </a:prstGeom>
        </p:spPr>
      </p:pic>
    </p:spTree>
    <p:extLst>
      <p:ext uri="{BB962C8B-B14F-4D97-AF65-F5344CB8AC3E}">
        <p14:creationId xmlns:p14="http://schemas.microsoft.com/office/powerpoint/2010/main" val="352103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2_White_Content Slide 3_No 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Regular" charset="0"/>
                <a:ea typeface="Uni Sans Regular" charset="0"/>
                <a:cs typeface="Uni Sans Regular"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Tree>
    <p:extLst>
      <p:ext uri="{BB962C8B-B14F-4D97-AF65-F5344CB8AC3E}">
        <p14:creationId xmlns:p14="http://schemas.microsoft.com/office/powerpoint/2010/main" val="30082282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9" y="1773196"/>
            <a:ext cx="11640408" cy="584777"/>
          </a:xfrm>
          <a:prstGeom prst="rect">
            <a:avLst/>
          </a:prstGeom>
        </p:spPr>
        <p:txBody>
          <a:bodyPr>
            <a:noAutofit/>
          </a:bodyPr>
          <a:lstStyle>
            <a:lvl1pPr marL="0" indent="0">
              <a:lnSpc>
                <a:spcPct val="90000"/>
              </a:lnSpc>
              <a:buNone/>
              <a:defRPr sz="2560" b="0" i="0" cap="all" baseline="0">
                <a:solidFill>
                  <a:schemeClr val="tx2"/>
                </a:solidFill>
                <a:latin typeface="Uni Sans Regular" charset="0"/>
                <a:ea typeface="Uni Sans Regular" charset="0"/>
                <a:cs typeface="Uni Sans Regular" charset="0"/>
              </a:defRPr>
            </a:lvl1pPr>
            <a:lvl2pPr marL="487637" indent="0">
              <a:buNone/>
              <a:defRPr b="0" i="0">
                <a:solidFill>
                  <a:srgbClr val="E8D3A2"/>
                </a:solidFill>
                <a:latin typeface="Encode Sans Normal Black"/>
                <a:cs typeface="Encode Sans Normal Black"/>
              </a:defRPr>
            </a:lvl2pPr>
            <a:lvl3pPr marL="975271" indent="0">
              <a:buNone/>
              <a:defRPr b="0" i="0">
                <a:solidFill>
                  <a:srgbClr val="E8D3A2"/>
                </a:solidFill>
                <a:latin typeface="Encode Sans Normal Black"/>
                <a:cs typeface="Encode Sans Normal Black"/>
              </a:defRPr>
            </a:lvl3pPr>
            <a:lvl4pPr marL="1462906" indent="0">
              <a:buNone/>
              <a:defRPr b="0" i="0">
                <a:solidFill>
                  <a:srgbClr val="E8D3A2"/>
                </a:solidFill>
                <a:latin typeface="Encode Sans Normal Black"/>
                <a:cs typeface="Encode Sans Normal Black"/>
              </a:defRPr>
            </a:lvl4pPr>
            <a:lvl5pPr marL="1950542"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4"/>
            <a:ext cx="11658118" cy="3202505"/>
          </a:xfrm>
          <a:prstGeom prst="rect">
            <a:avLst/>
          </a:prstGeom>
        </p:spPr>
        <p:txBody>
          <a:bodyPr/>
          <a:lstStyle>
            <a:lvl1pPr marL="365727" indent="-365727">
              <a:buFont typeface="Lucida Grande"/>
              <a:buChar char="&gt;"/>
              <a:defRPr sz="2133" b="1" i="0" baseline="0">
                <a:solidFill>
                  <a:schemeClr val="tx2"/>
                </a:solidFill>
                <a:latin typeface="Open Sans" charset="0"/>
                <a:ea typeface="Open Sans" charset="0"/>
                <a:cs typeface="Open Sans" charset="0"/>
              </a:defRPr>
            </a:lvl1pPr>
            <a:lvl2pPr>
              <a:defRPr sz="1920" b="0" i="0" baseline="0">
                <a:solidFill>
                  <a:schemeClr val="tx2"/>
                </a:solidFill>
                <a:latin typeface="Open Sans" charset="0"/>
                <a:ea typeface="Open Sans" charset="0"/>
                <a:cs typeface="Open Sans" charset="0"/>
              </a:defRPr>
            </a:lvl2pPr>
            <a:lvl3pPr marL="1219090" indent="-243818">
              <a:buSzPct val="100000"/>
              <a:buFont typeface="Lucida Grande"/>
              <a:buChar char="&gt;"/>
              <a:defRPr sz="1707" b="0" i="0" baseline="0">
                <a:solidFill>
                  <a:schemeClr val="tx2"/>
                </a:solidFill>
                <a:latin typeface="Open Sans" charset="0"/>
                <a:ea typeface="Open Sans" charset="0"/>
                <a:cs typeface="Open Sans" charset="0"/>
              </a:defRPr>
            </a:lvl3pPr>
            <a:lvl4pPr>
              <a:defRPr sz="1493" b="0" i="0" baseline="0">
                <a:solidFill>
                  <a:schemeClr val="tx2"/>
                </a:solidFill>
                <a:latin typeface="Open Sans" charset="0"/>
                <a:ea typeface="Open Sans" charset="0"/>
                <a:cs typeface="Open Sans" charset="0"/>
              </a:defRPr>
            </a:lvl4pPr>
            <a:lvl5pPr marL="2194358" indent="-243818">
              <a:buFont typeface="Lucida Grande"/>
              <a:buChar char="&gt;"/>
              <a:defRPr sz="1280"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20 pt.)</a:t>
            </a:r>
          </a:p>
          <a:p>
            <a:pPr lvl="1"/>
            <a:r>
              <a:rPr lang="en-US"/>
              <a:t>Second level (Open Sans, 18)</a:t>
            </a:r>
          </a:p>
          <a:p>
            <a:pPr lvl="2"/>
            <a:r>
              <a:rPr lang="en-US"/>
              <a:t>Third level (Open Sans, 16)</a:t>
            </a:r>
          </a:p>
          <a:p>
            <a:pPr lvl="3"/>
            <a:r>
              <a:rPr lang="en-US"/>
              <a:t>Fourth level (Open Sans, 14)</a:t>
            </a:r>
          </a:p>
          <a:p>
            <a:pPr lvl="4"/>
            <a:r>
              <a:rPr lang="en-US"/>
              <a:t>Fifth level (Open Sans, 12)</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96167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6"/>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7"/>
            <a:ext cx="11658118" cy="706685"/>
          </a:xfrm>
          <a:prstGeom prst="rect">
            <a:avLst/>
          </a:prstGeom>
        </p:spPr>
        <p:txBody>
          <a:bodyPr anchor="b"/>
          <a:lstStyle>
            <a:lvl1pPr algn="l">
              <a:defRPr sz="3200"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6"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2560"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10"/>
            <a:ext cx="821831" cy="390595"/>
          </a:xfrm>
          <a:prstGeom prst="rect">
            <a:avLst/>
          </a:prstGeom>
        </p:spPr>
        <p:txBody>
          <a:bodyPr/>
          <a:lstStyle>
            <a:lvl1pPr>
              <a:defRPr sz="1280">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1" y="6738123"/>
            <a:ext cx="2335316" cy="303657"/>
          </a:xfrm>
          <a:prstGeom prst="rect">
            <a:avLst/>
          </a:prstGeom>
        </p:spPr>
      </p:pic>
    </p:spTree>
    <p:extLst>
      <p:ext uri="{BB962C8B-B14F-4D97-AF65-F5344CB8AC3E}">
        <p14:creationId xmlns:p14="http://schemas.microsoft.com/office/powerpoint/2010/main" val="12618439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704" y="1704"/>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704" y="1704"/>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41" y="396283"/>
            <a:ext cx="11640410" cy="477010"/>
          </a:xfrm>
          <a:prstGeom prst="rect">
            <a:avLst/>
          </a:prstGeom>
        </p:spPr>
        <p:txBody>
          <a:bodyPr>
            <a:normAutofit/>
          </a:bodyPr>
          <a:lstStyle>
            <a:lvl1pPr marL="0" indent="0">
              <a:lnSpc>
                <a:spcPct val="90000"/>
              </a:lnSpc>
              <a:buNone/>
              <a:defRPr sz="2401"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365749" indent="0">
              <a:buNone/>
              <a:defRPr b="0" i="0">
                <a:solidFill>
                  <a:srgbClr val="E8D3A2"/>
                </a:solidFill>
                <a:latin typeface="Encode Sans Normal Black"/>
                <a:cs typeface="Encode Sans Normal Black"/>
              </a:defRPr>
            </a:lvl2pPr>
            <a:lvl3pPr marL="731497" indent="0">
              <a:buNone/>
              <a:defRPr b="0" i="0">
                <a:solidFill>
                  <a:srgbClr val="E8D3A2"/>
                </a:solidFill>
                <a:latin typeface="Encode Sans Normal Black"/>
                <a:cs typeface="Encode Sans Normal Black"/>
              </a:defRPr>
            </a:lvl3pPr>
            <a:lvl4pPr marL="1097246" indent="0">
              <a:buNone/>
              <a:defRPr b="0" i="0">
                <a:solidFill>
                  <a:srgbClr val="E8D3A2"/>
                </a:solidFill>
                <a:latin typeface="Encode Sans Normal Black"/>
                <a:cs typeface="Encode Sans Normal Black"/>
              </a:defRPr>
            </a:lvl4pPr>
            <a:lvl5pPr marL="146299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274311" indent="-274311">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160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914371" indent="-182875">
              <a:buSzPct val="100000"/>
              <a:buFont typeface="Lucida Grande"/>
              <a:buChar char="&gt;"/>
              <a:defRPr sz="144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28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645868" indent="-182875">
              <a:buFont typeface="Lucida Grande"/>
              <a:buChar char="&gt;"/>
              <a:defRPr sz="1121"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5"/>
            <a:ext cx="453427"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67" y="910019"/>
            <a:ext cx="1569823" cy="102787"/>
          </a:xfrm>
          <a:prstGeom prst="rect">
            <a:avLst/>
          </a:prstGeom>
        </p:spPr>
      </p:pic>
      <p:pic>
        <p:nvPicPr>
          <p:cNvPr id="9" name="Picture 8">
            <a:extLst>
              <a:ext uri="{FF2B5EF4-FFF2-40B4-BE49-F238E27FC236}">
                <a16:creationId xmlns:a16="http://schemas.microsoft.com/office/drawing/2014/main" id="{D6FE8817-C42B-4281-9674-BA43D9D4ED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023221" y="6722972"/>
            <a:ext cx="3606663" cy="471900"/>
          </a:xfrm>
          <a:prstGeom prst="rect">
            <a:avLst/>
          </a:prstGeom>
        </p:spPr>
      </p:pic>
    </p:spTree>
    <p:extLst>
      <p:ext uri="{BB962C8B-B14F-4D97-AF65-F5344CB8AC3E}">
        <p14:creationId xmlns:p14="http://schemas.microsoft.com/office/powerpoint/2010/main" val="22761580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3506203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1_Header Only">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5402"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p:nvSpPr>
        <p:spPr>
          <a:xfrm>
            <a:off x="261842"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562931"/>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p:nvPicPr>
        <p:blipFill>
          <a:blip r:embed="rId3"/>
          <a:stretch>
            <a:fillRect/>
          </a:stretch>
        </p:blipFill>
        <p:spPr>
          <a:xfrm>
            <a:off x="715264" y="1237659"/>
            <a:ext cx="1177367" cy="102787"/>
          </a:xfrm>
          <a:prstGeom prst="rect">
            <a:avLst/>
          </a:prstGeom>
        </p:spPr>
      </p:pic>
    </p:spTree>
    <p:extLst>
      <p:ext uri="{BB962C8B-B14F-4D97-AF65-F5344CB8AC3E}">
        <p14:creationId xmlns:p14="http://schemas.microsoft.com/office/powerpoint/2010/main" val="283548013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5"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2" name="Picture 1" descr="Be Boundles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38" y="6540813"/>
            <a:ext cx="3449210" cy="303322"/>
          </a:xfrm>
          <a:prstGeom prst="rect">
            <a:avLst/>
          </a:prstGeom>
        </p:spPr>
      </p:pic>
      <p:pic>
        <p:nvPicPr>
          <p:cNvPr id="13" name="Picture 12"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401924922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7" y="917323"/>
            <a:ext cx="9989035" cy="3757164"/>
          </a:xfrm>
          <a:prstGeom prst="rect">
            <a:avLst/>
          </a:prstGeom>
        </p:spPr>
        <p:txBody>
          <a:bodyPr anchor="b"/>
          <a:lstStyle>
            <a:lvl1pPr algn="l">
              <a:defRPr sz="7111"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7937" y="4873172"/>
            <a:ext cx="2275840" cy="198684"/>
          </a:xfrm>
          <a:prstGeom prst="rect">
            <a:avLst/>
          </a:prstGeom>
        </p:spPr>
      </p:pic>
      <p:pic>
        <p:nvPicPr>
          <p:cNvPr id="13" name="Picture 12"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944" y="6649643"/>
            <a:ext cx="3612432" cy="245065"/>
          </a:xfrm>
          <a:prstGeom prst="rect">
            <a:avLst/>
          </a:prstGeom>
        </p:spPr>
      </p:pic>
      <p:pic>
        <p:nvPicPr>
          <p:cNvPr id="6" name="Picture 5"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727408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urple_Title Slide 1">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2" name="Picture 1" descr="Wordmark_center_Purple_HEX.png">
            <a:extLst>
              <a:ext uri="{FF2B5EF4-FFF2-40B4-BE49-F238E27FC236}">
                <a16:creationId xmlns:a16="http://schemas.microsoft.com/office/drawing/2014/main" id="{8FA5D6A6-37E1-E538-8539-6EF3C7979D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45241945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7045" y="525206"/>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25" name="Text Placeholder 5"/>
          <p:cNvSpPr>
            <a:spLocks noGrp="1"/>
          </p:cNvSpPr>
          <p:nvPr>
            <p:ph type="body" sz="quarter" idx="12" hasCustomPrompt="1"/>
          </p:nvPr>
        </p:nvSpPr>
        <p:spPr>
          <a:xfrm>
            <a:off x="654756" y="2461394"/>
            <a:ext cx="11640408"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4" name="Text Placeholder 9"/>
          <p:cNvSpPr>
            <a:spLocks noGrp="1"/>
          </p:cNvSpPr>
          <p:nvPr>
            <p:ph type="body" sz="quarter" idx="11" hasCustomPrompt="1"/>
          </p:nvPr>
        </p:nvSpPr>
        <p:spPr>
          <a:xfrm>
            <a:off x="637046" y="3299896"/>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26" name="Picture 2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2464786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6" y="527108"/>
            <a:ext cx="11640408"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22" name="Picture 21">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8" name="Text Placeholder 9"/>
          <p:cNvSpPr>
            <a:spLocks noGrp="1"/>
          </p:cNvSpPr>
          <p:nvPr>
            <p:ph type="body" sz="quarter" idx="11" hasCustomPrompt="1"/>
          </p:nvPr>
        </p:nvSpPr>
        <p:spPr>
          <a:xfrm>
            <a:off x="637046" y="2461394"/>
            <a:ext cx="11658118" cy="3364837"/>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1"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1" i="0" baseline="0">
                <a:solidFill>
                  <a:schemeClr val="tx2"/>
                </a:solidFill>
                <a:latin typeface="Open Sans" charset="0"/>
                <a:ea typeface="Open Sans" charset="0"/>
                <a:cs typeface="Open Sans" charset="0"/>
              </a:defRPr>
            </a:lvl3pPr>
            <a:lvl4pPr>
              <a:defRPr sz="2276" b="1" i="0" baseline="0">
                <a:solidFill>
                  <a:schemeClr val="tx2"/>
                </a:solidFill>
                <a:latin typeface="Open Sans" charset="0"/>
                <a:ea typeface="Open Sans" charset="0"/>
                <a:cs typeface="Open Sans" charset="0"/>
              </a:defRPr>
            </a:lvl4pPr>
            <a:lvl5pPr marL="2926034" indent="-325115">
              <a:buFont typeface="Lucida Grande"/>
              <a:buChar char="&gt;"/>
              <a:defRPr sz="1991"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3790" y="6001715"/>
            <a:ext cx="1950720" cy="1313485"/>
          </a:xfrm>
          <a:prstGeom prst="rect">
            <a:avLst/>
          </a:prstGeom>
        </p:spPr>
      </p:pic>
    </p:spTree>
    <p:extLst>
      <p:ext uri="{BB962C8B-B14F-4D97-AF65-F5344CB8AC3E}">
        <p14:creationId xmlns:p14="http://schemas.microsoft.com/office/powerpoint/2010/main" val="13717328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755" y="525843"/>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0845" y="1939211"/>
            <a:ext cx="1569822" cy="137048"/>
          </a:xfrm>
          <a:prstGeom prst="rect">
            <a:avLst/>
          </a:prstGeom>
        </p:spPr>
      </p:pic>
      <p:sp>
        <p:nvSpPr>
          <p:cNvPr id="10" name="Chart Placeholder 11"/>
          <p:cNvSpPr>
            <a:spLocks noGrp="1"/>
          </p:cNvSpPr>
          <p:nvPr>
            <p:ph type="chart" sz="quarter" idx="12" hasCustomPrompt="1"/>
          </p:nvPr>
        </p:nvSpPr>
        <p:spPr>
          <a:xfrm>
            <a:off x="637046" y="2453301"/>
            <a:ext cx="11640408" cy="4211432"/>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2726" y="6649643"/>
            <a:ext cx="3612432" cy="245065"/>
          </a:xfrm>
          <a:prstGeom prst="rect">
            <a:avLst/>
          </a:prstGeom>
        </p:spPr>
      </p:pic>
    </p:spTree>
    <p:extLst>
      <p:ext uri="{BB962C8B-B14F-4D97-AF65-F5344CB8AC3E}">
        <p14:creationId xmlns:p14="http://schemas.microsoft.com/office/powerpoint/2010/main" val="48680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urple_Title Slide 1">
    <p:bg>
      <p:bgPr>
        <a:solidFill>
          <a:schemeClr val="bg1"/>
        </a:solidFill>
        <a:effectLst/>
      </p:bgPr>
    </p:bg>
    <p:spTree>
      <p:nvGrpSpPr>
        <p:cNvPr id="1" name=""/>
        <p:cNvGrpSpPr/>
        <p:nvPr/>
      </p:nvGrpSpPr>
      <p:grpSpPr>
        <a:xfrm>
          <a:off x="0" y="0"/>
          <a:ext cx="0" cy="0"/>
          <a:chOff x="0" y="0"/>
          <a:chExt cx="0" cy="0"/>
        </a:xfrm>
      </p:grpSpPr>
      <p:pic>
        <p:nvPicPr>
          <p:cNvPr id="5" name="Picture 4" descr="A black and white photo of a building&#10;&#10;Description automatically generated">
            <a:extLst>
              <a:ext uri="{FF2B5EF4-FFF2-40B4-BE49-F238E27FC236}">
                <a16:creationId xmlns:a16="http://schemas.microsoft.com/office/drawing/2014/main" id="{A4AFFC6B-C2F5-4BDF-BE88-447AA7517948}"/>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6" name="Rectangle 5">
            <a:extLst>
              <a:ext uri="{FF2B5EF4-FFF2-40B4-BE49-F238E27FC236}">
                <a16:creationId xmlns:a16="http://schemas.microsoft.com/office/drawing/2014/main" id="{859F770B-1AFA-44FC-9DD4-5D8A00EEA36A}"/>
              </a:ext>
            </a:extLst>
          </p:cNvPr>
          <p:cNvSpPr/>
          <p:nvPr/>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3" name="Title 2"/>
          <p:cNvSpPr>
            <a:spLocks noGrp="1"/>
          </p:cNvSpPr>
          <p:nvPr>
            <p:ph type="title" hasCustomPrompt="1"/>
          </p:nvPr>
        </p:nvSpPr>
        <p:spPr>
          <a:xfrm>
            <a:off x="654756" y="917323"/>
            <a:ext cx="9916160" cy="3757164"/>
          </a:xfrm>
          <a:prstGeom prst="rect">
            <a:avLst/>
          </a:prstGeom>
        </p:spPr>
        <p:txBody>
          <a:bodyPr anchor="b"/>
          <a:lstStyle>
            <a:lvl1pPr algn="l">
              <a:defRPr sz="7111" b="1" i="0" cap="all" baseline="0">
                <a:solidFill>
                  <a:schemeClr val="tx2"/>
                </a:solidFill>
                <a:latin typeface="Encode Sans Normal Black" charset="0"/>
                <a:ea typeface="Encode Sans Normal Black" charset="0"/>
                <a:cs typeface="Encode Sans Normal Black" charset="0"/>
              </a:defRPr>
            </a:lvl1pPr>
          </a:lstStyle>
          <a:p>
            <a:r>
              <a:rPr lang="en-US"/>
              <a:t>UWFT PPT TEMPLATE</a:t>
            </a:r>
          </a:p>
        </p:txBody>
      </p:sp>
      <p:pic>
        <p:nvPicPr>
          <p:cNvPr id="8" name="Picture 7"/>
          <p:cNvPicPr>
            <a:picLocks noChangeAspect="1"/>
          </p:cNvPicPr>
          <p:nvPr/>
        </p:nvPicPr>
        <p:blipFill>
          <a:blip r:embed="rId3"/>
          <a:stretch>
            <a:fillRect/>
          </a:stretch>
        </p:blipFill>
        <p:spPr>
          <a:xfrm>
            <a:off x="807937" y="4873172"/>
            <a:ext cx="2275840" cy="198684"/>
          </a:xfrm>
          <a:prstGeom prst="rect">
            <a:avLst/>
          </a:prstGeom>
        </p:spPr>
      </p:pic>
      <p:pic>
        <p:nvPicPr>
          <p:cNvPr id="2" name="Picture 1" descr="W logo">
            <a:extLst>
              <a:ext uri="{FF2B5EF4-FFF2-40B4-BE49-F238E27FC236}">
                <a16:creationId xmlns:a16="http://schemas.microsoft.com/office/drawing/2014/main" id="{A1625C45-CF9F-63CE-E171-708DA9CA0C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96696" y="6123184"/>
            <a:ext cx="1371600" cy="923544"/>
          </a:xfrm>
          <a:prstGeom prst="rect">
            <a:avLst/>
          </a:prstGeom>
        </p:spPr>
      </p:pic>
    </p:spTree>
    <p:extLst>
      <p:ext uri="{BB962C8B-B14F-4D97-AF65-F5344CB8AC3E}">
        <p14:creationId xmlns:p14="http://schemas.microsoft.com/office/powerpoint/2010/main" val="1170513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urple_Content Slide 2">
    <p:spTree>
      <p:nvGrpSpPr>
        <p:cNvPr id="1" name=""/>
        <p:cNvGrpSpPr/>
        <p:nvPr/>
      </p:nvGrpSpPr>
      <p:grpSpPr>
        <a:xfrm>
          <a:off x="0" y="0"/>
          <a:ext cx="0" cy="0"/>
          <a:chOff x="0" y="0"/>
          <a:chExt cx="0" cy="0"/>
        </a:xfrm>
      </p:grpSpPr>
      <p:pic>
        <p:nvPicPr>
          <p:cNvPr id="23" name="Picture 22" descr="A black and white photo of a building&#10;&#10;Description automatically generated">
            <a:extLst>
              <a:ext uri="{FF2B5EF4-FFF2-40B4-BE49-F238E27FC236}">
                <a16:creationId xmlns:a16="http://schemas.microsoft.com/office/drawing/2014/main" id="{30777DB8-8F31-4920-9ED8-891DAFB34974}"/>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3" name="Rectangle 12">
            <a:extLst>
              <a:ext uri="{FF2B5EF4-FFF2-40B4-BE49-F238E27FC236}">
                <a16:creationId xmlns:a16="http://schemas.microsoft.com/office/drawing/2014/main" id="{B55B0D5F-0D49-44AA-B6A3-5585E2435D8F}"/>
              </a:ext>
            </a:extLst>
          </p:cNvPr>
          <p:cNvSpPr/>
          <p:nvPr userDrawn="1"/>
        </p:nvSpPr>
        <p:spPr>
          <a:xfrm>
            <a:off x="-12386" y="0"/>
            <a:ext cx="13022990" cy="7315200"/>
          </a:xfrm>
          <a:prstGeom prst="rect">
            <a:avLst/>
          </a:prstGeom>
          <a:solidFill>
            <a:srgbClr val="33006F">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7" name="Text Placeholder 5">
            <a:extLst>
              <a:ext uri="{FF2B5EF4-FFF2-40B4-BE49-F238E27FC236}">
                <a16:creationId xmlns:a16="http://schemas.microsoft.com/office/drawing/2014/main" id="{657C2D78-2B07-4691-A236-70E31EF39860}"/>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9" name="Text Placeholder 9">
            <a:extLst>
              <a:ext uri="{FF2B5EF4-FFF2-40B4-BE49-F238E27FC236}">
                <a16:creationId xmlns:a16="http://schemas.microsoft.com/office/drawing/2014/main" id="{E918370A-67C2-4A95-9C0A-1ADA34949BDE}"/>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0" name="Slide Number Placeholder 1">
            <a:extLst>
              <a:ext uri="{FF2B5EF4-FFF2-40B4-BE49-F238E27FC236}">
                <a16:creationId xmlns:a16="http://schemas.microsoft.com/office/drawing/2014/main" id="{B76A1AC9-D26F-4D84-951F-8821394994AF}"/>
              </a:ext>
            </a:extLst>
          </p:cNvPr>
          <p:cNvSpPr>
            <a:spLocks noGrp="1"/>
          </p:cNvSpPr>
          <p:nvPr>
            <p:ph type="sldNum" sz="quarter" idx="13"/>
          </p:nvPr>
        </p:nvSpPr>
        <p:spPr>
          <a:xfrm>
            <a:off x="0" y="6924606"/>
            <a:ext cx="948267" cy="390595"/>
          </a:xfrm>
          <a:prstGeom prst="rect">
            <a:avLst/>
          </a:prstGeom>
        </p:spPr>
        <p:txBody>
          <a:bodyPr/>
          <a:lstStyle>
            <a:lvl1pPr algn="l">
              <a:defRPr sz="1707">
                <a:solidFill>
                  <a:schemeClr val="tx2"/>
                </a:solidFill>
              </a:defRPr>
            </a:lvl1pPr>
          </a:lstStyle>
          <a:p>
            <a:fld id="{95471BDC-C822-445D-A28A-E864ABD6C12F}" type="slidenum">
              <a:rPr lang="en-US" smtClean="0"/>
              <a:pPr/>
              <a:t>‹#›</a:t>
            </a:fld>
            <a:endParaRPr lang="en-US"/>
          </a:p>
        </p:txBody>
      </p:sp>
      <p:pic>
        <p:nvPicPr>
          <p:cNvPr id="24" name="Picture 23">
            <a:extLst>
              <a:ext uri="{FF2B5EF4-FFF2-40B4-BE49-F238E27FC236}">
                <a16:creationId xmlns:a16="http://schemas.microsoft.com/office/drawing/2014/main" id="{AEE1E851-D3C6-42FA-BEB6-196FB5A6CAAC}"/>
              </a:ext>
            </a:extLst>
          </p:cNvPr>
          <p:cNvPicPr>
            <a:picLocks noChangeAspect="1"/>
          </p:cNvPicPr>
          <p:nvPr userDrawn="1"/>
        </p:nvPicPr>
        <p:blipFill>
          <a:blip r:embed="rId3"/>
          <a:stretch>
            <a:fillRect/>
          </a:stretch>
        </p:blipFill>
        <p:spPr>
          <a:xfrm>
            <a:off x="780845" y="1235054"/>
            <a:ext cx="1569822" cy="137048"/>
          </a:xfrm>
          <a:prstGeom prst="rect">
            <a:avLst/>
          </a:prstGeom>
        </p:spPr>
      </p:pic>
      <p:sp>
        <p:nvSpPr>
          <p:cNvPr id="25" name="Title 1">
            <a:extLst>
              <a:ext uri="{FF2B5EF4-FFF2-40B4-BE49-F238E27FC236}">
                <a16:creationId xmlns:a16="http://schemas.microsoft.com/office/drawing/2014/main" id="{FC782E3B-19A9-4DC7-A92C-AAA949AF2A9B}"/>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2" name="Picture 1" descr="W logo">
            <a:extLst>
              <a:ext uri="{FF2B5EF4-FFF2-40B4-BE49-F238E27FC236}">
                <a16:creationId xmlns:a16="http://schemas.microsoft.com/office/drawing/2014/main" id="{994E4F0D-3A53-BD98-CA84-66EDB32B40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92389" y="6196359"/>
            <a:ext cx="1371600" cy="923544"/>
          </a:xfrm>
          <a:prstGeom prst="rect">
            <a:avLst/>
          </a:prstGeom>
        </p:spPr>
      </p:pic>
    </p:spTree>
    <p:extLst>
      <p:ext uri="{BB962C8B-B14F-4D97-AF65-F5344CB8AC3E}">
        <p14:creationId xmlns:p14="http://schemas.microsoft.com/office/powerpoint/2010/main" val="7385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urpl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 logo">
            <a:extLst>
              <a:ext uri="{FF2B5EF4-FFF2-40B4-BE49-F238E27FC236}">
                <a16:creationId xmlns:a16="http://schemas.microsoft.com/office/drawing/2014/main" id="{70634C4C-C400-FD4F-A934-2CA6F38A79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913722" y="6473393"/>
            <a:ext cx="1049532" cy="706685"/>
          </a:xfrm>
          <a:prstGeom prst="rect">
            <a:avLst/>
          </a:prstGeom>
        </p:spPr>
      </p:pic>
    </p:spTree>
    <p:extLst>
      <p:ext uri="{BB962C8B-B14F-4D97-AF65-F5344CB8AC3E}">
        <p14:creationId xmlns:p14="http://schemas.microsoft.com/office/powerpoint/2010/main" val="9710377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urpl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5" y="1235054"/>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3"/>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1"/>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0" y="6924606"/>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2" name="Picture 1" descr="W logo">
            <a:extLst>
              <a:ext uri="{FF2B5EF4-FFF2-40B4-BE49-F238E27FC236}">
                <a16:creationId xmlns:a16="http://schemas.microsoft.com/office/drawing/2014/main" id="{97CBA4BA-2AC5-759D-196C-67CA4CAC51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199455" y="6718307"/>
            <a:ext cx="685800" cy="461772"/>
          </a:xfrm>
          <a:prstGeom prst="rect">
            <a:avLst/>
          </a:prstGeom>
        </p:spPr>
      </p:pic>
    </p:spTree>
    <p:extLst>
      <p:ext uri="{BB962C8B-B14F-4D97-AF65-F5344CB8AC3E}">
        <p14:creationId xmlns:p14="http://schemas.microsoft.com/office/powerpoint/2010/main" val="55198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urpl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4"/>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1" y="3026889"/>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2" y="6738111"/>
            <a:ext cx="2017759" cy="262366"/>
          </a:xfrm>
          <a:prstGeom prst="rect">
            <a:avLst/>
          </a:prstGeom>
        </p:spPr>
      </p:pic>
    </p:spTree>
    <p:extLst>
      <p:ext uri="{BB962C8B-B14F-4D97-AF65-F5344CB8AC3E}">
        <p14:creationId xmlns:p14="http://schemas.microsoft.com/office/powerpoint/2010/main" val="308515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777388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2" name="Picture 1" descr="Wordmark_center_Purple_HEX.png">
            <a:extLst>
              <a:ext uri="{FF2B5EF4-FFF2-40B4-BE49-F238E27FC236}">
                <a16:creationId xmlns:a16="http://schemas.microsoft.com/office/drawing/2014/main" id="{0F0A494C-4833-D7CA-2848-D19DA1B44CA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1354251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Gold_Title Slide 1">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EA2F7952-3752-4F59-A5C6-0DAFDC1D2676}"/>
              </a:ext>
            </a:extLst>
          </p:cNvPr>
          <p:cNvPicPr>
            <a:picLocks noChangeAspect="1"/>
          </p:cNvPicPr>
          <p:nvPr/>
        </p:nvPicPr>
        <p:blipFill rotWithShape="1">
          <a:blip r:embed="rId2"/>
          <a:srcRect t="15743"/>
          <a:stretch/>
        </p:blipFill>
        <p:spPr>
          <a:xfrm>
            <a:off x="0" y="0"/>
            <a:ext cx="13022990" cy="7315200"/>
          </a:xfrm>
          <a:prstGeom prst="rect">
            <a:avLst/>
          </a:prstGeom>
        </p:spPr>
      </p:pic>
      <p:sp>
        <p:nvSpPr>
          <p:cNvPr id="11" name="Rectangle 10">
            <a:extLst>
              <a:ext uri="{FF2B5EF4-FFF2-40B4-BE49-F238E27FC236}">
                <a16:creationId xmlns:a16="http://schemas.microsoft.com/office/drawing/2014/main" id="{377A460D-2624-4DC6-901D-A9841102A4B8}"/>
              </a:ext>
            </a:extLst>
          </p:cNvPr>
          <p:cNvSpPr/>
          <p:nvPr/>
        </p:nvSpPr>
        <p:spPr>
          <a:xfrm>
            <a:off x="0" y="0"/>
            <a:ext cx="13022990" cy="7315200"/>
          </a:xfrm>
          <a:prstGeom prst="rect">
            <a:avLst/>
          </a:prstGeom>
          <a:solidFill>
            <a:srgbClr val="E2CA91">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2" name="Title 1"/>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902" y="4873174"/>
            <a:ext cx="2271913" cy="198684"/>
          </a:xfrm>
          <a:prstGeom prst="rect">
            <a:avLst/>
          </a:prstGeom>
        </p:spPr>
      </p:pic>
      <p:pic>
        <p:nvPicPr>
          <p:cNvPr id="3" name="Picture 2" descr="Wordmark_center_Purple_HEX.png">
            <a:extLst>
              <a:ext uri="{FF2B5EF4-FFF2-40B4-BE49-F238E27FC236}">
                <a16:creationId xmlns:a16="http://schemas.microsoft.com/office/drawing/2014/main" id="{E83C033D-B55F-DDA9-79B8-893841B071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293379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Tree>
    <p:extLst>
      <p:ext uri="{BB962C8B-B14F-4D97-AF65-F5344CB8AC3E}">
        <p14:creationId xmlns:p14="http://schemas.microsoft.com/office/powerpoint/2010/main" val="2778270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pic>
        <p:nvPicPr>
          <p:cNvPr id="5" name="Picture 4"/>
          <p:cNvPicPr>
            <a:picLocks noChangeAspect="1"/>
          </p:cNvPicPr>
          <p:nvPr userDrawn="1"/>
        </p:nvPicPr>
        <p:blipFill>
          <a:blip r:embed="rId2"/>
          <a:stretch>
            <a:fillRect/>
          </a:stretch>
        </p:blipFill>
        <p:spPr>
          <a:xfrm>
            <a:off x="943678" y="910016"/>
            <a:ext cx="1569822" cy="102786"/>
          </a:xfrm>
          <a:prstGeom prst="rect">
            <a:avLst/>
          </a:prstGeom>
        </p:spPr>
      </p:pic>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8" name="Slide Number Placeholder 10">
            <a:extLst>
              <a:ext uri="{FF2B5EF4-FFF2-40B4-BE49-F238E27FC236}">
                <a16:creationId xmlns:a16="http://schemas.microsoft.com/office/drawing/2014/main" id="{78F71BE9-DB46-44C0-935E-5B995B95F6DB}"/>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3926502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5" y="1695"/>
                        <a:ext cx="1693" cy="1693"/>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7" y="6922425"/>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2DAA379F-56FD-4016-8B55-9764BFAF57C5}"/>
              </a:ext>
            </a:extLst>
          </p:cNvPr>
          <p:cNvPicPr>
            <a:picLocks noChangeAspect="1"/>
          </p:cNvPicPr>
          <p:nvPr userDrawn="1"/>
        </p:nvPicPr>
        <p:blipFill>
          <a:blip r:embed="rId5"/>
          <a:stretch>
            <a:fillRect/>
          </a:stretch>
        </p:blipFill>
        <p:spPr>
          <a:xfrm>
            <a:off x="702459" y="910016"/>
            <a:ext cx="1569822" cy="102786"/>
          </a:xfrm>
          <a:prstGeom prst="rect">
            <a:avLst/>
          </a:prstGeom>
        </p:spPr>
      </p:pic>
      <p:pic>
        <p:nvPicPr>
          <p:cNvPr id="7" name="Picture 6" descr="Wordmark_center_Purple_HEX.png">
            <a:extLst>
              <a:ext uri="{FF2B5EF4-FFF2-40B4-BE49-F238E27FC236}">
                <a16:creationId xmlns:a16="http://schemas.microsoft.com/office/drawing/2014/main" id="{FF9AE015-4330-45B0-AE11-435654E037F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3238659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7"/>
        <p:cNvGrpSpPr/>
        <p:nvPr/>
      </p:nvGrpSpPr>
      <p:grpSpPr>
        <a:xfrm>
          <a:off x="0" y="0"/>
          <a:ext cx="0" cy="0"/>
          <a:chOff x="0" y="0"/>
          <a:chExt cx="0" cy="0"/>
        </a:xfrm>
      </p:grpSpPr>
      <p:sp>
        <p:nvSpPr>
          <p:cNvPr id="8" name="Shape 8"/>
          <p:cNvSpPr txBox="1">
            <a:spLocks noGrp="1"/>
          </p:cNvSpPr>
          <p:nvPr>
            <p:ph type="body" idx="1"/>
          </p:nvPr>
        </p:nvSpPr>
        <p:spPr>
          <a:xfrm>
            <a:off x="955388" y="2182463"/>
            <a:ext cx="9916159" cy="2817872"/>
          </a:xfrm>
          <a:prstGeom prst="rect">
            <a:avLst/>
          </a:prstGeom>
          <a:noFill/>
          <a:ln>
            <a:noFill/>
          </a:ln>
        </p:spPr>
        <p:txBody>
          <a:bodyPr wrap="square" lIns="91425" tIns="91425" rIns="91425" bIns="91425" anchor="b" anchorCtr="0"/>
          <a:lstStyle>
            <a:lvl1pPr marL="0" marR="0" lvl="0" indent="0" algn="l" rtl="0">
              <a:lnSpc>
                <a:spcPct val="100000"/>
              </a:lnSpc>
              <a:spcBef>
                <a:spcPts val="1067"/>
              </a:spcBef>
              <a:buClr>
                <a:schemeClr val="dk1"/>
              </a:buClr>
              <a:buFont typeface="Arial"/>
              <a:buNone/>
              <a:defRPr sz="5335" b="1"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Encode Sans Black"/>
              </a:defRPr>
            </a:lvl1pPr>
            <a:lvl2pPr marL="487710" marR="0" lvl="1" indent="0" algn="l" rtl="0">
              <a:spcBef>
                <a:spcPts val="597"/>
              </a:spcBef>
              <a:buClr>
                <a:srgbClr val="E8D3A2"/>
              </a:buClr>
              <a:buFont typeface="Arial"/>
              <a:buChar char="○"/>
              <a:defRPr sz="2987" b="0" i="0" u="none" strike="noStrike" cap="none">
                <a:solidFill>
                  <a:srgbClr val="E8D3A2"/>
                </a:solidFill>
                <a:latin typeface="Encode Sans Black"/>
                <a:ea typeface="Encode Sans Black"/>
                <a:cs typeface="Encode Sans Black"/>
                <a:sym typeface="Encode Sans Black"/>
              </a:defRPr>
            </a:lvl2pPr>
            <a:lvl3pPr marL="975420" marR="0" lvl="2" indent="0" algn="l" rtl="0">
              <a:spcBef>
                <a:spcPts val="512"/>
              </a:spcBef>
              <a:buClr>
                <a:srgbClr val="E8D3A2"/>
              </a:buClr>
              <a:buFont typeface="Arial"/>
              <a:buChar char="■"/>
              <a:defRPr sz="2560" b="0" i="0" u="none" strike="noStrike" cap="none">
                <a:solidFill>
                  <a:srgbClr val="E8D3A2"/>
                </a:solidFill>
                <a:latin typeface="Encode Sans Black"/>
                <a:ea typeface="Encode Sans Black"/>
                <a:cs typeface="Encode Sans Black"/>
                <a:sym typeface="Encode Sans Black"/>
              </a:defRPr>
            </a:lvl3pPr>
            <a:lvl4pPr marL="1463132" marR="0" lvl="3"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4pPr>
            <a:lvl5pPr marL="1950842" marR="0" lvl="4" indent="0" algn="l" rtl="0">
              <a:spcBef>
                <a:spcPts val="427"/>
              </a:spcBef>
              <a:buClr>
                <a:srgbClr val="E8D3A2"/>
              </a:buClr>
              <a:buFont typeface="Arial"/>
              <a:buChar char="○"/>
              <a:defRPr sz="2133" b="0" i="0" u="none" strike="noStrike" cap="none">
                <a:solidFill>
                  <a:srgbClr val="E8D3A2"/>
                </a:solidFill>
                <a:latin typeface="Encode Sans Black"/>
                <a:ea typeface="Encode Sans Black"/>
                <a:cs typeface="Encode Sans Black"/>
                <a:sym typeface="Encode Sans Black"/>
              </a:defRPr>
            </a:lvl5pPr>
            <a:lvl6pPr marL="2682408" marR="0" lvl="5"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6pPr>
            <a:lvl7pPr marL="3170118" marR="0" lvl="6"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7pPr>
            <a:lvl8pPr marL="3657828" marR="0" lvl="7"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8pPr>
            <a:lvl9pPr marL="4145540" marR="0" lvl="8" indent="-108380" algn="l" rtl="0">
              <a:spcBef>
                <a:spcPts val="427"/>
              </a:spcBef>
              <a:buClr>
                <a:schemeClr val="dk1"/>
              </a:buClr>
              <a:buSzPct val="100000"/>
              <a:buFont typeface="Arial"/>
              <a:buChar char="•"/>
              <a:defRPr sz="2133" b="0" i="0" u="none" strike="noStrike" cap="none">
                <a:solidFill>
                  <a:schemeClr val="dk1"/>
                </a:solidFill>
                <a:latin typeface="Calibri"/>
                <a:ea typeface="Calibri"/>
                <a:cs typeface="Calibri"/>
                <a:sym typeface="Calibri"/>
              </a:defRPr>
            </a:lvl9pPr>
          </a:lstStyle>
          <a:p>
            <a:endParaRPr/>
          </a:p>
        </p:txBody>
      </p:sp>
      <p:pic>
        <p:nvPicPr>
          <p:cNvPr id="9" name="Shape 9"/>
          <p:cNvPicPr preferRelativeResize="0"/>
          <p:nvPr/>
        </p:nvPicPr>
        <p:blipFill rotWithShape="1">
          <a:blip r:embed="rId2">
            <a:alphaModFix/>
          </a:blip>
          <a:srcRect/>
          <a:stretch/>
        </p:blipFill>
        <p:spPr>
          <a:xfrm>
            <a:off x="1108570" y="5000339"/>
            <a:ext cx="2275839" cy="149012"/>
          </a:xfrm>
          <a:prstGeom prst="rect">
            <a:avLst/>
          </a:prstGeom>
          <a:noFill/>
          <a:ln>
            <a:noFill/>
          </a:ln>
        </p:spPr>
      </p:pic>
      <p:sp>
        <p:nvSpPr>
          <p:cNvPr id="7" name="Slide Number Placeholder 10">
            <a:extLst>
              <a:ext uri="{FF2B5EF4-FFF2-40B4-BE49-F238E27FC236}">
                <a16:creationId xmlns:a16="http://schemas.microsoft.com/office/drawing/2014/main" id="{2D440B6F-09BA-43C6-832A-57F4362E0F3E}"/>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1632016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955388" y="2182464"/>
            <a:ext cx="9916160" cy="2817873"/>
          </a:xfrm>
          <a:prstGeom prst="rect">
            <a:avLst/>
          </a:prstGeom>
        </p:spPr>
        <p:txBody>
          <a:bodyPr>
            <a:normAutofit/>
          </a:bodyPr>
          <a:lstStyle>
            <a:lvl1pPr marL="0" indent="0">
              <a:lnSpc>
                <a:spcPct val="100000"/>
              </a:lnSpc>
              <a:buNone/>
              <a:defRPr sz="5335" b="1"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TITLE HERE</a:t>
            </a:r>
          </a:p>
          <a:p>
            <a:pPr lvl="0"/>
            <a:r>
              <a:rPr lang="en-US"/>
              <a:t>ENCODE NORMAL</a:t>
            </a:r>
          </a:p>
          <a:p>
            <a:pPr lvl="0"/>
            <a:r>
              <a:rPr lang="en-US"/>
              <a:t>BLACK, 50 PT. </a:t>
            </a:r>
          </a:p>
        </p:txBody>
      </p:sp>
      <p:pic>
        <p:nvPicPr>
          <p:cNvPr id="3" name="Picture 2"/>
          <p:cNvPicPr>
            <a:picLocks noChangeAspect="1"/>
          </p:cNvPicPr>
          <p:nvPr userDrawn="1"/>
        </p:nvPicPr>
        <p:blipFill>
          <a:blip r:embed="rId2"/>
          <a:stretch>
            <a:fillRect/>
          </a:stretch>
        </p:blipFill>
        <p:spPr>
          <a:xfrm>
            <a:off x="1108570" y="5000337"/>
            <a:ext cx="2275840" cy="149013"/>
          </a:xfrm>
          <a:prstGeom prst="rect">
            <a:avLst/>
          </a:prstGeom>
        </p:spPr>
      </p:pic>
      <p:sp>
        <p:nvSpPr>
          <p:cNvPr id="7" name="Slide Number Placeholder 10">
            <a:extLst>
              <a:ext uri="{FF2B5EF4-FFF2-40B4-BE49-F238E27FC236}">
                <a16:creationId xmlns:a16="http://schemas.microsoft.com/office/drawing/2014/main" id="{100E6950-6D26-4962-AB43-36CB8D6AF8AC}"/>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556291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955389" y="396277"/>
            <a:ext cx="11640409" cy="499693"/>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ARIAL BLACK</a:t>
            </a:r>
          </a:p>
        </p:txBody>
      </p:sp>
      <p:sp>
        <p:nvSpPr>
          <p:cNvPr id="4" name="Text Placeholder 9"/>
          <p:cNvSpPr>
            <a:spLocks noGrp="1"/>
          </p:cNvSpPr>
          <p:nvPr>
            <p:ph type="body" sz="quarter" idx="11" hasCustomPrompt="1"/>
          </p:nvPr>
        </p:nvSpPr>
        <p:spPr>
          <a:xfrm>
            <a:off x="937681" y="1643486"/>
            <a:ext cx="11658117" cy="4895529"/>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6" name="Text Placeholder 5"/>
          <p:cNvSpPr>
            <a:spLocks noGrp="1"/>
          </p:cNvSpPr>
          <p:nvPr>
            <p:ph type="body" sz="quarter" idx="12" hasCustomPrompt="1"/>
          </p:nvPr>
        </p:nvSpPr>
        <p:spPr>
          <a:xfrm>
            <a:off x="955389" y="1108854"/>
            <a:ext cx="11640409" cy="438582"/>
          </a:xfrm>
          <a:prstGeom prst="rect">
            <a:avLst/>
          </a:prstGeom>
        </p:spPr>
        <p:txBody>
          <a:bodyPr>
            <a:noAutofit/>
          </a:bodyPr>
          <a:lstStyle>
            <a:lvl1pPr marL="0" indent="0">
              <a:lnSpc>
                <a:spcPct val="90000"/>
              </a:lnSpc>
              <a:buNone/>
              <a:defRPr sz="256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(CALIBRI LIGHT, 24 PT.)</a:t>
            </a:r>
          </a:p>
        </p:txBody>
      </p:sp>
      <p:sp>
        <p:nvSpPr>
          <p:cNvPr id="7" name="Slide Number Placeholder 10">
            <a:extLst>
              <a:ext uri="{FF2B5EF4-FFF2-40B4-BE49-F238E27FC236}">
                <a16:creationId xmlns:a16="http://schemas.microsoft.com/office/drawing/2014/main" id="{1D059199-1963-420E-8D6C-6D1537FA699A}"/>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8" name="Picture 7">
            <a:extLst>
              <a:ext uri="{FF2B5EF4-FFF2-40B4-BE49-F238E27FC236}">
                <a16:creationId xmlns:a16="http://schemas.microsoft.com/office/drawing/2014/main" id="{F9132001-8C2F-4802-B20A-1EFB92B9646D}"/>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089802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713436" y="396280"/>
            <a:ext cx="11640409" cy="477010"/>
          </a:xfrm>
          <a:prstGeom prst="rect">
            <a:avLst/>
          </a:prstGeom>
        </p:spPr>
        <p:txBody>
          <a:bodyPr>
            <a:normAutofit/>
          </a:bodyPr>
          <a:lstStyle>
            <a:lvl1pPr marL="0" indent="0">
              <a:lnSpc>
                <a:spcPct val="90000"/>
              </a:lnSpc>
              <a:buNone/>
              <a:defRPr sz="3200" b="0" i="0" baseline="0">
                <a:solidFill>
                  <a:srgbClr val="33006F"/>
                </a:solidFill>
                <a:latin typeface="Open Sans" panose="020B0606030504020204" pitchFamily="34"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6" y="1100118"/>
            <a:ext cx="11656832" cy="5417556"/>
          </a:xfrm>
          <a:prstGeom prst="rect">
            <a:avLst/>
          </a:prstGeom>
        </p:spPr>
        <p:txBody>
          <a:bodyPr/>
          <a:lstStyle>
            <a:lvl1pPr marL="365782" indent="-365782">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5" name="Slide Number Placeholder 10">
            <a:extLst>
              <a:ext uri="{FF2B5EF4-FFF2-40B4-BE49-F238E27FC236}">
                <a16:creationId xmlns:a16="http://schemas.microsoft.com/office/drawing/2014/main" id="{AE2EC6D8-DAC9-45D3-A4B8-1A4CE5BD2D49}"/>
              </a:ext>
            </a:extLst>
          </p:cNvPr>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7" name="Picture 6">
            <a:extLst>
              <a:ext uri="{FF2B5EF4-FFF2-40B4-BE49-F238E27FC236}">
                <a16:creationId xmlns:a16="http://schemas.microsoft.com/office/drawing/2014/main" id="{F27943F8-2FA9-4CB9-962D-3A78D199DBC0}"/>
              </a:ext>
            </a:extLst>
          </p:cNvPr>
          <p:cNvPicPr>
            <a:picLocks noChangeAspect="1"/>
          </p:cNvPicPr>
          <p:nvPr userDrawn="1"/>
        </p:nvPicPr>
        <p:blipFill>
          <a:blip r:embed="rId2"/>
          <a:stretch>
            <a:fillRect/>
          </a:stretch>
        </p:blipFill>
        <p:spPr>
          <a:xfrm>
            <a:off x="943678" y="910016"/>
            <a:ext cx="1569822" cy="102786"/>
          </a:xfrm>
          <a:prstGeom prst="rect">
            <a:avLst/>
          </a:prstGeom>
        </p:spPr>
      </p:pic>
    </p:spTree>
    <p:extLst>
      <p:ext uri="{BB962C8B-B14F-4D97-AF65-F5344CB8AC3E}">
        <p14:creationId xmlns:p14="http://schemas.microsoft.com/office/powerpoint/2010/main" val="4117273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2" name="Picture 1" descr="Bar_RtAngle_7502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5"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5" name="Picture 4" descr="W logo">
            <a:extLst>
              <a:ext uri="{FF2B5EF4-FFF2-40B4-BE49-F238E27FC236}">
                <a16:creationId xmlns:a16="http://schemas.microsoft.com/office/drawing/2014/main" id="{9356CDDB-ECC1-BFF4-969D-8EEBA9B601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92389" y="6218877"/>
            <a:ext cx="1371600" cy="923544"/>
          </a:xfrm>
          <a:prstGeom prst="rect">
            <a:avLst/>
          </a:prstGeom>
        </p:spPr>
      </p:pic>
    </p:spTree>
    <p:extLst>
      <p:ext uri="{BB962C8B-B14F-4D97-AF65-F5344CB8AC3E}">
        <p14:creationId xmlns:p14="http://schemas.microsoft.com/office/powerpoint/2010/main" val="5136292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006206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pic>
        <p:nvPicPr>
          <p:cNvPr id="2" name="Picture 1" descr="Wordmark_center_Purple_HEX.png">
            <a:extLst>
              <a:ext uri="{FF2B5EF4-FFF2-40B4-BE49-F238E27FC236}">
                <a16:creationId xmlns:a16="http://schemas.microsoft.com/office/drawing/2014/main" id="{9589A103-9F95-EE63-89D6-9EE6A7F4889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593014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descr="Wordmark_center_Purple_HEX.png">
            <a:extLst>
              <a:ext uri="{FF2B5EF4-FFF2-40B4-BE49-F238E27FC236}">
                <a16:creationId xmlns:a16="http://schemas.microsoft.com/office/drawing/2014/main" id="{ACF8C578-5433-9C13-0053-05BD4C8DED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18833" y="7035471"/>
            <a:ext cx="3233727" cy="163374"/>
          </a:xfrm>
          <a:prstGeom prst="rect">
            <a:avLst/>
          </a:prstGeom>
        </p:spPr>
      </p:pic>
    </p:spTree>
    <p:extLst>
      <p:ext uri="{BB962C8B-B14F-4D97-AF65-F5344CB8AC3E}">
        <p14:creationId xmlns:p14="http://schemas.microsoft.com/office/powerpoint/2010/main" val="1712890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50" y="1235056"/>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8"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0" y="6924609"/>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48" y="6738120"/>
            <a:ext cx="2335316" cy="303657"/>
          </a:xfrm>
          <a:prstGeom prst="rect">
            <a:avLst/>
          </a:prstGeom>
        </p:spPr>
      </p:pic>
    </p:spTree>
    <p:extLst>
      <p:ext uri="{BB962C8B-B14F-4D97-AF65-F5344CB8AC3E}">
        <p14:creationId xmlns:p14="http://schemas.microsoft.com/office/powerpoint/2010/main" val="2380653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13"/>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4"/>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8" y="6599039"/>
            <a:ext cx="2250270" cy="533289"/>
          </a:xfrm>
          <a:prstGeom prst="rect">
            <a:avLst/>
          </a:prstGeom>
        </p:spPr>
      </p:pic>
    </p:spTree>
    <p:extLst>
      <p:ext uri="{BB962C8B-B14F-4D97-AF65-F5344CB8AC3E}">
        <p14:creationId xmlns:p14="http://schemas.microsoft.com/office/powerpoint/2010/main" val="4260690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lank Pag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0" y="6043210"/>
            <a:ext cx="455110" cy="620004"/>
          </a:xfrm>
          <a:prstGeom prst="rect">
            <a:avLst/>
          </a:prstGeom>
        </p:spPr>
      </p:pic>
      <p:sp>
        <p:nvSpPr>
          <p:cNvPr id="23" name="Title 21"/>
          <p:cNvSpPr>
            <a:spLocks noGrp="1"/>
          </p:cNvSpPr>
          <p:nvPr>
            <p:ph type="title" hasCustomPrompt="1"/>
          </p:nvPr>
        </p:nvSpPr>
        <p:spPr>
          <a:xfrm>
            <a:off x="561418" y="457519"/>
            <a:ext cx="11705995" cy="443924"/>
          </a:xfrm>
          <a:prstGeom prst="rect">
            <a:avLst/>
          </a:prstGeom>
        </p:spPr>
        <p:txBody>
          <a:bodyPr/>
          <a:lstStyle>
            <a:lvl1pPr>
              <a:defRPr sz="3200" cap="all" baseline="0">
                <a:solidFill>
                  <a:schemeClr val="tx2"/>
                </a:solidFill>
              </a:defRPr>
            </a:lvl1pPr>
          </a:lstStyle>
          <a:p>
            <a:r>
              <a:rPr lang="en-US"/>
              <a:t>BLANK PAGE</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13218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2" y="6043211"/>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88" y="971114"/>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0" y="1540816"/>
            <a:ext cx="6037503" cy="479573"/>
          </a:xfrm>
        </p:spPr>
        <p:txBody>
          <a:bodyPr>
            <a:normAutofit/>
          </a:bodyPr>
          <a:lstStyle>
            <a:lvl1pPr marL="0" marR="0" indent="0" algn="l" defTabSz="975321"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783"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5" y="2187788"/>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88" y="2187788"/>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40470728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Page - 2 Columns">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56416" y="6043213"/>
            <a:ext cx="455110" cy="620004"/>
          </a:xfrm>
          <a:prstGeom prst="rect">
            <a:avLst/>
          </a:prstGeom>
        </p:spPr>
      </p:pic>
      <p:sp>
        <p:nvSpPr>
          <p:cNvPr id="23" name="Title 21"/>
          <p:cNvSpPr>
            <a:spLocks noGrp="1"/>
          </p:cNvSpPr>
          <p:nvPr>
            <p:ph type="title" hasCustomPrompt="1"/>
          </p:nvPr>
        </p:nvSpPr>
        <p:spPr>
          <a:xfrm>
            <a:off x="561418" y="457520"/>
            <a:ext cx="11705995" cy="443924"/>
          </a:xfrm>
          <a:prstGeom prst="rect">
            <a:avLst/>
          </a:prstGeom>
        </p:spPr>
        <p:txBody>
          <a:bodyPr/>
          <a:lstStyle>
            <a:lvl1pPr>
              <a:defRPr sz="3200" cap="all" baseline="0">
                <a:solidFill>
                  <a:schemeClr val="tx2"/>
                </a:solidFill>
              </a:defRPr>
            </a:lvl1pPr>
          </a:lstStyle>
          <a:p>
            <a:r>
              <a:rPr lang="en-US"/>
              <a:t>PAGE </a:t>
            </a:r>
            <a:r>
              <a:rPr lang="mr-IN"/>
              <a:t>–</a:t>
            </a:r>
            <a:r>
              <a:rPr lang="en-US"/>
              <a:t> 2 columns</a:t>
            </a:r>
          </a:p>
        </p:txBody>
      </p:sp>
      <p:sp>
        <p:nvSpPr>
          <p:cNvPr id="24" name="Text Placeholder 29"/>
          <p:cNvSpPr>
            <a:spLocks noGrp="1"/>
          </p:cNvSpPr>
          <p:nvPr>
            <p:ph type="body" sz="quarter" idx="13" hasCustomPrompt="1"/>
          </p:nvPr>
        </p:nvSpPr>
        <p:spPr>
          <a:xfrm>
            <a:off x="562192" y="971116"/>
            <a:ext cx="11694224" cy="409547"/>
          </a:xfrm>
        </p:spPr>
        <p:txBody>
          <a:bodyPr>
            <a:normAutofit/>
          </a:bodyPr>
          <a:lstStyle>
            <a:lvl1pPr marL="0" indent="0">
              <a:buNone/>
              <a:defRPr sz="2347" cap="all" baseline="0">
                <a:solidFill>
                  <a:schemeClr val="bg2">
                    <a:lumMod val="75000"/>
                  </a:schemeClr>
                </a:solidFill>
              </a:defRPr>
            </a:lvl1pPr>
            <a:lvl2pPr marL="487661" indent="0" algn="l">
              <a:buNone/>
              <a:defRPr cap="all" baseline="0"/>
            </a:lvl2pPr>
            <a:lvl3pPr marL="975321" indent="0">
              <a:buNone/>
              <a:defRPr/>
            </a:lvl3pPr>
            <a:lvl4pPr marL="1462982" indent="0">
              <a:buNone/>
              <a:defRPr/>
            </a:lvl4pPr>
            <a:lvl5pPr marL="1950641" indent="0">
              <a:buNone/>
              <a:defRPr/>
            </a:lvl5pPr>
          </a:lstStyle>
          <a:p>
            <a:pPr lvl="0"/>
            <a:r>
              <a:rPr lang="en-US"/>
              <a:t>SUB-TITLE GOES HERE</a:t>
            </a:r>
          </a:p>
        </p:txBody>
      </p:sp>
      <p:sp>
        <p:nvSpPr>
          <p:cNvPr id="4" name="Text Placeholder 3"/>
          <p:cNvSpPr>
            <a:spLocks noGrp="1"/>
          </p:cNvSpPr>
          <p:nvPr>
            <p:ph type="body" sz="quarter" idx="14" hasCustomPrompt="1"/>
          </p:nvPr>
        </p:nvSpPr>
        <p:spPr>
          <a:xfrm>
            <a:off x="561424" y="1540816"/>
            <a:ext cx="6037503" cy="479573"/>
          </a:xfrm>
        </p:spPr>
        <p:txBody>
          <a:bodyPr>
            <a:normAutofit/>
          </a:bodyPr>
          <a:lstStyle>
            <a:lvl1pPr marL="0" marR="0" indent="0" algn="l" defTabSz="975345" rtl="0" eaLnBrk="1" fontAlgn="auto" latinLnBrk="0" hangingPunct="1">
              <a:lnSpc>
                <a:spcPct val="100000"/>
              </a:lnSpc>
              <a:spcBef>
                <a:spcPts val="0"/>
              </a:spcBef>
              <a:spcAft>
                <a:spcPts val="0"/>
              </a:spcAft>
              <a:buClrTx/>
              <a:buSzTx/>
              <a:buFontTx/>
              <a:buNone/>
              <a:tabLst/>
              <a:defRPr sz="2347" baseline="0">
                <a:solidFill>
                  <a:schemeClr val="tx2"/>
                </a:solidFill>
              </a:defRPr>
            </a:lvl1pPr>
          </a:lstStyle>
          <a:p>
            <a:pPr marL="0" marR="0" indent="0" algn="l" defTabSz="685800" rtl="0" eaLnBrk="1" fontAlgn="auto" latinLnBrk="0" hangingPunct="1">
              <a:lnSpc>
                <a:spcPct val="100000"/>
              </a:lnSpc>
              <a:spcBef>
                <a:spcPts val="0"/>
              </a:spcBef>
              <a:spcAft>
                <a:spcPts val="0"/>
              </a:spcAft>
              <a:buClrTx/>
              <a:buSzTx/>
              <a:buFontTx/>
              <a:buNone/>
              <a:tabLst/>
              <a:defRPr/>
            </a:pPr>
            <a:r>
              <a:rPr lang="en-US" sz="2347">
                <a:solidFill>
                  <a:schemeClr val="tx1"/>
                </a:solidFill>
                <a:latin typeface="+mn-lt"/>
                <a:cs typeface="Arial"/>
              </a:rPr>
              <a:t>Content Title</a:t>
            </a:r>
          </a:p>
        </p:txBody>
      </p:sp>
      <p:sp>
        <p:nvSpPr>
          <p:cNvPr id="3" name="Text Placeholder 2"/>
          <p:cNvSpPr>
            <a:spLocks noGrp="1"/>
          </p:cNvSpPr>
          <p:nvPr>
            <p:ph type="body" sz="quarter" idx="15" hasCustomPrompt="1"/>
          </p:nvPr>
        </p:nvSpPr>
        <p:spPr>
          <a:xfrm>
            <a:off x="6840739" y="2187789"/>
            <a:ext cx="5870787" cy="4531361"/>
          </a:xfrm>
        </p:spPr>
        <p:txBody>
          <a:bodyPr>
            <a:normAutofit/>
          </a:bodyPr>
          <a:lstStyle>
            <a:lvl1pPr marL="0" indent="0">
              <a:buFont typeface="Arial" charset="0"/>
              <a:buNone/>
              <a:defRPr sz="1920" baseline="0">
                <a:solidFill>
                  <a:schemeClr val="tx2"/>
                </a:solidFill>
              </a:defRPr>
            </a:lvl1pPr>
          </a:lstStyle>
          <a:p>
            <a:r>
              <a:rPr lang="en-CA" sz="1920">
                <a:solidFill>
                  <a:schemeClr val="tx1"/>
                </a:solidFill>
                <a:latin typeface="Arial" charset="0"/>
                <a:ea typeface="Arial" charset="0"/>
                <a:cs typeface="Arial" charset="0"/>
              </a:rPr>
              <a:t>Tip: The second box is here to use if you need it. Using a 2 column format helps break up line length so your content is easier to read. Or not!—it</a:t>
            </a:r>
            <a:r>
              <a:rPr lang="en-US" sz="1920" baseline="0">
                <a:solidFill>
                  <a:schemeClr val="tx1"/>
                </a:solidFill>
                <a:latin typeface="Arial" charset="0"/>
                <a:ea typeface="Arial" charset="0"/>
                <a:cs typeface="Arial" charset="0"/>
              </a:rPr>
              <a:t>’s entirely up to you.</a:t>
            </a:r>
            <a:endParaRPr lang="en-CA" sz="1920">
              <a:solidFill>
                <a:schemeClr val="tx1"/>
              </a:solidFill>
              <a:latin typeface="Arial" charset="0"/>
              <a:ea typeface="Arial" charset="0"/>
              <a:cs typeface="Arial" charset="0"/>
            </a:endParaRPr>
          </a:p>
        </p:txBody>
      </p:sp>
      <p:sp>
        <p:nvSpPr>
          <p:cNvPr id="6" name="Text Placeholder 5"/>
          <p:cNvSpPr>
            <a:spLocks noGrp="1"/>
          </p:cNvSpPr>
          <p:nvPr>
            <p:ph type="body" sz="quarter" idx="16" hasCustomPrompt="1"/>
          </p:nvPr>
        </p:nvSpPr>
        <p:spPr>
          <a:xfrm>
            <a:off x="562192" y="2187789"/>
            <a:ext cx="6036735" cy="4531361"/>
          </a:xfrm>
        </p:spPr>
        <p:txBody>
          <a:bodyPr>
            <a:normAutofit/>
          </a:bodyPr>
          <a:lstStyle>
            <a:lvl1pPr>
              <a:defRPr sz="1920" baseline="0">
                <a:solidFill>
                  <a:schemeClr val="tx2"/>
                </a:solidFill>
              </a:defRPr>
            </a:lvl1pPr>
          </a:lstStyle>
          <a:p>
            <a:r>
              <a:rPr lang="en-US" sz="1920">
                <a:solidFill>
                  <a:schemeClr val="tx1"/>
                </a:solidFill>
                <a:latin typeface="Arial" charset="0"/>
                <a:ea typeface="Arial" charset="0"/>
                <a:cs typeface="Arial" charset="0"/>
              </a:rPr>
              <a:t>You might put</a:t>
            </a:r>
            <a:r>
              <a:rPr lang="en-US" sz="1920" baseline="0">
                <a:solidFill>
                  <a:schemeClr val="tx1"/>
                </a:solidFill>
                <a:latin typeface="Arial" charset="0"/>
                <a:ea typeface="Arial" charset="0"/>
                <a:cs typeface="Arial" charset="0"/>
              </a:rPr>
              <a:t> an introduction to a bulleted list here, with a list to follow. </a:t>
            </a:r>
            <a:r>
              <a:rPr lang="en-CA" sz="1920" baseline="0">
                <a:solidFill>
                  <a:schemeClr val="tx1"/>
                </a:solidFill>
                <a:latin typeface="Arial" charset="0"/>
                <a:ea typeface="Arial" charset="0"/>
                <a:cs typeface="Arial" charset="0"/>
              </a:rPr>
              <a:t>O</a:t>
            </a:r>
            <a:r>
              <a:rPr lang="en-US" sz="1920" baseline="0">
                <a:solidFill>
                  <a:schemeClr val="tx1"/>
                </a:solidFill>
                <a:latin typeface="Arial" charset="0"/>
                <a:ea typeface="Arial" charset="0"/>
                <a:cs typeface="Arial" charset="0"/>
              </a:rPr>
              <a:t>r you might simply delete some of these items and use this entire page for other free-form content.</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6900690"/>
            <a:ext cx="13004801" cy="414510"/>
          </a:xfrm>
          <a:prstGeom prst="rect">
            <a:avLst/>
          </a:prstGeom>
        </p:spPr>
      </p:pic>
      <p:sp>
        <p:nvSpPr>
          <p:cNvPr id="25" name="Slide Number Placeholder 5"/>
          <p:cNvSpPr>
            <a:spLocks noGrp="1"/>
          </p:cNvSpPr>
          <p:nvPr>
            <p:ph type="sldNum" sz="quarter" idx="12"/>
          </p:nvPr>
        </p:nvSpPr>
        <p:spPr>
          <a:xfrm>
            <a:off x="12327745" y="6967940"/>
            <a:ext cx="514495" cy="389467"/>
          </a:xfrm>
          <a:prstGeom prst="rect">
            <a:avLst/>
          </a:prstGeom>
        </p:spPr>
        <p:txBody>
          <a:bodyPr/>
          <a:lstStyle>
            <a:lvl1pPr>
              <a:defRPr sz="1280">
                <a:solidFill>
                  <a:schemeClr val="bg1"/>
                </a:solidFill>
                <a:latin typeface="Arial" charset="0"/>
                <a:ea typeface="Arial" charset="0"/>
                <a:cs typeface="Arial" charset="0"/>
              </a:defRPr>
            </a:lvl1pPr>
          </a:lstStyle>
          <a:p>
            <a:pPr algn="r"/>
            <a:fld id="{7E24346F-718D-BC48-AE0E-A004798A23A9}" type="slidenum">
              <a:rPr lang="en-US" smtClean="0"/>
              <a:pPr algn="r"/>
              <a:t>‹#›</a:t>
            </a:fld>
            <a:endParaRPr lang="en-US"/>
          </a:p>
        </p:txBody>
      </p:sp>
      <p:sp>
        <p:nvSpPr>
          <p:cNvPr id="26" name="Footer Placeholder 4"/>
          <p:cNvSpPr>
            <a:spLocks noGrp="1"/>
          </p:cNvSpPr>
          <p:nvPr>
            <p:ph type="ftr" sz="quarter" idx="11"/>
          </p:nvPr>
        </p:nvSpPr>
        <p:spPr>
          <a:xfrm>
            <a:off x="7938627" y="6967940"/>
            <a:ext cx="4389120" cy="389467"/>
          </a:xfrm>
          <a:prstGeom prst="rect">
            <a:avLst/>
          </a:prstGeom>
        </p:spPr>
        <p:txBody>
          <a:bodyPr/>
          <a:lstStyle>
            <a:lvl1pPr algn="r">
              <a:defRPr sz="1280">
                <a:solidFill>
                  <a:schemeClr val="bg1"/>
                </a:solidFill>
              </a:defRPr>
            </a:lvl1pPr>
          </a:lstStyle>
          <a:p>
            <a:endParaRPr lang="en-US"/>
          </a:p>
        </p:txBody>
      </p:sp>
    </p:spTree>
    <p:extLst>
      <p:ext uri="{BB962C8B-B14F-4D97-AF65-F5344CB8AC3E}">
        <p14:creationId xmlns:p14="http://schemas.microsoft.com/office/powerpoint/2010/main" val="27576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7"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176103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3"/>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4" y="6749922"/>
            <a:ext cx="2242596" cy="513866"/>
          </a:xfrm>
          <a:prstGeom prst="rect">
            <a:avLst/>
          </a:prstGeom>
        </p:spPr>
      </p:pic>
    </p:spTree>
    <p:extLst>
      <p:ext uri="{BB962C8B-B14F-4D97-AF65-F5344CB8AC3E}">
        <p14:creationId xmlns:p14="http://schemas.microsoft.com/office/powerpoint/2010/main" val="3266907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780846" y="1232526"/>
            <a:ext cx="1569822" cy="137048"/>
          </a:xfrm>
          <a:prstGeom prst="rect">
            <a:avLst/>
          </a:prstGeom>
        </p:spPr>
      </p:pic>
      <p:sp>
        <p:nvSpPr>
          <p:cNvPr id="2" name="Title 1"/>
          <p:cNvSpPr>
            <a:spLocks noGrp="1"/>
          </p:cNvSpPr>
          <p:nvPr>
            <p:ph type="title" hasCustomPrompt="1"/>
          </p:nvPr>
        </p:nvSpPr>
        <p:spPr>
          <a:xfrm>
            <a:off x="654755" y="525845"/>
            <a:ext cx="11622699"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endParaRPr lang="en-US"/>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mn-l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3"/>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228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16473345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98A7-9ECA-97DA-C8D2-97AADA606F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38E92-A7C0-C914-BEB0-444CCBDED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E4F862-BBB7-EA59-8815-E8842B341813}"/>
              </a:ext>
            </a:extLst>
          </p:cNvPr>
          <p:cNvSpPr>
            <a:spLocks noGrp="1"/>
          </p:cNvSpPr>
          <p:nvPr>
            <p:ph type="dt" sz="half" idx="10"/>
          </p:nvPr>
        </p:nvSpPr>
        <p:spPr/>
        <p:txBody>
          <a:bodyPr/>
          <a:lstStyle/>
          <a:p>
            <a:fld id="{17988099-32B5-4A36-8DFD-FBE07A9DD641}" type="datetimeFigureOut">
              <a:rPr lang="en-US" smtClean="0"/>
              <a:t>11/12/2024</a:t>
            </a:fld>
            <a:endParaRPr lang="en-US"/>
          </a:p>
        </p:txBody>
      </p:sp>
      <p:sp>
        <p:nvSpPr>
          <p:cNvPr id="5" name="Footer Placeholder 4">
            <a:extLst>
              <a:ext uri="{FF2B5EF4-FFF2-40B4-BE49-F238E27FC236}">
                <a16:creationId xmlns:a16="http://schemas.microsoft.com/office/drawing/2014/main" id="{D0EB4288-4359-3F9E-1333-F66CEE7C2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DE2649-DC30-3944-7EBC-891D3E0743DB}"/>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16749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744042" y="8670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210436"/>
            <a:ext cx="11658118" cy="706685"/>
          </a:xfrm>
          <a:prstGeom prst="rect">
            <a:avLst/>
          </a:prstGeom>
        </p:spPr>
        <p:txBody>
          <a:bodyPr anchor="b"/>
          <a:lstStyle>
            <a:lvl1pPr algn="l">
              <a:defRPr sz="4267" b="1" i="0" cap="all" baseline="0">
                <a:solidFill>
                  <a:srgbClr val="7030A0"/>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mn-l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6280218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B8C-6D02-BB28-7CC5-2C47B035DFE1}"/>
              </a:ext>
            </a:extLst>
          </p:cNvPr>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DBAFE5FA-C560-CD6C-BF85-12FEDD159E56}"/>
              </a:ext>
            </a:extLst>
          </p:cNvPr>
          <p:cNvSpPr>
            <a:spLocks noGrp="1"/>
          </p:cNvSpPr>
          <p:nvPr>
            <p:ph type="subTitle" idx="1"/>
          </p:nvPr>
        </p:nvSpPr>
        <p:spPr>
          <a:xfrm>
            <a:off x="1625600" y="3842173"/>
            <a:ext cx="9753600" cy="1766147"/>
          </a:xfrm>
        </p:spPr>
        <p:txBody>
          <a:bodyPr/>
          <a:lstStyle>
            <a:lvl1pPr marL="0" indent="0" algn="ctr">
              <a:buNone/>
              <a:defRPr sz="2560"/>
            </a:lvl1pPr>
            <a:lvl2pPr marL="487661" indent="0" algn="ctr">
              <a:buNone/>
              <a:defRPr sz="2133"/>
            </a:lvl2pPr>
            <a:lvl3pPr marL="975321" indent="0" algn="ctr">
              <a:buNone/>
              <a:defRPr sz="1920"/>
            </a:lvl3pPr>
            <a:lvl4pPr marL="1462982" indent="0" algn="ctr">
              <a:buNone/>
              <a:defRPr sz="1707"/>
            </a:lvl4pPr>
            <a:lvl5pPr marL="1950641" indent="0" algn="ctr">
              <a:buNone/>
              <a:defRPr sz="1707"/>
            </a:lvl5pPr>
            <a:lvl6pPr marL="2438301" indent="0" algn="ctr">
              <a:buNone/>
              <a:defRPr sz="1707"/>
            </a:lvl6pPr>
            <a:lvl7pPr marL="2925960" indent="0" algn="ctr">
              <a:buNone/>
              <a:defRPr sz="1707"/>
            </a:lvl7pPr>
            <a:lvl8pPr marL="3413621" indent="0" algn="ctr">
              <a:buNone/>
              <a:defRPr sz="1707"/>
            </a:lvl8pPr>
            <a:lvl9pPr marL="390128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8DEAF085-FF6C-5950-A4B4-DE3FFD895B5D}"/>
              </a:ext>
            </a:extLst>
          </p:cNvPr>
          <p:cNvSpPr>
            <a:spLocks noGrp="1"/>
          </p:cNvSpPr>
          <p:nvPr>
            <p:ph type="dt" sz="half" idx="10"/>
          </p:nvPr>
        </p:nvSpPr>
        <p:spPr/>
        <p:txBody>
          <a:bodyPr/>
          <a:lstStyle/>
          <a:p>
            <a:fld id="{17988099-32B5-4A36-8DFD-FBE07A9DD641}" type="datetimeFigureOut">
              <a:rPr lang="en-US" smtClean="0"/>
              <a:t>11/12/2024</a:t>
            </a:fld>
            <a:endParaRPr lang="en-US"/>
          </a:p>
        </p:txBody>
      </p:sp>
      <p:sp>
        <p:nvSpPr>
          <p:cNvPr id="5" name="Footer Placeholder 4">
            <a:extLst>
              <a:ext uri="{FF2B5EF4-FFF2-40B4-BE49-F238E27FC236}">
                <a16:creationId xmlns:a16="http://schemas.microsoft.com/office/drawing/2014/main" id="{03A18566-2962-E0DD-756A-A00BA6FF4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CBD6B-AB27-B609-9948-9E56AF6CCF5A}"/>
              </a:ext>
            </a:extLst>
          </p:cNvPr>
          <p:cNvSpPr>
            <a:spLocks noGrp="1"/>
          </p:cNvSpPr>
          <p:nvPr>
            <p:ph type="sldNum" sz="quarter" idx="12"/>
          </p:nvPr>
        </p:nvSpPr>
        <p:spPr/>
        <p:txBody>
          <a:bodyPr/>
          <a:lstStyle/>
          <a:p>
            <a:fld id="{2A50FE64-594E-4788-AA1F-9CB9F2376DA1}" type="slidenum">
              <a:rPr lang="en-US" smtClean="0"/>
              <a:t>‹#›</a:t>
            </a:fld>
            <a:endParaRPr lang="en-US"/>
          </a:p>
        </p:txBody>
      </p:sp>
    </p:spTree>
    <p:extLst>
      <p:ext uri="{BB962C8B-B14F-4D97-AF65-F5344CB8AC3E}">
        <p14:creationId xmlns:p14="http://schemas.microsoft.com/office/powerpoint/2010/main" val="9266372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White_Title Slide 1">
    <p:bg>
      <p:bgRef idx="1001">
        <a:schemeClr val="bg2"/>
      </p:bgRef>
    </p:bg>
    <p:spTree>
      <p:nvGrpSpPr>
        <p:cNvPr id="1" name=""/>
        <p:cNvGrpSpPr/>
        <p:nvPr/>
      </p:nvGrpSpPr>
      <p:grpSpPr>
        <a:xfrm>
          <a:off x="0" y="0"/>
          <a:ext cx="0" cy="0"/>
          <a:chOff x="0" y="0"/>
          <a:chExt cx="0" cy="0"/>
        </a:xfrm>
      </p:grpSpPr>
      <p:pic>
        <p:nvPicPr>
          <p:cNvPr id="7" name="Picture 6" descr="A black and white photo of a building&#10;&#10;Description automatically generated">
            <a:extLst>
              <a:ext uri="{FF2B5EF4-FFF2-40B4-BE49-F238E27FC236}">
                <a16:creationId xmlns:a16="http://schemas.microsoft.com/office/drawing/2014/main" id="{91403BB8-FE22-414F-A7DC-5173D93AB0F2}"/>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97842081-A822-4595-A3C9-CE9A74968A5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a:extLst>
              <a:ext uri="{FF2B5EF4-FFF2-40B4-BE49-F238E27FC236}">
                <a16:creationId xmlns:a16="http://schemas.microsoft.com/office/drawing/2014/main" id="{EB6A24A3-2469-4535-BF17-D9151C7F0BAC}"/>
              </a:ext>
            </a:extLst>
          </p:cNvPr>
          <p:cNvPicPr>
            <a:picLocks noChangeAspect="1"/>
          </p:cNvPicPr>
          <p:nvPr userDrawn="1"/>
        </p:nvPicPr>
        <p:blipFill>
          <a:blip r:embed="rId3"/>
          <a:stretch>
            <a:fillRect/>
          </a:stretch>
        </p:blipFill>
        <p:spPr>
          <a:xfrm>
            <a:off x="807937" y="4873174"/>
            <a:ext cx="2275840" cy="198684"/>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5D54573B-D5B6-4023-A486-E86DF7872F5A}"/>
              </a:ext>
            </a:extLst>
          </p:cNvPr>
          <p:cNvPicPr>
            <a:picLocks noChangeAspect="1"/>
          </p:cNvPicPr>
          <p:nvPr userDrawn="1"/>
        </p:nvPicPr>
        <p:blipFill>
          <a:blip r:embed="rId4"/>
          <a:stretch>
            <a:fillRect/>
          </a:stretch>
        </p:blipFill>
        <p:spPr>
          <a:xfrm>
            <a:off x="9389523" y="6249611"/>
            <a:ext cx="2993847" cy="727229"/>
          </a:xfrm>
          <a:prstGeom prst="rect">
            <a:avLst/>
          </a:prstGeom>
        </p:spPr>
      </p:pic>
      <p:sp>
        <p:nvSpPr>
          <p:cNvPr id="13" name="Title 1">
            <a:extLst>
              <a:ext uri="{FF2B5EF4-FFF2-40B4-BE49-F238E27FC236}">
                <a16:creationId xmlns:a16="http://schemas.microsoft.com/office/drawing/2014/main" id="{A7C40198-6921-470E-8BB0-E8DA1FC2A5D4}"/>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UWFT PPT TEMPLATE</a:t>
            </a:r>
          </a:p>
        </p:txBody>
      </p:sp>
    </p:spTree>
    <p:extLst>
      <p:ext uri="{BB962C8B-B14F-4D97-AF65-F5344CB8AC3E}">
        <p14:creationId xmlns:p14="http://schemas.microsoft.com/office/powerpoint/2010/main" val="371001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8401AF7D-5279-41C7-BF89-45A1E46B01CD}"/>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2" name="Rectangle 11">
            <a:extLst>
              <a:ext uri="{FF2B5EF4-FFF2-40B4-BE49-F238E27FC236}">
                <a16:creationId xmlns:a16="http://schemas.microsoft.com/office/drawing/2014/main" id="{9A368F04-4CDB-40B3-9081-CC1794EAA545}"/>
              </a:ext>
            </a:extLst>
          </p:cNvPr>
          <p:cNvSpPr/>
          <p:nvPr userDrawn="1"/>
        </p:nvSpPr>
        <p:spPr>
          <a:xfrm>
            <a:off x="2"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3"/>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4"/>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5"/>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1709323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F5D961D-A110-46E3-9A8E-CD8C6D050B48}"/>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D31FDD31-55CC-498E-B380-86658AA9A7C5}"/>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3" name="Picture 12" descr="A screenshot of a cell phone&#10;&#10;Description automatically generated">
            <a:extLst>
              <a:ext uri="{FF2B5EF4-FFF2-40B4-BE49-F238E27FC236}">
                <a16:creationId xmlns:a16="http://schemas.microsoft.com/office/drawing/2014/main" id="{C79536C7-D87B-41F2-87B1-CA35D6252720}"/>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4" name="Text Placeholder 5">
            <a:extLst>
              <a:ext uri="{FF2B5EF4-FFF2-40B4-BE49-F238E27FC236}">
                <a16:creationId xmlns:a16="http://schemas.microsoft.com/office/drawing/2014/main" id="{63D6390A-DAED-4A47-B7D5-0C5D43422C07}"/>
              </a:ext>
            </a:extLst>
          </p:cNvPr>
          <p:cNvSpPr>
            <a:spLocks noGrp="1"/>
          </p:cNvSpPr>
          <p:nvPr>
            <p:ph type="body" sz="quarter" idx="12" hasCustomPrompt="1"/>
          </p:nvPr>
        </p:nvSpPr>
        <p:spPr>
          <a:xfrm>
            <a:off x="637048" y="1773194"/>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7" name="Slide Number Placeholder 2">
            <a:extLst>
              <a:ext uri="{FF2B5EF4-FFF2-40B4-BE49-F238E27FC236}">
                <a16:creationId xmlns:a16="http://schemas.microsoft.com/office/drawing/2014/main" id="{0F563B1E-89A1-4FA3-9240-3D03D6F93CE1}"/>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sp>
        <p:nvSpPr>
          <p:cNvPr id="19" name="Text Placeholder 9">
            <a:extLst>
              <a:ext uri="{FF2B5EF4-FFF2-40B4-BE49-F238E27FC236}">
                <a16:creationId xmlns:a16="http://schemas.microsoft.com/office/drawing/2014/main" id="{B8E40DE9-6EB0-4F70-9A67-CE64F1659938}"/>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8" name="Picture 7" descr="A close up of a logo&#10;&#10;Description automatically generated">
            <a:extLst>
              <a:ext uri="{FF2B5EF4-FFF2-40B4-BE49-F238E27FC236}">
                <a16:creationId xmlns:a16="http://schemas.microsoft.com/office/drawing/2014/main" id="{8BBE3CB1-85B5-4757-B841-BEA01AD58912}"/>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2693353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userDrawn="1"/>
        </p:nvPicPr>
        <p:blipFill>
          <a:blip r:embed="rId2"/>
          <a:stretch>
            <a:fillRect/>
          </a:stretch>
        </p:blipFill>
        <p:spPr>
          <a:xfrm>
            <a:off x="780846" y="1235055"/>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619336" y="596894"/>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userDrawn="1"/>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34983123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hite_Divid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8A2689-1CBE-4BFF-B995-6B7EC13B4ED1}"/>
              </a:ext>
            </a:extLst>
          </p:cNvPr>
          <p:cNvPicPr>
            <a:picLocks noChangeAspect="1"/>
          </p:cNvPicPr>
          <p:nvPr userDrawn="1"/>
        </p:nvPicPr>
        <p:blipFill>
          <a:blip r:embed="rId2"/>
          <a:stretch>
            <a:fillRect/>
          </a:stretch>
        </p:blipFill>
        <p:spPr>
          <a:xfrm>
            <a:off x="821832" y="3666005"/>
            <a:ext cx="1569822" cy="137048"/>
          </a:xfrm>
          <a:prstGeom prst="rect">
            <a:avLst/>
          </a:prstGeom>
        </p:spPr>
      </p:pic>
      <p:sp>
        <p:nvSpPr>
          <p:cNvPr id="8" name="Title 1">
            <a:extLst>
              <a:ext uri="{FF2B5EF4-FFF2-40B4-BE49-F238E27FC236}">
                <a16:creationId xmlns:a16="http://schemas.microsoft.com/office/drawing/2014/main" id="{051FDAEC-6032-4B1C-BB06-69B39C6E465A}"/>
              </a:ext>
            </a:extLst>
          </p:cNvPr>
          <p:cNvSpPr>
            <a:spLocks noGrp="1"/>
          </p:cNvSpPr>
          <p:nvPr>
            <p:ph type="title" hasCustomPrompt="1"/>
          </p:nvPr>
        </p:nvSpPr>
        <p:spPr>
          <a:xfrm>
            <a:off x="673342" y="3009782"/>
            <a:ext cx="11658118" cy="706685"/>
          </a:xfrm>
          <a:prstGeom prst="rect">
            <a:avLst/>
          </a:prstGeom>
        </p:spPr>
        <p:txBody>
          <a:bodyPr anchor="b"/>
          <a:lstStyle>
            <a:lvl1pPr algn="l">
              <a:defRPr sz="4267" b="1" i="0" cap="none" baseline="0">
                <a:solidFill>
                  <a:schemeClr val="tx2"/>
                </a:solidFill>
                <a:latin typeface="Encode Sans Normal Black" charset="0"/>
                <a:ea typeface="Encode Sans Normal Black" charset="0"/>
                <a:cs typeface="Encode Sans Normal Black" charset="0"/>
              </a:defRPr>
            </a:lvl1pPr>
          </a:lstStyle>
          <a:p>
            <a:pPr lvl="0"/>
            <a:r>
              <a:rPr lang="en-US"/>
              <a:t>Divider Slide</a:t>
            </a:r>
          </a:p>
        </p:txBody>
      </p:sp>
      <p:pic>
        <p:nvPicPr>
          <p:cNvPr id="9" name="Picture 8" descr="A screenshot of a cell phone&#10;&#10;Description automatically generated">
            <a:extLst>
              <a:ext uri="{FF2B5EF4-FFF2-40B4-BE49-F238E27FC236}">
                <a16:creationId xmlns:a16="http://schemas.microsoft.com/office/drawing/2014/main" id="{4CC1B0FC-921C-4371-A944-F6A14F655C85}"/>
              </a:ext>
            </a:extLst>
          </p:cNvPr>
          <p:cNvPicPr>
            <a:picLocks noChangeAspect="1"/>
          </p:cNvPicPr>
          <p:nvPr userDrawn="1"/>
        </p:nvPicPr>
        <p:blipFill>
          <a:blip r:embed="rId3"/>
          <a:stretch>
            <a:fillRect/>
          </a:stretch>
        </p:blipFill>
        <p:spPr>
          <a:xfrm>
            <a:off x="9990813" y="6738111"/>
            <a:ext cx="2017759" cy="262366"/>
          </a:xfrm>
          <a:prstGeom prst="rect">
            <a:avLst/>
          </a:prstGeom>
        </p:spPr>
      </p:pic>
      <p:pic>
        <p:nvPicPr>
          <p:cNvPr id="6" name="Picture 5" descr="A close up of a logo&#10;&#10;Description automatically generated">
            <a:extLst>
              <a:ext uri="{FF2B5EF4-FFF2-40B4-BE49-F238E27FC236}">
                <a16:creationId xmlns:a16="http://schemas.microsoft.com/office/drawing/2014/main" id="{EDCDF131-7513-40D8-96A4-52EDD98C0A1E}"/>
              </a:ext>
            </a:extLst>
          </p:cNvPr>
          <p:cNvPicPr>
            <a:picLocks noChangeAspect="1"/>
          </p:cNvPicPr>
          <p:nvPr userDrawn="1"/>
        </p:nvPicPr>
        <p:blipFill>
          <a:blip r:embed="rId4"/>
          <a:stretch>
            <a:fillRect/>
          </a:stretch>
        </p:blipFill>
        <p:spPr>
          <a:xfrm>
            <a:off x="9959850" y="6738119"/>
            <a:ext cx="2335316" cy="303657"/>
          </a:xfrm>
          <a:prstGeom prst="rect">
            <a:avLst/>
          </a:prstGeom>
        </p:spPr>
      </p:pic>
    </p:spTree>
    <p:extLst>
      <p:ext uri="{BB962C8B-B14F-4D97-AF65-F5344CB8AC3E}">
        <p14:creationId xmlns:p14="http://schemas.microsoft.com/office/powerpoint/2010/main" val="41007017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4B6E0-EED1-489D-A05E-A10EC427A243}"/>
              </a:ext>
            </a:extLst>
          </p:cNvPr>
          <p:cNvSpPr>
            <a:spLocks noGrp="1"/>
          </p:cNvSpPr>
          <p:nvPr>
            <p:ph type="sldNum" sz="quarter" idx="10"/>
          </p:nvPr>
        </p:nvSpPr>
        <p:spPr/>
        <p:txBody>
          <a:bodyPr/>
          <a:lstStyle/>
          <a:p>
            <a:fld id="{93E8EAA6-CCD6-4D76-BEB9-BF301FD6F114}" type="slidenum">
              <a:rPr lang="en-US" smtClean="0"/>
              <a:pPr/>
              <a:t>‹#›</a:t>
            </a:fld>
            <a:endParaRPr lang="en-US"/>
          </a:p>
        </p:txBody>
      </p:sp>
    </p:spTree>
    <p:extLst>
      <p:ext uri="{BB962C8B-B14F-4D97-AF65-F5344CB8AC3E}">
        <p14:creationId xmlns:p14="http://schemas.microsoft.com/office/powerpoint/2010/main" val="50206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White_Graphics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5B8508-C281-42AF-AC76-3B09D0C085BA}"/>
              </a:ext>
            </a:extLst>
          </p:cNvPr>
          <p:cNvPicPr>
            <a:picLocks noChangeAspect="1"/>
          </p:cNvPicPr>
          <p:nvPr/>
        </p:nvPicPr>
        <p:blipFill>
          <a:blip r:embed="rId2"/>
          <a:stretch>
            <a:fillRect/>
          </a:stretch>
        </p:blipFill>
        <p:spPr>
          <a:xfrm>
            <a:off x="821832" y="716501"/>
            <a:ext cx="1569822" cy="137048"/>
          </a:xfrm>
          <a:prstGeom prst="rect">
            <a:avLst/>
          </a:prstGeom>
        </p:spPr>
      </p:pic>
      <p:sp>
        <p:nvSpPr>
          <p:cNvPr id="11" name="Title 1">
            <a:extLst>
              <a:ext uri="{FF2B5EF4-FFF2-40B4-BE49-F238E27FC236}">
                <a16:creationId xmlns:a16="http://schemas.microsoft.com/office/drawing/2014/main" id="{B7C326E5-7F62-42C5-9B7A-AA562D0025E3}"/>
              </a:ext>
            </a:extLst>
          </p:cNvPr>
          <p:cNvSpPr>
            <a:spLocks noGrp="1"/>
          </p:cNvSpPr>
          <p:nvPr>
            <p:ph type="title" hasCustomPrompt="1"/>
          </p:nvPr>
        </p:nvSpPr>
        <p:spPr>
          <a:xfrm>
            <a:off x="524851" y="47215"/>
            <a:ext cx="11658118" cy="706685"/>
          </a:xfrm>
          <a:prstGeom prst="rect">
            <a:avLst/>
          </a:prstGeom>
        </p:spPr>
        <p:txBody>
          <a:bodyPr anchor="b"/>
          <a:lstStyle>
            <a:lvl1pPr algn="l">
              <a:defRPr sz="4267" b="1" i="0" cap="all" baseline="0">
                <a:solidFill>
                  <a:schemeClr val="tx2"/>
                </a:solidFill>
                <a:latin typeface="Encode Sans Normal Black" charset="0"/>
                <a:ea typeface="Encode Sans Normal Black" charset="0"/>
                <a:cs typeface="Encode Sans Normal Black" charset="0"/>
              </a:defRPr>
            </a:lvl1pPr>
          </a:lstStyle>
          <a:p>
            <a:pPr lvl="0"/>
            <a:r>
              <a:rPr lang="en-US"/>
              <a:t>HEADER HERE </a:t>
            </a:r>
          </a:p>
        </p:txBody>
      </p:sp>
      <p:pic>
        <p:nvPicPr>
          <p:cNvPr id="12" name="Picture 11" descr="A screenshot of a cell phone&#10;&#10;Description automatically generated">
            <a:extLst>
              <a:ext uri="{FF2B5EF4-FFF2-40B4-BE49-F238E27FC236}">
                <a16:creationId xmlns:a16="http://schemas.microsoft.com/office/drawing/2014/main" id="{74C8CCF3-BF2E-43C5-B7BC-939E28D5D396}"/>
              </a:ext>
            </a:extLst>
          </p:cNvPr>
          <p:cNvPicPr>
            <a:picLocks noChangeAspect="1"/>
          </p:cNvPicPr>
          <p:nvPr/>
        </p:nvPicPr>
        <p:blipFill>
          <a:blip r:embed="rId3"/>
          <a:stretch>
            <a:fillRect/>
          </a:stretch>
        </p:blipFill>
        <p:spPr>
          <a:xfrm>
            <a:off x="9990813" y="6738111"/>
            <a:ext cx="2017759" cy="262366"/>
          </a:xfrm>
          <a:prstGeom prst="rect">
            <a:avLst/>
          </a:prstGeom>
        </p:spPr>
      </p:pic>
      <p:sp>
        <p:nvSpPr>
          <p:cNvPr id="13" name="Chart Placeholder 11">
            <a:extLst>
              <a:ext uri="{FF2B5EF4-FFF2-40B4-BE49-F238E27FC236}">
                <a16:creationId xmlns:a16="http://schemas.microsoft.com/office/drawing/2014/main" id="{EFCD498D-D419-4FB2-BEE1-70FFC1BC9D72}"/>
              </a:ext>
            </a:extLst>
          </p:cNvPr>
          <p:cNvSpPr>
            <a:spLocks noGrp="1"/>
          </p:cNvSpPr>
          <p:nvPr>
            <p:ph type="chart" sz="quarter" idx="12" hasCustomPrompt="1"/>
          </p:nvPr>
        </p:nvSpPr>
        <p:spPr>
          <a:xfrm>
            <a:off x="654756" y="1557442"/>
            <a:ext cx="11640408" cy="5061073"/>
          </a:xfrm>
          <a:prstGeom prst="rect">
            <a:avLst/>
          </a:prstGeom>
        </p:spPr>
        <p:txBody>
          <a:bodyPr>
            <a:normAutofit/>
          </a:bodyPr>
          <a:lstStyle>
            <a:lvl1pPr marL="0" indent="0">
              <a:buNone/>
              <a:defRPr sz="3413" b="0" i="1" baseline="0">
                <a:solidFill>
                  <a:schemeClr val="tx2"/>
                </a:solidFill>
                <a:latin typeface="Open Sans Light"/>
                <a:cs typeface="Open Sans Light"/>
              </a:defRPr>
            </a:lvl1pPr>
          </a:lstStyle>
          <a:p>
            <a:r>
              <a:rPr lang="en-US"/>
              <a:t>Graphics can go here – </a:t>
            </a:r>
            <a:br>
              <a:rPr lang="en-US"/>
            </a:br>
            <a:r>
              <a:rPr lang="en-US"/>
              <a:t>replace this box with your image or chart</a:t>
            </a:r>
          </a:p>
        </p:txBody>
      </p:sp>
      <p:sp>
        <p:nvSpPr>
          <p:cNvPr id="14" name="Slide Number Placeholder 2">
            <a:extLst>
              <a:ext uri="{FF2B5EF4-FFF2-40B4-BE49-F238E27FC236}">
                <a16:creationId xmlns:a16="http://schemas.microsoft.com/office/drawing/2014/main" id="{914D78C1-0F41-4F95-9D1C-C374193F1AE8}"/>
              </a:ext>
            </a:extLst>
          </p:cNvPr>
          <p:cNvSpPr>
            <a:spLocks noGrp="1"/>
          </p:cNvSpPr>
          <p:nvPr>
            <p:ph type="sldNum" sz="quarter" idx="13"/>
          </p:nvPr>
        </p:nvSpPr>
        <p:spPr>
          <a:xfrm>
            <a:off x="1" y="6924607"/>
            <a:ext cx="821831" cy="390595"/>
          </a:xfrm>
          <a:prstGeom prst="rect">
            <a:avLst/>
          </a:prstGeom>
        </p:spPr>
        <p:txBody>
          <a:bodyPr/>
          <a:lstStyle>
            <a:lvl1pPr>
              <a:defRPr sz="1707">
                <a:solidFill>
                  <a:schemeClr val="tx2"/>
                </a:solidFill>
              </a:defRPr>
            </a:lvl1pPr>
          </a:lstStyle>
          <a:p>
            <a:fld id="{5FC2A098-C205-46C9-9A6D-EB2B2028999B}" type="slidenum">
              <a:rPr lang="en-US" smtClean="0"/>
              <a:pPr/>
              <a:t>‹#›</a:t>
            </a:fld>
            <a:endParaRPr lang="en-US"/>
          </a:p>
        </p:txBody>
      </p:sp>
      <p:pic>
        <p:nvPicPr>
          <p:cNvPr id="7" name="Picture 6" descr="A close up of a logo&#10;&#10;Description automatically generated">
            <a:extLst>
              <a:ext uri="{FF2B5EF4-FFF2-40B4-BE49-F238E27FC236}">
                <a16:creationId xmlns:a16="http://schemas.microsoft.com/office/drawing/2014/main" id="{7B319BCE-D145-41FD-8BCA-7837AFF50AF9}"/>
              </a:ext>
            </a:extLst>
          </p:cNvPr>
          <p:cNvPicPr>
            <a:picLocks noChangeAspect="1"/>
          </p:cNvPicPr>
          <p:nvPr/>
        </p:nvPicPr>
        <p:blipFill>
          <a:blip r:embed="rId4"/>
          <a:stretch>
            <a:fillRect/>
          </a:stretch>
        </p:blipFill>
        <p:spPr>
          <a:xfrm>
            <a:off x="9959850" y="6738119"/>
            <a:ext cx="2335316" cy="303657"/>
          </a:xfrm>
          <a:prstGeom prst="rect">
            <a:avLst/>
          </a:prstGeom>
        </p:spPr>
      </p:pic>
      <p:sp>
        <p:nvSpPr>
          <p:cNvPr id="3" name="Text Placeholder 2">
            <a:extLst>
              <a:ext uri="{FF2B5EF4-FFF2-40B4-BE49-F238E27FC236}">
                <a16:creationId xmlns:a16="http://schemas.microsoft.com/office/drawing/2014/main" id="{8D0C1EFB-D411-43C8-A17F-A6FC52D98DE5}"/>
              </a:ext>
            </a:extLst>
          </p:cNvPr>
          <p:cNvSpPr>
            <a:spLocks noGrp="1"/>
          </p:cNvSpPr>
          <p:nvPr>
            <p:ph type="body" sz="quarter" idx="14"/>
          </p:nvPr>
        </p:nvSpPr>
        <p:spPr>
          <a:xfrm>
            <a:off x="4389120" y="4041987"/>
            <a:ext cx="975360" cy="9753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51465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2571921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615536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1226590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2"/>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3"/>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896" y="6599038"/>
            <a:ext cx="2250270" cy="533289"/>
          </a:xfrm>
          <a:prstGeom prst="rect">
            <a:avLst/>
          </a:prstGeom>
        </p:spPr>
      </p:pic>
    </p:spTree>
    <p:extLst>
      <p:ext uri="{BB962C8B-B14F-4D97-AF65-F5344CB8AC3E}">
        <p14:creationId xmlns:p14="http://schemas.microsoft.com/office/powerpoint/2010/main" val="7311383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32307132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207666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White_Title Slide 1">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0" y="0"/>
            <a:ext cx="1304118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7937" y="4873175"/>
            <a:ext cx="2275840" cy="198684"/>
          </a:xfrm>
          <a:prstGeom prst="rect">
            <a:avLst/>
          </a:prstGeom>
        </p:spPr>
      </p:pic>
      <p:sp>
        <p:nvSpPr>
          <p:cNvPr id="5" name="Slide Number Placeholder 4">
            <a:extLst>
              <a:ext uri="{FF2B5EF4-FFF2-40B4-BE49-F238E27FC236}">
                <a16:creationId xmlns:a16="http://schemas.microsoft.com/office/drawing/2014/main" id="{2D6670E9-D6F6-47D6-9BC5-9F07D7E02EC6}"/>
              </a:ext>
            </a:extLst>
          </p:cNvPr>
          <p:cNvSpPr>
            <a:spLocks noGrp="1"/>
          </p:cNvSpPr>
          <p:nvPr>
            <p:ph type="sldNum" sz="quarter" idx="10"/>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10" name="Title 1">
            <a:extLst>
              <a:ext uri="{FF2B5EF4-FFF2-40B4-BE49-F238E27FC236}">
                <a16:creationId xmlns:a16="http://schemas.microsoft.com/office/drawing/2014/main" id="{273D107E-ADB1-47E1-ACF9-C0E973B398AF}"/>
              </a:ext>
            </a:extLst>
          </p:cNvPr>
          <p:cNvSpPr>
            <a:spLocks noGrp="1"/>
          </p:cNvSpPr>
          <p:nvPr>
            <p:ph type="title" hasCustomPrompt="1"/>
          </p:nvPr>
        </p:nvSpPr>
        <p:spPr>
          <a:xfrm>
            <a:off x="654755" y="917325"/>
            <a:ext cx="9989035" cy="3757164"/>
          </a:xfrm>
          <a:prstGeom prst="rect">
            <a:avLst/>
          </a:prstGeom>
        </p:spPr>
        <p:txBody>
          <a:bodyPr anchor="b"/>
          <a:lstStyle>
            <a:lvl1pPr algn="l">
              <a:defRPr sz="7111" b="1" i="0" cap="all" baseline="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11" name="Picture 10" descr="A close up of a logo&#10;&#10;Description automatically generated">
            <a:extLst>
              <a:ext uri="{FF2B5EF4-FFF2-40B4-BE49-F238E27FC236}">
                <a16:creationId xmlns:a16="http://schemas.microsoft.com/office/drawing/2014/main" id="{DBA03146-095A-4C6A-8036-A9226202CC3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2" y="6599041"/>
            <a:ext cx="2250270" cy="533289"/>
          </a:xfrm>
          <a:prstGeom prst="rect">
            <a:avLst/>
          </a:prstGeom>
        </p:spPr>
      </p:pic>
    </p:spTree>
    <p:extLst>
      <p:ext uri="{BB962C8B-B14F-4D97-AF65-F5344CB8AC3E}">
        <p14:creationId xmlns:p14="http://schemas.microsoft.com/office/powerpoint/2010/main" val="28799864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6" name="Picture 15">
            <a:extLst>
              <a:ext uri="{FF2B5EF4-FFF2-40B4-BE49-F238E27FC236}">
                <a16:creationId xmlns:a16="http://schemas.microsoft.com/office/drawing/2014/main" id="{852314DA-FCE4-415E-B153-A8680786374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401300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White_Content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0201146-5FF0-41EF-8E25-A6912CF00B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50" y="1232526"/>
            <a:ext cx="1569822" cy="137048"/>
          </a:xfrm>
          <a:prstGeom prst="rect">
            <a:avLst/>
          </a:prstGeom>
        </p:spPr>
      </p:pic>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1057659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Graphics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0845" y="1232526"/>
            <a:ext cx="1569822" cy="137048"/>
          </a:xfrm>
          <a:prstGeom prst="rect">
            <a:avLst/>
          </a:prstGeom>
        </p:spPr>
      </p:pic>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442769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2"/>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569449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4597267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3"/>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30" indent="0">
              <a:buNone/>
              <a:defRPr b="0" i="0">
                <a:solidFill>
                  <a:srgbClr val="E8D3A2"/>
                </a:solidFill>
                <a:latin typeface="Encode Sans Normal Black"/>
                <a:cs typeface="Encode Sans Normal Black"/>
              </a:defRPr>
            </a:lvl2pPr>
            <a:lvl3pPr marL="1300460" indent="0">
              <a:buNone/>
              <a:defRPr b="0" i="0">
                <a:solidFill>
                  <a:srgbClr val="E8D3A2"/>
                </a:solidFill>
                <a:latin typeface="Encode Sans Normal Black"/>
                <a:cs typeface="Encode Sans Normal Black"/>
              </a:defRPr>
            </a:lvl3pPr>
            <a:lvl4pPr marL="1950690" indent="0">
              <a:buNone/>
              <a:defRPr b="0" i="0">
                <a:solidFill>
                  <a:srgbClr val="E8D3A2"/>
                </a:solidFill>
                <a:latin typeface="Encode Sans Normal Black"/>
                <a:cs typeface="Encode Sans Normal Black"/>
              </a:defRPr>
            </a:lvl4pPr>
            <a:lvl5pPr marL="2600919"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72" indent="-487672">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75" indent="-325115">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6034" indent="-325115">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824523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White_Content Slide 2">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1"/>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sp>
        <p:nvSpPr>
          <p:cNvPr id="18" name="Title 1">
            <a:extLst>
              <a:ext uri="{FF2B5EF4-FFF2-40B4-BE49-F238E27FC236}">
                <a16:creationId xmlns:a16="http://schemas.microsoft.com/office/drawing/2014/main" id="{6393B6A9-CD23-4C79-AFA9-DEC61D5BAA56}"/>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22" name="Text Placeholder 5">
            <a:extLst>
              <a:ext uri="{FF2B5EF4-FFF2-40B4-BE49-F238E27FC236}">
                <a16:creationId xmlns:a16="http://schemas.microsoft.com/office/drawing/2014/main" id="{3577F095-8480-4732-939C-3E9DB459B01A}"/>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12" name="Text Placeholder 9">
            <a:extLst>
              <a:ext uri="{FF2B5EF4-FFF2-40B4-BE49-F238E27FC236}">
                <a16:creationId xmlns:a16="http://schemas.microsoft.com/office/drawing/2014/main" id="{61E20A6F-1D39-4300-92ED-584030E4448A}"/>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sp>
        <p:nvSpPr>
          <p:cNvPr id="2" name="Slide Number Placeholder 1">
            <a:extLst>
              <a:ext uri="{FF2B5EF4-FFF2-40B4-BE49-F238E27FC236}">
                <a16:creationId xmlns:a16="http://schemas.microsoft.com/office/drawing/2014/main" id="{BB5B691B-4BE8-41B0-A257-71C1B2242734}"/>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13" name="Picture 12" descr="A close up of a logo&#10;&#10;Description automatically generated">
            <a:extLst>
              <a:ext uri="{FF2B5EF4-FFF2-40B4-BE49-F238E27FC236}">
                <a16:creationId xmlns:a16="http://schemas.microsoft.com/office/drawing/2014/main" id="{95D32A91-9890-44D6-97FA-B61CA54D260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03929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White_Content Slide 3">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8BB9BF8-C3AD-48AA-AFEF-B6EA16EDDA80}"/>
              </a:ext>
            </a:extLst>
          </p:cNvPr>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15" name="Text Placeholder 5">
            <a:extLst>
              <a:ext uri="{FF2B5EF4-FFF2-40B4-BE49-F238E27FC236}">
                <a16:creationId xmlns:a16="http://schemas.microsoft.com/office/drawing/2014/main" id="{F8A96F86-E1F3-44B8-8577-D54D38E6CA27}"/>
              </a:ext>
            </a:extLst>
          </p:cNvPr>
          <p:cNvSpPr>
            <a:spLocks noGrp="1"/>
          </p:cNvSpPr>
          <p:nvPr>
            <p:ph type="body" sz="quarter" idx="12" hasCustomPrompt="1"/>
          </p:nvPr>
        </p:nvSpPr>
        <p:spPr>
          <a:xfrm>
            <a:off x="637046" y="1773196"/>
            <a:ext cx="11640408" cy="584777"/>
          </a:xfrm>
          <a:prstGeom prst="rect">
            <a:avLst/>
          </a:prstGeom>
        </p:spPr>
        <p:txBody>
          <a:bodyPr>
            <a:noAutofit/>
          </a:bodyPr>
          <a:lstStyle>
            <a:lvl1pPr marL="0" indent="0">
              <a:lnSpc>
                <a:spcPct val="90000"/>
              </a:lnSpc>
              <a:buNone/>
              <a:defRPr sz="3413" b="0" i="0" cap="all" baseline="0">
                <a:solidFill>
                  <a:schemeClr val="tx2"/>
                </a:solidFill>
                <a:latin typeface="Uni Sans" charset="0"/>
                <a:ea typeface="Uni Sans" charset="0"/>
                <a:cs typeface="Uni Sans" charset="0"/>
              </a:defRPr>
            </a:lvl1pPr>
            <a:lvl2pPr marL="650214" indent="0">
              <a:buNone/>
              <a:defRPr b="0" i="0">
                <a:solidFill>
                  <a:srgbClr val="E8D3A2"/>
                </a:solidFill>
                <a:latin typeface="Encode Sans Normal Black"/>
                <a:cs typeface="Encode Sans Normal Black"/>
              </a:defRPr>
            </a:lvl2pPr>
            <a:lvl3pPr marL="1300428" indent="0">
              <a:buNone/>
              <a:defRPr b="0" i="0">
                <a:solidFill>
                  <a:srgbClr val="E8D3A2"/>
                </a:solidFill>
                <a:latin typeface="Encode Sans Normal Black"/>
                <a:cs typeface="Encode Sans Normal Black"/>
              </a:defRPr>
            </a:lvl3pPr>
            <a:lvl4pPr marL="1950641" indent="0">
              <a:buNone/>
              <a:defRPr b="0" i="0">
                <a:solidFill>
                  <a:srgbClr val="E8D3A2"/>
                </a:solidFill>
                <a:latin typeface="Encode Sans Normal Black"/>
                <a:cs typeface="Encode Sans Normal Black"/>
              </a:defRPr>
            </a:lvl4pPr>
            <a:lvl5pPr marL="2600854"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Slide Number Placeholder 1">
            <a:extLst>
              <a:ext uri="{FF2B5EF4-FFF2-40B4-BE49-F238E27FC236}">
                <a16:creationId xmlns:a16="http://schemas.microsoft.com/office/drawing/2014/main" id="{0C465E57-6766-40C9-B779-7EA907388F4D}"/>
              </a:ext>
            </a:extLst>
          </p:cNvPr>
          <p:cNvSpPr>
            <a:spLocks noGrp="1"/>
          </p:cNvSpPr>
          <p:nvPr>
            <p:ph type="sldNum" sz="quarter" idx="13"/>
          </p:nvPr>
        </p:nvSpPr>
        <p:spPr>
          <a:xfrm>
            <a:off x="0" y="6924609"/>
            <a:ext cx="948267" cy="390595"/>
          </a:xfrm>
          <a:prstGeom prst="rect">
            <a:avLst/>
          </a:prstGeom>
        </p:spPr>
        <p:txBody>
          <a:bodyPr/>
          <a:lstStyle>
            <a:lvl1pPr>
              <a:defRPr sz="1707"/>
            </a:lvl1pPr>
          </a:lstStyle>
          <a:p>
            <a:fld id="{95471BDC-C822-445D-A28A-E864ABD6C12F}" type="slidenum">
              <a:rPr lang="en-US" smtClean="0"/>
              <a:pPr/>
              <a:t>‹#›</a:t>
            </a:fld>
            <a:endParaRPr lang="en-US"/>
          </a:p>
        </p:txBody>
      </p:sp>
      <p:sp>
        <p:nvSpPr>
          <p:cNvPr id="8" name="Text Placeholder 9">
            <a:extLst>
              <a:ext uri="{FF2B5EF4-FFF2-40B4-BE49-F238E27FC236}">
                <a16:creationId xmlns:a16="http://schemas.microsoft.com/office/drawing/2014/main" id="{9D2A7B6E-4CE4-4820-80E2-F488D10D17F1}"/>
              </a:ext>
            </a:extLst>
          </p:cNvPr>
          <p:cNvSpPr>
            <a:spLocks noGrp="1"/>
          </p:cNvSpPr>
          <p:nvPr>
            <p:ph type="body" sz="quarter" idx="11" hasCustomPrompt="1"/>
          </p:nvPr>
        </p:nvSpPr>
        <p:spPr>
          <a:xfrm>
            <a:off x="619336" y="2597311"/>
            <a:ext cx="11658118" cy="3202505"/>
          </a:xfrm>
          <a:prstGeom prst="rect">
            <a:avLst/>
          </a:prstGeom>
        </p:spPr>
        <p:txBody>
          <a:bodyPr/>
          <a:lstStyle>
            <a:lvl1pPr marL="487661" indent="-487661">
              <a:buFont typeface="Lucida Grande"/>
              <a:buChar char="&gt;"/>
              <a:defRPr sz="3413" b="1" i="0" baseline="0">
                <a:solidFill>
                  <a:schemeClr val="tx2"/>
                </a:solidFill>
                <a:latin typeface="Open Sans" charset="0"/>
                <a:ea typeface="Open Sans" charset="0"/>
                <a:cs typeface="Open Sans" charset="0"/>
              </a:defRPr>
            </a:lvl1pPr>
            <a:lvl2pPr>
              <a:defRPr sz="2844" b="0" i="0" baseline="0">
                <a:solidFill>
                  <a:schemeClr val="tx2"/>
                </a:solidFill>
                <a:latin typeface="Open Sans" charset="0"/>
                <a:ea typeface="Open Sans" charset="0"/>
                <a:cs typeface="Open Sans" charset="0"/>
              </a:defRPr>
            </a:lvl2pPr>
            <a:lvl3pPr marL="1625535" indent="-325106">
              <a:buSzPct val="100000"/>
              <a:buFont typeface="Lucida Grande"/>
              <a:buChar char="&gt;"/>
              <a:defRPr sz="2560" b="0" i="0" baseline="0">
                <a:solidFill>
                  <a:schemeClr val="tx2"/>
                </a:solidFill>
                <a:latin typeface="Open Sans" charset="0"/>
                <a:ea typeface="Open Sans" charset="0"/>
                <a:cs typeface="Open Sans" charset="0"/>
              </a:defRPr>
            </a:lvl3pPr>
            <a:lvl4pPr>
              <a:defRPr sz="2276" b="0" i="0" baseline="0">
                <a:solidFill>
                  <a:schemeClr val="tx2"/>
                </a:solidFill>
                <a:latin typeface="Open Sans" charset="0"/>
                <a:ea typeface="Open Sans" charset="0"/>
                <a:cs typeface="Open Sans" charset="0"/>
              </a:defRPr>
            </a:lvl4pPr>
            <a:lvl5pPr marL="2925960" indent="-325106">
              <a:buFont typeface="Lucida Grande"/>
              <a:buChar char="&gt;"/>
              <a:defRPr sz="1991" b="0" i="0" baseline="0">
                <a:solidFill>
                  <a:schemeClr val="tx2"/>
                </a:solidFill>
                <a:latin typeface="Open Sans" charset="0"/>
                <a:ea typeface="Open Sans" charset="0"/>
                <a:cs typeface="Open Sans" charset="0"/>
              </a:defRPr>
            </a:lvl5pPr>
            <a:lvl6pPr>
              <a:defRPr baseline="0">
                <a:solidFill>
                  <a:schemeClr val="tx2"/>
                </a:solidFill>
              </a:defRPr>
            </a:lvl6pPr>
            <a:lvl7pPr>
              <a:defRPr baseline="0">
                <a:solidFill>
                  <a:schemeClr val="tx2"/>
                </a:solidFill>
              </a:defRPr>
            </a:lvl7pPr>
            <a:lvl9pPr>
              <a:defRPr/>
            </a:lvl9pPr>
          </a:lstStyle>
          <a:p>
            <a:pPr lvl="0"/>
            <a:r>
              <a:rPr lang="en-US"/>
              <a:t>Content here (Open Sans Bold, 24 pt.)</a:t>
            </a:r>
          </a:p>
          <a:p>
            <a:pPr lvl="1"/>
            <a:r>
              <a:rPr lang="en-US"/>
              <a:t>Second level (Open Sans, 20)</a:t>
            </a:r>
          </a:p>
          <a:p>
            <a:pPr lvl="2"/>
            <a:r>
              <a:rPr lang="en-US"/>
              <a:t>Third level (Open Sans, 18)</a:t>
            </a:r>
          </a:p>
          <a:p>
            <a:pPr lvl="3"/>
            <a:r>
              <a:rPr lang="en-US"/>
              <a:t>Fourth level (Open Sans, 16)</a:t>
            </a:r>
          </a:p>
          <a:p>
            <a:pPr lvl="4"/>
            <a:r>
              <a:rPr lang="en-US"/>
              <a:t>Fifth level (Open Sans, 14)</a:t>
            </a:r>
          </a:p>
        </p:txBody>
      </p:sp>
      <p:pic>
        <p:nvPicPr>
          <p:cNvPr id="11" name="Picture 10" descr="A close up of a logo&#10;&#10;Description automatically generated">
            <a:extLst>
              <a:ext uri="{FF2B5EF4-FFF2-40B4-BE49-F238E27FC236}">
                <a16:creationId xmlns:a16="http://schemas.microsoft.com/office/drawing/2014/main" id="{2FBB18B3-EE67-4B6D-8618-DFF6F2E56F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7" y="6749922"/>
            <a:ext cx="2242596" cy="513866"/>
          </a:xfrm>
          <a:prstGeom prst="rect">
            <a:avLst/>
          </a:prstGeom>
        </p:spPr>
      </p:pic>
    </p:spTree>
    <p:extLst>
      <p:ext uri="{BB962C8B-B14F-4D97-AF65-F5344CB8AC3E}">
        <p14:creationId xmlns:p14="http://schemas.microsoft.com/office/powerpoint/2010/main" val="2522710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White_Graphic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650466"/>
            <a:ext cx="11622699" cy="616030"/>
          </a:xfrm>
          <a:prstGeom prst="rect">
            <a:avLst/>
          </a:prstGeom>
        </p:spPr>
        <p:txBody>
          <a:bodyPr anchor="b"/>
          <a:lstStyle>
            <a:lvl1pPr algn="l">
              <a:defRPr sz="4267" b="1" i="0" cap="all" baseline="0">
                <a:latin typeface="Encode Sans Normal Black" charset="0"/>
                <a:ea typeface="Encode Sans Normal Black" charset="0"/>
                <a:cs typeface="Encode Sans Normal Black" charset="0"/>
              </a:defRPr>
            </a:lvl1pPr>
          </a:lstStyle>
          <a:p>
            <a:pPr lvl="0"/>
            <a:r>
              <a:rPr lang="en-US"/>
              <a:t>HEADER HERE </a:t>
            </a:r>
          </a:p>
        </p:txBody>
      </p:sp>
      <p:sp>
        <p:nvSpPr>
          <p:cNvPr id="8" name="Chart Placeholder 11">
            <a:extLst>
              <a:ext uri="{FF2B5EF4-FFF2-40B4-BE49-F238E27FC236}">
                <a16:creationId xmlns:a16="http://schemas.microsoft.com/office/drawing/2014/main" id="{B353FF43-8C4D-428C-8468-F9C1DA4BB37F}"/>
              </a:ext>
            </a:extLst>
          </p:cNvPr>
          <p:cNvSpPr>
            <a:spLocks noGrp="1"/>
          </p:cNvSpPr>
          <p:nvPr>
            <p:ph type="chart" sz="quarter" idx="12" hasCustomPrompt="1"/>
          </p:nvPr>
        </p:nvSpPr>
        <p:spPr>
          <a:xfrm>
            <a:off x="654756" y="1547120"/>
            <a:ext cx="11640408" cy="5061073"/>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sp>
        <p:nvSpPr>
          <p:cNvPr id="3" name="Slide Number Placeholder 2">
            <a:extLst>
              <a:ext uri="{FF2B5EF4-FFF2-40B4-BE49-F238E27FC236}">
                <a16:creationId xmlns:a16="http://schemas.microsoft.com/office/drawing/2014/main" id="{D1F7CE91-3E86-4CA5-8287-3D53C50BE66A}"/>
              </a:ext>
            </a:extLst>
          </p:cNvPr>
          <p:cNvSpPr>
            <a:spLocks noGrp="1"/>
          </p:cNvSpPr>
          <p:nvPr>
            <p:ph type="sldNum" sz="quarter" idx="13"/>
          </p:nvPr>
        </p:nvSpPr>
        <p:spPr>
          <a:xfrm>
            <a:off x="0" y="6924606"/>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5" name="Picture 4" descr="A close up of a logo&#10;&#10;Description automatically generated">
            <a:extLst>
              <a:ext uri="{FF2B5EF4-FFF2-40B4-BE49-F238E27FC236}">
                <a16:creationId xmlns:a16="http://schemas.microsoft.com/office/drawing/2014/main" id="{5983420E-A6C9-454C-BA64-00D314D7C1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5282" y="6749921"/>
            <a:ext cx="2242596" cy="513866"/>
          </a:xfrm>
          <a:prstGeom prst="rect">
            <a:avLst/>
          </a:prstGeom>
        </p:spPr>
      </p:pic>
    </p:spTree>
    <p:extLst>
      <p:ext uri="{BB962C8B-B14F-4D97-AF65-F5344CB8AC3E}">
        <p14:creationId xmlns:p14="http://schemas.microsoft.com/office/powerpoint/2010/main" val="1381404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75" indent="0">
              <a:buNone/>
              <a:defRPr b="0" i="0">
                <a:solidFill>
                  <a:srgbClr val="E8D3A2"/>
                </a:solidFill>
                <a:latin typeface="Encode Sans Normal Black"/>
                <a:cs typeface="Encode Sans Normal Black"/>
              </a:defRPr>
            </a:lvl2pPr>
            <a:lvl3pPr marL="975352" indent="0">
              <a:buNone/>
              <a:defRPr b="0" i="0">
                <a:solidFill>
                  <a:srgbClr val="E8D3A2"/>
                </a:solidFill>
                <a:latin typeface="Encode Sans Normal Black"/>
                <a:cs typeface="Encode Sans Normal Black"/>
              </a:defRPr>
            </a:lvl3pPr>
            <a:lvl4pPr marL="1463027" indent="0">
              <a:buNone/>
              <a:defRPr b="0" i="0">
                <a:solidFill>
                  <a:srgbClr val="E8D3A2"/>
                </a:solidFill>
                <a:latin typeface="Encode Sans Normal Black"/>
                <a:cs typeface="Encode Sans Normal Black"/>
              </a:defRPr>
            </a:lvl4pPr>
            <a:lvl5pPr marL="1950702"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57" indent="-365757">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89" indent="-243839">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540" indent="-243839">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29"/>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678131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399" y="6586003"/>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9"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7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7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2"/>
            <a:ext cx="11481380" cy="4323789"/>
          </a:xfrm>
          <a:prstGeom prst="rect">
            <a:avLst/>
          </a:prstGeom>
        </p:spPr>
        <p:txBody>
          <a:bodyPr/>
          <a:lstStyle>
            <a:lvl1pPr marL="365753" indent="-365753">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75" indent="-24383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517" indent="-24383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6" y="1797863"/>
            <a:ext cx="1177365" cy="102785"/>
          </a:xfrm>
          <a:prstGeom prst="rect">
            <a:avLst/>
          </a:prstGeom>
        </p:spPr>
      </p:pic>
    </p:spTree>
    <p:extLst>
      <p:ext uri="{BB962C8B-B14F-4D97-AF65-F5344CB8AC3E}">
        <p14:creationId xmlns:p14="http://schemas.microsoft.com/office/powerpoint/2010/main" val="3962542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373078151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3"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37"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37"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27" indent="-365727">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90" indent="-243819">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62" indent="-243819">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065444497"/>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4_Header + Conten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E968516-223E-48D2-BE13-88A96C431C86}"/>
              </a:ext>
            </a:extLst>
          </p:cNvPr>
          <p:cNvGraphicFramePr>
            <a:graphicFrameLocks noChangeAspect="1"/>
          </p:cNvGraphicFramePr>
          <p:nvPr userDrawn="1">
            <p:custDataLst>
              <p:tags r:id="rId1"/>
            </p:custDataLst>
          </p:nvPr>
        </p:nvGraphicFramePr>
        <p:xfrm>
          <a:off x="1698" y="1698"/>
          <a:ext cx="1692" cy="1692"/>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2" name="Object 1" hidden="1">
                        <a:extLst>
                          <a:ext uri="{FF2B5EF4-FFF2-40B4-BE49-F238E27FC236}">
                            <a16:creationId xmlns:a16="http://schemas.microsoft.com/office/drawing/2014/main" id="{9E968516-223E-48D2-BE13-88A96C431C86}"/>
                          </a:ext>
                        </a:extLst>
                      </p:cNvPr>
                      <p:cNvPicPr/>
                      <p:nvPr/>
                    </p:nvPicPr>
                    <p:blipFill>
                      <a:blip r:embed="rId4"/>
                      <a:stretch>
                        <a:fillRect/>
                      </a:stretch>
                    </p:blipFill>
                    <p:spPr>
                      <a:xfrm>
                        <a:off x="1698" y="1698"/>
                        <a:ext cx="1692" cy="1692"/>
                      </a:xfrm>
                      <a:prstGeom prst="rect">
                        <a:avLst/>
                      </a:prstGeom>
                    </p:spPr>
                  </p:pic>
                </p:oleObj>
              </mc:Fallback>
            </mc:AlternateContent>
          </a:graphicData>
        </a:graphic>
      </p:graphicFrame>
      <p:sp>
        <p:nvSpPr>
          <p:cNvPr id="3" name="Text Placeholder 5"/>
          <p:cNvSpPr>
            <a:spLocks noGrp="1"/>
          </p:cNvSpPr>
          <p:nvPr>
            <p:ph type="body" sz="quarter" idx="10" hasCustomPrompt="1"/>
          </p:nvPr>
        </p:nvSpPr>
        <p:spPr>
          <a:xfrm>
            <a:off x="713439" y="396280"/>
            <a:ext cx="11640408" cy="477010"/>
          </a:xfrm>
          <a:prstGeom prst="rect">
            <a:avLst/>
          </a:prstGeom>
        </p:spPr>
        <p:txBody>
          <a:bodyPr>
            <a:normAutofit/>
          </a:bodyPr>
          <a:lstStyle>
            <a:lvl1pPr marL="0" indent="0">
              <a:lnSpc>
                <a:spcPct val="90000"/>
              </a:lnSpc>
              <a:buNone/>
              <a:defRPr sz="3200" b="0" i="0" baseline="0">
                <a:solidFill>
                  <a:srgbClr val="33006F"/>
                </a:solidFill>
                <a:latin typeface="Encode Sans Normal Black" panose="02000000000000000000" pitchFamily="2" charset="0"/>
                <a:ea typeface="Open Sans" panose="020B0606030504020204" pitchFamily="34" charset="0"/>
                <a:cs typeface="Open Sans" panose="020B0606030504020204" pitchFamily="34" charset="0"/>
              </a:defRPr>
            </a:lvl1pPr>
            <a:lvl2pPr marL="487662" indent="0">
              <a:buNone/>
              <a:defRPr b="0" i="0">
                <a:solidFill>
                  <a:srgbClr val="E8D3A2"/>
                </a:solidFill>
                <a:latin typeface="Encode Sans Normal Black"/>
                <a:cs typeface="Encode Sans Normal Black"/>
              </a:defRPr>
            </a:lvl2pPr>
            <a:lvl3pPr marL="975328" indent="0">
              <a:buNone/>
              <a:defRPr b="0" i="0">
                <a:solidFill>
                  <a:srgbClr val="E8D3A2"/>
                </a:solidFill>
                <a:latin typeface="Encode Sans Normal Black"/>
                <a:cs typeface="Encode Sans Normal Black"/>
              </a:defRPr>
            </a:lvl3pPr>
            <a:lvl4pPr marL="1462990" indent="0">
              <a:buNone/>
              <a:defRPr b="0" i="0">
                <a:solidFill>
                  <a:srgbClr val="E8D3A2"/>
                </a:solidFill>
                <a:latin typeface="Encode Sans Normal Black"/>
                <a:cs typeface="Encode Sans Normal Black"/>
              </a:defRPr>
            </a:lvl4pPr>
            <a:lvl5pPr marL="1950654" indent="0">
              <a:buNone/>
              <a:defRPr b="0" i="0">
                <a:solidFill>
                  <a:srgbClr val="E8D3A2"/>
                </a:solidFill>
                <a:latin typeface="Encode Sans Normal Black"/>
                <a:cs typeface="Encode Sans Normal Black"/>
              </a:defRPr>
            </a:lvl5pPr>
          </a:lstStyle>
          <a:p>
            <a:pPr lvl="0"/>
            <a:r>
              <a:rPr lang="en-US"/>
              <a:t>HEADER HERE</a:t>
            </a:r>
          </a:p>
        </p:txBody>
      </p:sp>
      <p:sp>
        <p:nvSpPr>
          <p:cNvPr id="6" name="Text Placeholder 9"/>
          <p:cNvSpPr>
            <a:spLocks noGrp="1"/>
          </p:cNvSpPr>
          <p:nvPr>
            <p:ph type="body" sz="quarter" idx="11" hasCustomPrompt="1"/>
          </p:nvPr>
        </p:nvSpPr>
        <p:spPr>
          <a:xfrm>
            <a:off x="695727" y="1100118"/>
            <a:ext cx="11656832" cy="5417556"/>
          </a:xfrm>
          <a:prstGeom prst="rect">
            <a:avLst/>
          </a:prstGeom>
        </p:spPr>
        <p:txBody>
          <a:bodyPr/>
          <a:lstStyle>
            <a:lvl1pPr marL="365749" indent="-365749">
              <a:buFont typeface="Lucida Grande"/>
              <a:buChar char="&gt;"/>
              <a:defRPr sz="256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a:defRPr sz="213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158" indent="-243833">
              <a:buSzPct val="100000"/>
              <a:buFont typeface="Lucida Grande"/>
              <a:buChar char="&gt;"/>
              <a:defRPr sz="1920"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a:defRPr sz="1707"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486" indent="-243833">
              <a:buFont typeface="Lucida Grande"/>
              <a:buChar char="&gt;"/>
              <a:defRPr sz="1493" b="0" i="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Bulleted content here (Calibri Regular, 24 pt.)</a:t>
            </a:r>
          </a:p>
          <a:p>
            <a:pPr lvl="1"/>
            <a:r>
              <a:rPr lang="en-US"/>
              <a:t>Second level (Calibri Regular, 20)</a:t>
            </a:r>
          </a:p>
          <a:p>
            <a:pPr lvl="2"/>
            <a:r>
              <a:rPr lang="en-US"/>
              <a:t>Third level (Calibri Regular, 18)</a:t>
            </a:r>
          </a:p>
          <a:p>
            <a:pPr lvl="3"/>
            <a:r>
              <a:rPr lang="en-US"/>
              <a:t>Fourth level (Calibri Regular, 16)</a:t>
            </a:r>
          </a:p>
          <a:p>
            <a:pPr lvl="4"/>
            <a:r>
              <a:rPr lang="en-US"/>
              <a:t>Fifth level (Calibri Regular, 14)</a:t>
            </a:r>
          </a:p>
        </p:txBody>
      </p:sp>
      <p:sp>
        <p:nvSpPr>
          <p:cNvPr id="12" name="Slide Number Placeholder 10">
            <a:extLst>
              <a:ext uri="{FF2B5EF4-FFF2-40B4-BE49-F238E27FC236}">
                <a16:creationId xmlns:a16="http://schemas.microsoft.com/office/drawing/2014/main" id="{A2ED9C39-E899-4AC0-8CCE-662F985473A4}"/>
              </a:ext>
            </a:extLst>
          </p:cNvPr>
          <p:cNvSpPr>
            <a:spLocks noGrp="1"/>
          </p:cNvSpPr>
          <p:nvPr>
            <p:ph type="sldNum" sz="quarter" idx="4"/>
          </p:nvPr>
        </p:nvSpPr>
        <p:spPr>
          <a:xfrm>
            <a:off x="178178" y="6922432"/>
            <a:ext cx="453427"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pic>
        <p:nvPicPr>
          <p:cNvPr id="5" name="Picture 4" descr="A close up of a logo&#10;&#10;Description automatically generated">
            <a:extLst>
              <a:ext uri="{FF2B5EF4-FFF2-40B4-BE49-F238E27FC236}">
                <a16:creationId xmlns:a16="http://schemas.microsoft.com/office/drawing/2014/main" id="{8B011C96-7D91-4C37-A736-AE7340FE63A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848189" y="6517675"/>
            <a:ext cx="2978435" cy="682476"/>
          </a:xfrm>
          <a:prstGeom prst="rect">
            <a:avLst/>
          </a:prstGeom>
        </p:spPr>
      </p:pic>
    </p:spTree>
    <p:extLst>
      <p:ext uri="{BB962C8B-B14F-4D97-AF65-F5344CB8AC3E}">
        <p14:creationId xmlns:p14="http://schemas.microsoft.com/office/powerpoint/2010/main" val="3418691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5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15405"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58"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58"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70" y="113050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70" y="1996072"/>
            <a:ext cx="11481380" cy="4323789"/>
          </a:xfrm>
          <a:prstGeom prst="rect">
            <a:avLst/>
          </a:prstGeom>
        </p:spPr>
        <p:txBody>
          <a:bodyPr/>
          <a:lstStyle>
            <a:lvl1pPr marL="365744" indent="-365744">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145" indent="-243831">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463" indent="-243831">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5268" y="1797866"/>
            <a:ext cx="1177365" cy="102785"/>
          </a:xfrm>
          <a:prstGeom prst="rect">
            <a:avLst/>
          </a:prstGeom>
        </p:spPr>
      </p:pic>
    </p:spTree>
    <p:extLst>
      <p:ext uri="{BB962C8B-B14F-4D97-AF65-F5344CB8AC3E}">
        <p14:creationId xmlns:p14="http://schemas.microsoft.com/office/powerpoint/2010/main" val="12345186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11/12/2024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1237949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993922510"/>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6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409" y="6586005"/>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43"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24"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5" y="1130500"/>
            <a:ext cx="11481381"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5" y="1996072"/>
            <a:ext cx="11481381" cy="4323789"/>
          </a:xfrm>
          <a:prstGeom prst="rect">
            <a:avLst/>
          </a:prstGeom>
        </p:spPr>
        <p:txBody>
          <a:bodyPr/>
          <a:lstStyle>
            <a:lvl1pPr marL="365719" indent="-365719">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060" indent="-243813">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307" indent="-243813">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4" y="1797864"/>
            <a:ext cx="1177367" cy="102787"/>
          </a:xfrm>
          <a:prstGeom prst="rect">
            <a:avLst/>
          </a:prstGeom>
        </p:spPr>
      </p:pic>
    </p:spTree>
    <p:extLst>
      <p:ext uri="{BB962C8B-B14F-4D97-AF65-F5344CB8AC3E}">
        <p14:creationId xmlns:p14="http://schemas.microsoft.com/office/powerpoint/2010/main" val="242273810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Header +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sp>
        <p:nvSpPr>
          <p:cNvPr id="9" name="Slide Number Placeholder 1">
            <a:extLst>
              <a:ext uri="{FF2B5EF4-FFF2-40B4-BE49-F238E27FC236}">
                <a16:creationId xmlns:a16="http://schemas.microsoft.com/office/drawing/2014/main" id="{A11A2C48-E297-4639-AD63-04992006CF93}"/>
              </a:ext>
            </a:extLst>
          </p:cNvPr>
          <p:cNvSpPr>
            <a:spLocks noGrp="1"/>
          </p:cNvSpPr>
          <p:nvPr userDrawn="1">
            <p:ph type="sldNum" sz="quarter" idx="4"/>
          </p:nvPr>
        </p:nvSpPr>
        <p:spPr>
          <a:xfrm>
            <a:off x="12132070" y="201002"/>
            <a:ext cx="520192" cy="382852"/>
          </a:xfrm>
          <a:prstGeom prst="rect">
            <a:avLst/>
          </a:prstGeom>
        </p:spPr>
        <p:txBody>
          <a:bodyPr vert="horz" lIns="91440" tIns="45720" rIns="91440" bIns="45720" rtlCol="0" anchor="ctr"/>
          <a:lstStyle>
            <a:lvl1pPr algn="ctr">
              <a:defRPr sz="1493">
                <a:solidFill>
                  <a:schemeClr val="tx1"/>
                </a:solidFill>
              </a:defRPr>
            </a:lvl1pPr>
          </a:lstStyle>
          <a:p>
            <a:fld id="{D905AD32-5431-4118-BCBF-BBD2C4DF8F28}" type="slidenum">
              <a:rPr lang="en-US" smtClean="0"/>
              <a:pPr/>
              <a:t>‹#›</a:t>
            </a:fld>
            <a:endParaRPr lang="en-US"/>
          </a:p>
        </p:txBody>
      </p:sp>
      <p:sp>
        <p:nvSpPr>
          <p:cNvPr id="42" name="Title 1">
            <a:extLst>
              <a:ext uri="{FF2B5EF4-FFF2-40B4-BE49-F238E27FC236}">
                <a16:creationId xmlns:a16="http://schemas.microsoft.com/office/drawing/2014/main" id="{91485687-CECD-4338-BDFE-CAE67FACFC83}"/>
              </a:ext>
            </a:extLst>
          </p:cNvPr>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43" name="Picture 42">
            <a:extLst>
              <a:ext uri="{FF2B5EF4-FFF2-40B4-BE49-F238E27FC236}">
                <a16:creationId xmlns:a16="http://schemas.microsoft.com/office/drawing/2014/main" id="{E84D8C41-2CE7-4B18-BA68-EE5F4E7EA544}"/>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40455489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onthly Status Slide Templa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4305" y="120213"/>
            <a:ext cx="7322715" cy="544431"/>
          </a:xfrm>
          <a:prstGeom prst="rect">
            <a:avLst/>
          </a:prstGeom>
        </p:spPr>
        <p:txBody>
          <a:bodyPr lIns="0" anchor="t"/>
          <a:lstStyle>
            <a:lvl1pPr algn="l">
              <a:defRPr sz="2560" b="1" i="0">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6" name="Picture 5">
            <a:extLst>
              <a:ext uri="{FF2B5EF4-FFF2-40B4-BE49-F238E27FC236}">
                <a16:creationId xmlns:a16="http://schemas.microsoft.com/office/drawing/2014/main" id="{5AB38126-ED0B-4D6F-8A6C-CA95D422F7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62839" y="6893868"/>
            <a:ext cx="2389426" cy="312636"/>
          </a:xfrm>
          <a:prstGeom prst="rect">
            <a:avLst/>
          </a:prstGeom>
          <a:effectLst/>
        </p:spPr>
      </p:pic>
      <p:pic>
        <p:nvPicPr>
          <p:cNvPr id="5" name="Picture 4">
            <a:extLst>
              <a:ext uri="{FF2B5EF4-FFF2-40B4-BE49-F238E27FC236}">
                <a16:creationId xmlns:a16="http://schemas.microsoft.com/office/drawing/2014/main" id="{0C647C3A-CCC0-4F6B-8087-9EDB80675315}"/>
              </a:ext>
            </a:extLst>
          </p:cNvPr>
          <p:cNvPicPr>
            <a:picLocks noChangeAspect="1"/>
          </p:cNvPicPr>
          <p:nvPr userDrawn="1"/>
        </p:nvPicPr>
        <p:blipFill>
          <a:blip r:embed="rId3"/>
          <a:stretch>
            <a:fillRect/>
          </a:stretch>
        </p:blipFill>
        <p:spPr>
          <a:xfrm>
            <a:off x="764305" y="634404"/>
            <a:ext cx="1143351" cy="99817"/>
          </a:xfrm>
          <a:prstGeom prst="rect">
            <a:avLst/>
          </a:prstGeom>
        </p:spPr>
      </p:pic>
    </p:spTree>
    <p:extLst>
      <p:ext uri="{BB962C8B-B14F-4D97-AF65-F5344CB8AC3E}">
        <p14:creationId xmlns:p14="http://schemas.microsoft.com/office/powerpoint/2010/main" val="3084016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6270" y="6730163"/>
            <a:ext cx="2711863" cy="354823"/>
          </a:xfrm>
          <a:prstGeom prst="rect">
            <a:avLst/>
          </a:prstGeom>
        </p:spPr>
      </p:pic>
    </p:spTree>
    <p:extLst>
      <p:ext uri="{BB962C8B-B14F-4D97-AF65-F5344CB8AC3E}">
        <p14:creationId xmlns:p14="http://schemas.microsoft.com/office/powerpoint/2010/main" val="3434089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90000"/>
              </a:lnSpc>
              <a:defRPr sz="1493"/>
            </a:lvl1pPr>
            <a:lvl2pPr marL="840453" indent="-323250">
              <a:lnSpc>
                <a:spcPct val="90000"/>
              </a:lnSpc>
              <a:buFont typeface="Lucida Grande"/>
              <a:buChar char="–"/>
              <a:defRPr sz="1387"/>
            </a:lvl2pPr>
            <a:lvl3pPr>
              <a:lnSpc>
                <a:spcPct val="90000"/>
              </a:lnSpc>
              <a:defRPr sz="1387"/>
            </a:lvl3pPr>
          </a:lstStyle>
          <a:p>
            <a:pPr lvl="0"/>
            <a:r>
              <a:rPr lang="en-US"/>
              <a:t>Click to edit Master text styles</a:t>
            </a:r>
          </a:p>
          <a:p>
            <a:pPr lvl="1"/>
            <a:r>
              <a:rPr lang="en-US"/>
              <a:t>Second level</a:t>
            </a:r>
          </a:p>
          <a:p>
            <a:pPr lvl="2"/>
            <a:r>
              <a:rPr lang="en-US"/>
              <a:t>Third level</a:t>
            </a:r>
          </a:p>
        </p:txBody>
      </p:sp>
      <p:sp>
        <p:nvSpPr>
          <p:cNvPr id="14" name="Text Placeholder 13"/>
          <p:cNvSpPr>
            <a:spLocks noGrp="1"/>
          </p:cNvSpPr>
          <p:nvPr>
            <p:ph type="body" sz="quarter" idx="10"/>
          </p:nvPr>
        </p:nvSpPr>
        <p:spPr>
          <a:xfrm>
            <a:off x="577445" y="529382"/>
            <a:ext cx="11843766" cy="450001"/>
          </a:xfrm>
        </p:spPr>
        <p:txBody>
          <a:bodyPr/>
          <a:lstStyle>
            <a:lvl1pPr marL="0" indent="0">
              <a:buNone/>
              <a:defRPr sz="1547"/>
            </a:lvl1pPr>
          </a:lstStyle>
          <a:p>
            <a:pPr lvl="0"/>
            <a:r>
              <a:rPr lang="en-US"/>
              <a:t>Click to edit Master text styles</a:t>
            </a:r>
          </a:p>
        </p:txBody>
      </p:sp>
      <p:sp>
        <p:nvSpPr>
          <p:cNvPr id="17" name="Title 1"/>
          <p:cNvSpPr>
            <a:spLocks noGrp="1"/>
          </p:cNvSpPr>
          <p:nvPr>
            <p:ph type="title"/>
          </p:nvPr>
        </p:nvSpPr>
        <p:spPr>
          <a:xfrm>
            <a:off x="580518" y="181230"/>
            <a:ext cx="11843766" cy="340956"/>
          </a:xfrm>
        </p:spPr>
        <p:txBody>
          <a:bodyPr/>
          <a:lstStyle>
            <a:lvl1pPr>
              <a:defRPr sz="2322">
                <a:solidFill>
                  <a:srgbClr val="0A2143"/>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7DCD33E-C365-2044-8C4C-AAE8BB2A380B}"/>
              </a:ext>
            </a:extLst>
          </p:cNvPr>
          <p:cNvSpPr>
            <a:spLocks noGrp="1"/>
          </p:cNvSpPr>
          <p:nvPr>
            <p:ph type="ftr" sz="quarter" idx="11"/>
          </p:nvPr>
        </p:nvSpPr>
        <p:spPr/>
        <p:txBody>
          <a:bodyPr/>
          <a:lstStyle/>
          <a:p>
            <a:r>
              <a:rPr lang="en-CA"/>
              <a:t>ISC - Transition to Operations </a:t>
            </a:r>
          </a:p>
        </p:txBody>
      </p:sp>
    </p:spTree>
    <p:extLst>
      <p:ext uri="{BB962C8B-B14F-4D97-AF65-F5344CB8AC3E}">
        <p14:creationId xmlns:p14="http://schemas.microsoft.com/office/powerpoint/2010/main" val="1628391247"/>
      </p:ext>
    </p:extLst>
  </p:cSld>
  <p:clrMapOvr>
    <a:masterClrMapping/>
  </p:clrMapOvr>
  <p:extLst>
    <p:ext uri="{DCECCB84-F9BA-43D5-87BE-67443E8EF086}">
      <p15:sldGuideLst xmlns:p15="http://schemas.microsoft.com/office/powerpoint/2012/main">
        <p15:guide id="1" orient="horz" pos="2382">
          <p15:clr>
            <a:srgbClr val="F26B43"/>
          </p15:clr>
        </p15:guide>
        <p15:guide id="2" pos="4189">
          <p15:clr>
            <a:srgbClr val="F26B43"/>
          </p15:clr>
        </p15:guide>
        <p15:guide id="3" pos="8271">
          <p15:clr>
            <a:srgbClr val="F26B43"/>
          </p15:clr>
        </p15:guide>
        <p15:guide id="4" pos="4279">
          <p15:clr>
            <a:srgbClr val="F26B43"/>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eader +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38" y="530254"/>
            <a:ext cx="11704320" cy="616030"/>
          </a:xfrm>
          <a:prstGeom prst="rect">
            <a:avLst/>
          </a:prstGeom>
        </p:spPr>
        <p:txBody>
          <a:bodyPr anchor="ctr"/>
          <a:lstStyle>
            <a:lvl1pPr algn="l">
              <a:defRPr sz="3982" b="1" i="0">
                <a:latin typeface="Encode Sans Normal Black" charset="0"/>
                <a:ea typeface="Encode Sans Normal Black" charset="0"/>
                <a:cs typeface="Encode Sans Normal Black" charset="0"/>
              </a:defRPr>
            </a:lvl1pPr>
          </a:lstStyle>
          <a:p>
            <a:pPr lvl="0"/>
            <a:r>
              <a:rPr lang="en-US"/>
              <a:t>HEADER HERE </a:t>
            </a:r>
          </a:p>
        </p:txBody>
      </p:sp>
      <p:sp>
        <p:nvSpPr>
          <p:cNvPr id="10" name="Chart Placeholder 11"/>
          <p:cNvSpPr>
            <a:spLocks noGrp="1"/>
          </p:cNvSpPr>
          <p:nvPr>
            <p:ph type="chart" sz="quarter" idx="12" hasCustomPrompt="1"/>
          </p:nvPr>
        </p:nvSpPr>
        <p:spPr>
          <a:xfrm>
            <a:off x="637048" y="1939213"/>
            <a:ext cx="11640408" cy="4725521"/>
          </a:xfrm>
          <a:prstGeom prst="rect">
            <a:avLst/>
          </a:prstGeom>
        </p:spPr>
        <p:txBody>
          <a:bodyPr>
            <a:normAutofit/>
          </a:bodyPr>
          <a:lstStyle>
            <a:lvl1pPr marL="0" indent="0">
              <a:buNone/>
              <a:defRPr sz="3413" b="0" i="1" baseline="0">
                <a:solidFill>
                  <a:schemeClr val="tx1"/>
                </a:solidFill>
                <a:latin typeface="Open Sans Light"/>
                <a:cs typeface="Open Sans Light"/>
              </a:defRPr>
            </a:lvl1pPr>
          </a:lstStyle>
          <a:p>
            <a:r>
              <a:rPr lang="en-US"/>
              <a:t>Graphics can go here – </a:t>
            </a:r>
            <a:br>
              <a:rPr lang="en-US"/>
            </a:br>
            <a:r>
              <a:rPr lang="en-US"/>
              <a:t>replace this box with your image or chart</a:t>
            </a:r>
          </a:p>
        </p:txBody>
      </p:sp>
      <p:pic>
        <p:nvPicPr>
          <p:cNvPr id="7" name="Picture 6" descr="A close up of a logo&#10;&#10;Description automatically generated">
            <a:extLst>
              <a:ext uri="{FF2B5EF4-FFF2-40B4-BE49-F238E27FC236}">
                <a16:creationId xmlns:a16="http://schemas.microsoft.com/office/drawing/2014/main" id="{DA858859-3BAA-4B61-A436-5267CD5980AD}"/>
              </a:ext>
            </a:extLst>
          </p:cNvPr>
          <p:cNvPicPr>
            <a:picLocks noChangeAspect="1"/>
          </p:cNvPicPr>
          <p:nvPr userDrawn="1"/>
        </p:nvPicPr>
        <p:blipFill>
          <a:blip r:embed="rId2"/>
          <a:stretch>
            <a:fillRect/>
          </a:stretch>
        </p:blipFill>
        <p:spPr>
          <a:xfrm>
            <a:off x="9959850" y="6738119"/>
            <a:ext cx="2335316" cy="303657"/>
          </a:xfrm>
          <a:prstGeom prst="rect">
            <a:avLst/>
          </a:prstGeom>
        </p:spPr>
      </p:pic>
      <p:sp>
        <p:nvSpPr>
          <p:cNvPr id="6" name="Slide Number Placeholder 2">
            <a:extLst>
              <a:ext uri="{FF2B5EF4-FFF2-40B4-BE49-F238E27FC236}">
                <a16:creationId xmlns:a16="http://schemas.microsoft.com/office/drawing/2014/main" id="{34D6F7B5-8F00-4C4C-9129-354F4A9CA98A}"/>
              </a:ext>
            </a:extLst>
          </p:cNvPr>
          <p:cNvSpPr>
            <a:spLocks noGrp="1"/>
          </p:cNvSpPr>
          <p:nvPr>
            <p:ph type="sldNum" sz="quarter" idx="13"/>
          </p:nvPr>
        </p:nvSpPr>
        <p:spPr>
          <a:xfrm>
            <a:off x="0" y="6924607"/>
            <a:ext cx="948267" cy="390595"/>
          </a:xfrm>
          <a:prstGeom prst="rect">
            <a:avLst/>
          </a:prstGeom>
        </p:spPr>
        <p:txBody>
          <a:bodyPr/>
          <a:lstStyle>
            <a:lvl1pPr>
              <a:defRPr sz="1707"/>
            </a:lvl1pPr>
          </a:lstStyle>
          <a:p>
            <a:fld id="{95471BDC-C822-445D-A28A-E864ABD6C12F}" type="slidenum">
              <a:rPr lang="en-US" smtClean="0"/>
              <a:pPr/>
              <a:t>‹#›</a:t>
            </a:fld>
            <a:endParaRPr lang="en-US"/>
          </a:p>
        </p:txBody>
      </p:sp>
      <p:pic>
        <p:nvPicPr>
          <p:cNvPr id="8" name="Picture 7">
            <a:extLst>
              <a:ext uri="{FF2B5EF4-FFF2-40B4-BE49-F238E27FC236}">
                <a16:creationId xmlns:a16="http://schemas.microsoft.com/office/drawing/2014/main" id="{3CBA265A-1CAA-4A31-867A-CFB64110CDE8}"/>
              </a:ext>
            </a:extLst>
          </p:cNvPr>
          <p:cNvPicPr>
            <a:picLocks noChangeAspect="1"/>
          </p:cNvPicPr>
          <p:nvPr userDrawn="1"/>
        </p:nvPicPr>
        <p:blipFill>
          <a:blip r:embed="rId3"/>
          <a:stretch>
            <a:fillRect/>
          </a:stretch>
        </p:blipFill>
        <p:spPr>
          <a:xfrm>
            <a:off x="780846" y="1232526"/>
            <a:ext cx="1569822" cy="137048"/>
          </a:xfrm>
          <a:prstGeom prst="rect">
            <a:avLst/>
          </a:prstGeom>
        </p:spPr>
      </p:pic>
    </p:spTree>
    <p:extLst>
      <p:ext uri="{BB962C8B-B14F-4D97-AF65-F5344CB8AC3E}">
        <p14:creationId xmlns:p14="http://schemas.microsoft.com/office/powerpoint/2010/main" val="186189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8_Header + Content">
    <p:spTree>
      <p:nvGrpSpPr>
        <p:cNvPr id="1" name=""/>
        <p:cNvGrpSpPr/>
        <p:nvPr/>
      </p:nvGrpSpPr>
      <p:grpSpPr>
        <a:xfrm>
          <a:off x="0" y="0"/>
          <a:ext cx="0" cy="0"/>
          <a:chOff x="0" y="0"/>
          <a:chExt cx="0" cy="0"/>
        </a:xfrm>
      </p:grpSpPr>
      <p:sp>
        <p:nvSpPr>
          <p:cNvPr id="9" name="Text Placeholder 9"/>
          <p:cNvSpPr>
            <a:spLocks noGrp="1"/>
          </p:cNvSpPr>
          <p:nvPr>
            <p:ph type="body" sz="quarter" idx="11" hasCustomPrompt="1"/>
          </p:nvPr>
        </p:nvSpPr>
        <p:spPr>
          <a:xfrm>
            <a:off x="937678" y="1327575"/>
            <a:ext cx="11658118" cy="5052905"/>
          </a:xfrm>
          <a:prstGeom prst="rect">
            <a:avLst/>
          </a:prstGeom>
        </p:spPr>
        <p:txBody>
          <a:bodyPr/>
          <a:lstStyle>
            <a:lvl1pPr marL="365744" indent="-365744">
              <a:buFont typeface="Lucida Grande"/>
              <a:buChar char="&gt;"/>
              <a:defRPr sz="2560" b="0" i="0" baseline="0">
                <a:solidFill>
                  <a:schemeClr val="accent4">
                    <a:lumMod val="10000"/>
                  </a:schemeClr>
                </a:solidFill>
                <a:latin typeface="Calibri Light"/>
                <a:cs typeface="Calibri Light"/>
              </a:defRPr>
            </a:lvl1pPr>
            <a:lvl2pPr>
              <a:defRPr sz="2133" b="0" i="0" baseline="0">
                <a:solidFill>
                  <a:schemeClr val="accent4">
                    <a:lumMod val="10000"/>
                  </a:schemeClr>
                </a:solidFill>
                <a:latin typeface="Calibri Light"/>
                <a:cs typeface="Calibri Light"/>
              </a:defRPr>
            </a:lvl2pPr>
            <a:lvl3pPr marL="1219150" indent="-243831">
              <a:buSzPct val="100000"/>
              <a:buFont typeface="Lucida Grande"/>
              <a:buChar char="&gt;"/>
              <a:defRPr sz="1920" b="0" i="0" baseline="0">
                <a:solidFill>
                  <a:schemeClr val="accent4">
                    <a:lumMod val="10000"/>
                  </a:schemeClr>
                </a:solidFill>
                <a:latin typeface="Calibri Light"/>
                <a:cs typeface="Calibri Light"/>
              </a:defRPr>
            </a:lvl3pPr>
            <a:lvl4pPr>
              <a:defRPr sz="1707" b="0" i="0" baseline="0">
                <a:solidFill>
                  <a:schemeClr val="accent4">
                    <a:lumMod val="10000"/>
                  </a:schemeClr>
                </a:solidFill>
                <a:latin typeface="Calibri Light"/>
                <a:cs typeface="Calibri Light"/>
              </a:defRPr>
            </a:lvl4pPr>
            <a:lvl5pPr marL="2194472" indent="-243831">
              <a:buFont typeface="Lucida Grande"/>
              <a:buChar char="&gt;"/>
              <a:defRPr sz="1493" b="0" i="0" baseline="0">
                <a:solidFill>
                  <a:schemeClr val="accent4">
                    <a:lumMod val="10000"/>
                  </a:schemeClr>
                </a:solidFill>
                <a:latin typeface="Calibri Light"/>
                <a:cs typeface="Calibri Light"/>
              </a:defRPr>
            </a:lvl5pPr>
          </a:lstStyle>
          <a:p>
            <a:pPr lvl="0"/>
            <a:r>
              <a:rPr lang="en-US"/>
              <a:t>Content here (Calibri Light, 24 pt.)</a:t>
            </a:r>
          </a:p>
          <a:p>
            <a:pPr lvl="1"/>
            <a:r>
              <a:rPr lang="en-US"/>
              <a:t>Second level (Calibri Light, 20)</a:t>
            </a:r>
          </a:p>
          <a:p>
            <a:pPr lvl="2"/>
            <a:r>
              <a:rPr lang="en-US"/>
              <a:t>Third level (Calibri Light, 18)</a:t>
            </a:r>
          </a:p>
          <a:p>
            <a:pPr lvl="3"/>
            <a:r>
              <a:rPr lang="en-US"/>
              <a:t>Fourth level (Calibri Light, 16)</a:t>
            </a:r>
          </a:p>
          <a:p>
            <a:pPr lvl="4"/>
            <a:r>
              <a:rPr lang="en-US"/>
              <a:t>Fifth level (Calibri Light, 14)</a:t>
            </a:r>
          </a:p>
        </p:txBody>
      </p:sp>
      <p:pic>
        <p:nvPicPr>
          <p:cNvPr id="10" name="Picture 9"/>
          <p:cNvPicPr>
            <a:picLocks noChangeAspect="1"/>
          </p:cNvPicPr>
          <p:nvPr userDrawn="1"/>
        </p:nvPicPr>
        <p:blipFill>
          <a:blip r:embed="rId2"/>
          <a:stretch>
            <a:fillRect/>
          </a:stretch>
        </p:blipFill>
        <p:spPr>
          <a:xfrm>
            <a:off x="1090509" y="939637"/>
            <a:ext cx="1569822" cy="102787"/>
          </a:xfrm>
          <a:prstGeom prst="rect">
            <a:avLst/>
          </a:prstGeom>
        </p:spPr>
      </p:pic>
      <p:sp>
        <p:nvSpPr>
          <p:cNvPr id="11" name="Text Placeholder 5"/>
          <p:cNvSpPr>
            <a:spLocks noGrp="1"/>
          </p:cNvSpPr>
          <p:nvPr>
            <p:ph type="body" sz="quarter" idx="10" hasCustomPrompt="1"/>
          </p:nvPr>
        </p:nvSpPr>
        <p:spPr>
          <a:xfrm>
            <a:off x="955388" y="396277"/>
            <a:ext cx="11640408" cy="497803"/>
          </a:xfrm>
          <a:prstGeom prst="rect">
            <a:avLst/>
          </a:prstGeom>
        </p:spPr>
        <p:txBody>
          <a:bodyPr>
            <a:normAutofit/>
          </a:bodyPr>
          <a:lstStyle>
            <a:lvl1pPr marL="0" indent="0">
              <a:lnSpc>
                <a:spcPct val="90000"/>
              </a:lnSpc>
              <a:buNone/>
              <a:defRPr sz="3200" b="0" i="0" baseline="0">
                <a:solidFill>
                  <a:srgbClr val="33006F"/>
                </a:solidFill>
                <a:latin typeface="Arial Black" panose="020B0A04020102020204" pitchFamily="34" charset="0"/>
                <a:cs typeface="Arial Black" panose="020B0A04020102020204" pitchFamily="34" charset="0"/>
              </a:defRPr>
            </a:lvl1pPr>
            <a:lvl2pPr marL="487661" indent="0">
              <a:buNone/>
              <a:defRPr b="0" i="0">
                <a:solidFill>
                  <a:srgbClr val="E8D3A2"/>
                </a:solidFill>
                <a:latin typeface="Encode Sans Normal Black"/>
                <a:cs typeface="Encode Sans Normal Black"/>
              </a:defRPr>
            </a:lvl2pPr>
            <a:lvl3pPr marL="975321" indent="0">
              <a:buNone/>
              <a:defRPr b="0" i="0">
                <a:solidFill>
                  <a:srgbClr val="E8D3A2"/>
                </a:solidFill>
                <a:latin typeface="Encode Sans Normal Black"/>
                <a:cs typeface="Encode Sans Normal Black"/>
              </a:defRPr>
            </a:lvl3pPr>
            <a:lvl4pPr marL="1462982" indent="0">
              <a:buNone/>
              <a:defRPr b="0" i="0">
                <a:solidFill>
                  <a:srgbClr val="E8D3A2"/>
                </a:solidFill>
                <a:latin typeface="Encode Sans Normal Black"/>
                <a:cs typeface="Encode Sans Normal Black"/>
              </a:defRPr>
            </a:lvl4pPr>
            <a:lvl5pPr marL="1950641" indent="0">
              <a:buNone/>
              <a:defRPr b="0" i="0">
                <a:solidFill>
                  <a:srgbClr val="E8D3A2"/>
                </a:solidFill>
                <a:latin typeface="Encode Sans Normal Black"/>
                <a:cs typeface="Encode Sans Normal Black"/>
              </a:defRPr>
            </a:lvl5pPr>
          </a:lstStyle>
          <a:p>
            <a:pPr lvl="0"/>
            <a:r>
              <a:rPr lang="en-US"/>
              <a:t>HEADER HERE (ARIAL BLACK, 30 PT.)</a:t>
            </a:r>
          </a:p>
        </p:txBody>
      </p:sp>
      <p:sp>
        <p:nvSpPr>
          <p:cNvPr id="7" name="Slide Number Placeholder 3"/>
          <p:cNvSpPr>
            <a:spLocks noGrp="1"/>
          </p:cNvSpPr>
          <p:nvPr>
            <p:ph type="sldNum" sz="quarter" idx="4"/>
          </p:nvPr>
        </p:nvSpPr>
        <p:spPr>
          <a:xfrm>
            <a:off x="8199616" y="6780109"/>
            <a:ext cx="3034453" cy="389467"/>
          </a:xfrm>
          <a:prstGeom prst="rect">
            <a:avLst/>
          </a:prstGeom>
        </p:spPr>
        <p:txBody>
          <a:bodyPr vert="horz" lIns="91440" tIns="45720" rIns="91440" bIns="45720" rtlCol="0" anchor="ctr"/>
          <a:lstStyle>
            <a:lvl1pPr algn="r">
              <a:defRPr sz="1173">
                <a:solidFill>
                  <a:schemeClr val="tx1">
                    <a:tint val="75000"/>
                  </a:schemeClr>
                </a:solidFill>
              </a:defRPr>
            </a:lvl1pPr>
          </a:lstStyle>
          <a:p>
            <a:fld id="{0EB19F11-7C95-0E48-8438-1F242063E0A9}" type="slidenum">
              <a:rPr lang="en-US" smtClean="0"/>
              <a:pPr/>
              <a:t>‹#›</a:t>
            </a:fld>
            <a:endParaRPr lang="en-US"/>
          </a:p>
        </p:txBody>
      </p:sp>
    </p:spTree>
    <p:extLst>
      <p:ext uri="{BB962C8B-B14F-4D97-AF65-F5344CB8AC3E}">
        <p14:creationId xmlns:p14="http://schemas.microsoft.com/office/powerpoint/2010/main" val="2224728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5"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5"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9636808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42339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2"/>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096470"/>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Tree>
    <p:extLst>
      <p:ext uri="{BB962C8B-B14F-4D97-AF65-F5344CB8AC3E}">
        <p14:creationId xmlns:p14="http://schemas.microsoft.com/office/powerpoint/2010/main" val="352061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A black and white photo of a building&#10;&#10;Description automatically generated">
            <a:extLst>
              <a:ext uri="{FF2B5EF4-FFF2-40B4-BE49-F238E27FC236}">
                <a16:creationId xmlns:a16="http://schemas.microsoft.com/office/drawing/2014/main" id="{EB2F8426-EDA2-431E-90A5-D5F79C865FBF}"/>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8" name="Rectangle 7">
            <a:extLst>
              <a:ext uri="{FF2B5EF4-FFF2-40B4-BE49-F238E27FC236}">
                <a16:creationId xmlns:a16="http://schemas.microsoft.com/office/drawing/2014/main" id="{24EE3DC5-1EDA-4DA5-AE86-8537D59D523A}"/>
              </a:ext>
            </a:extLst>
          </p:cNvPr>
          <p:cNvSpPr/>
          <p:nvPr userDrawn="1"/>
        </p:nvSpPr>
        <p:spPr>
          <a:xfrm>
            <a:off x="-18191" y="0"/>
            <a:ext cx="13041181"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7" name="Picture 6"/>
          <p:cNvPicPr>
            <a:picLocks noChangeAspect="1"/>
          </p:cNvPicPr>
          <p:nvPr userDrawn="1"/>
        </p:nvPicPr>
        <p:blipFill>
          <a:blip r:embed="rId3"/>
          <a:stretch>
            <a:fillRect/>
          </a:stretch>
        </p:blipFill>
        <p:spPr>
          <a:xfrm>
            <a:off x="807937" y="4873173"/>
            <a:ext cx="2275840" cy="198685"/>
          </a:xfrm>
          <a:prstGeom prst="rect">
            <a:avLst/>
          </a:prstGeom>
        </p:spPr>
      </p:pic>
      <p:sp>
        <p:nvSpPr>
          <p:cNvPr id="3" name="Title 2"/>
          <p:cNvSpPr>
            <a:spLocks noGrp="1"/>
          </p:cNvSpPr>
          <p:nvPr>
            <p:ph type="title" hasCustomPrompt="1"/>
          </p:nvPr>
        </p:nvSpPr>
        <p:spPr>
          <a:xfrm>
            <a:off x="654755" y="917324"/>
            <a:ext cx="9989035" cy="3757164"/>
          </a:xfrm>
          <a:prstGeom prst="rect">
            <a:avLst/>
          </a:prstGeom>
        </p:spPr>
        <p:txBody>
          <a:bodyPr anchor="b"/>
          <a:lstStyle>
            <a:lvl1pPr algn="l">
              <a:defRPr sz="7112" b="1" i="0">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descr="A screenshot of a cell phone&#10;&#10;Description automatically generated">
            <a:extLst>
              <a:ext uri="{FF2B5EF4-FFF2-40B4-BE49-F238E27FC236}">
                <a16:creationId xmlns:a16="http://schemas.microsoft.com/office/drawing/2014/main" id="{EF1D9F59-496A-4944-8002-A750CA4BF2E5}"/>
              </a:ext>
            </a:extLst>
          </p:cNvPr>
          <p:cNvPicPr>
            <a:picLocks noChangeAspect="1"/>
          </p:cNvPicPr>
          <p:nvPr userDrawn="1"/>
        </p:nvPicPr>
        <p:blipFill>
          <a:blip r:embed="rId4"/>
          <a:stretch>
            <a:fillRect/>
          </a:stretch>
        </p:blipFill>
        <p:spPr>
          <a:xfrm>
            <a:off x="9389522" y="6249610"/>
            <a:ext cx="2993847" cy="727229"/>
          </a:xfrm>
          <a:prstGeom prst="rect">
            <a:avLst/>
          </a:prstGeom>
        </p:spPr>
      </p:pic>
    </p:spTree>
    <p:extLst>
      <p:ext uri="{BB962C8B-B14F-4D97-AF65-F5344CB8AC3E}">
        <p14:creationId xmlns:p14="http://schemas.microsoft.com/office/powerpoint/2010/main" val="880655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47401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1147090"/>
            <a:ext cx="1177366" cy="102786"/>
          </a:xfrm>
          <a:prstGeom prst="rect">
            <a:avLst/>
          </a:prstGeom>
        </p:spPr>
      </p:pic>
    </p:spTree>
    <p:extLst>
      <p:ext uri="{BB962C8B-B14F-4D97-AF65-F5344CB8AC3E}">
        <p14:creationId xmlns:p14="http://schemas.microsoft.com/office/powerpoint/2010/main" val="11003072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511065"/>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083007"/>
            <a:ext cx="1177366" cy="102786"/>
          </a:xfrm>
          <a:prstGeom prst="rect">
            <a:avLst/>
          </a:prstGeom>
        </p:spPr>
      </p:pic>
    </p:spTree>
    <p:extLst>
      <p:ext uri="{BB962C8B-B14F-4D97-AF65-F5344CB8AC3E}">
        <p14:creationId xmlns:p14="http://schemas.microsoft.com/office/powerpoint/2010/main" val="8561475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6" y="785345"/>
            <a:ext cx="1177366" cy="102786"/>
          </a:xfrm>
          <a:prstGeom prst="rect">
            <a:avLst/>
          </a:prstGeom>
        </p:spPr>
      </p:pic>
    </p:spTree>
    <p:extLst>
      <p:ext uri="{BB962C8B-B14F-4D97-AF65-F5344CB8AC3E}">
        <p14:creationId xmlns:p14="http://schemas.microsoft.com/office/powerpoint/2010/main" val="4200582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_Header + Subheader + Content">
    <p:spTree>
      <p:nvGrpSpPr>
        <p:cNvPr id="1" name=""/>
        <p:cNvGrpSpPr/>
        <p:nvPr/>
      </p:nvGrpSpPr>
      <p:grpSpPr>
        <a:xfrm>
          <a:off x="0" y="0"/>
          <a:ext cx="0" cy="0"/>
          <a:chOff x="0" y="0"/>
          <a:chExt cx="0" cy="0"/>
        </a:xfrm>
      </p:grpSpPr>
      <p:pic>
        <p:nvPicPr>
          <p:cNvPr id="9" name="Picture 8" descr="Wordmark_center_Purple_HE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6846" y="6919954"/>
            <a:ext cx="3449309" cy="174266"/>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342" y="998875"/>
            <a:ext cx="1931639" cy="71520"/>
          </a:xfrm>
          <a:prstGeom prst="rect">
            <a:avLst/>
          </a:prstGeom>
        </p:spPr>
      </p:pic>
      <p:sp>
        <p:nvSpPr>
          <p:cNvPr id="2" name="Title 1"/>
          <p:cNvSpPr>
            <a:spLocks noGrp="1"/>
          </p:cNvSpPr>
          <p:nvPr>
            <p:ph type="title" hasCustomPrompt="1"/>
          </p:nvPr>
        </p:nvSpPr>
        <p:spPr>
          <a:xfrm>
            <a:off x="955388" y="384842"/>
            <a:ext cx="1164041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937681" y="1525400"/>
            <a:ext cx="11658117" cy="5252450"/>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955389" y="1098103"/>
            <a:ext cx="11640409"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710" indent="0">
              <a:buNone/>
              <a:defRPr b="0" i="0">
                <a:solidFill>
                  <a:srgbClr val="E8D3A2"/>
                </a:solidFill>
                <a:latin typeface="Encode Sans Normal Black"/>
                <a:cs typeface="Encode Sans Normal Black"/>
              </a:defRPr>
            </a:lvl2pPr>
            <a:lvl3pPr marL="975420" indent="0">
              <a:buNone/>
              <a:defRPr b="0" i="0">
                <a:solidFill>
                  <a:srgbClr val="E8D3A2"/>
                </a:solidFill>
                <a:latin typeface="Encode Sans Normal Black"/>
                <a:cs typeface="Encode Sans Normal Black"/>
              </a:defRPr>
            </a:lvl3pPr>
            <a:lvl4pPr marL="1463132" indent="0">
              <a:buNone/>
              <a:defRPr b="0" i="0">
                <a:solidFill>
                  <a:srgbClr val="E8D3A2"/>
                </a:solidFill>
                <a:latin typeface="Encode Sans Normal Black"/>
                <a:cs typeface="Encode Sans Normal Black"/>
              </a:defRPr>
            </a:lvl4pPr>
            <a:lvl5pPr marL="1950842" indent="0">
              <a:buNone/>
              <a:defRPr b="0" i="0">
                <a:solidFill>
                  <a:srgbClr val="E8D3A2"/>
                </a:solidFill>
                <a:latin typeface="Encode Sans Normal Black"/>
                <a:cs typeface="Encode Sans Normal Black"/>
              </a:defRPr>
            </a:lvl5pPr>
          </a:lstStyle>
          <a:p>
            <a:pPr lvl="0"/>
            <a:r>
              <a:rPr lang="en-US"/>
              <a:t>SUB-HEADER HERE (OPEN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178179" y="6922427"/>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Tree>
    <p:extLst>
      <p:ext uri="{BB962C8B-B14F-4D97-AF65-F5344CB8AC3E}">
        <p14:creationId xmlns:p14="http://schemas.microsoft.com/office/powerpoint/2010/main" val="16570449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1D57-1885-42E8-AD6E-A5D2FE883808}"/>
              </a:ext>
            </a:extLst>
          </p:cNvPr>
          <p:cNvSpPr>
            <a:spLocks noGrp="1"/>
          </p:cNvSpPr>
          <p:nvPr>
            <p:ph type="title"/>
          </p:nvPr>
        </p:nvSpPr>
        <p:spPr>
          <a:xfrm>
            <a:off x="895774" y="389467"/>
            <a:ext cx="1121664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F02F72-3CBE-40CB-B6C4-2FFF19B4E2B0}"/>
              </a:ext>
            </a:extLst>
          </p:cNvPr>
          <p:cNvSpPr>
            <a:spLocks noGrp="1"/>
          </p:cNvSpPr>
          <p:nvPr>
            <p:ph type="body" idx="1"/>
          </p:nvPr>
        </p:nvSpPr>
        <p:spPr>
          <a:xfrm>
            <a:off x="895776" y="1793242"/>
            <a:ext cx="5501639"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4" name="Content Placeholder 3">
            <a:extLst>
              <a:ext uri="{FF2B5EF4-FFF2-40B4-BE49-F238E27FC236}">
                <a16:creationId xmlns:a16="http://schemas.microsoft.com/office/drawing/2014/main" id="{AEEAE362-E92A-4521-9890-2A4E781A839A}"/>
              </a:ext>
            </a:extLst>
          </p:cNvPr>
          <p:cNvSpPr>
            <a:spLocks noGrp="1"/>
          </p:cNvSpPr>
          <p:nvPr>
            <p:ph sz="half" idx="2"/>
          </p:nvPr>
        </p:nvSpPr>
        <p:spPr>
          <a:xfrm>
            <a:off x="895776"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AE843-D945-4A4A-98E5-236D5BC6B95E}"/>
              </a:ext>
            </a:extLst>
          </p:cNvPr>
          <p:cNvSpPr>
            <a:spLocks noGrp="1"/>
          </p:cNvSpPr>
          <p:nvPr>
            <p:ph type="body" sz="quarter" idx="3"/>
          </p:nvPr>
        </p:nvSpPr>
        <p:spPr>
          <a:xfrm>
            <a:off x="6583680" y="1793242"/>
            <a:ext cx="5528734" cy="878839"/>
          </a:xfrm>
        </p:spPr>
        <p:txBody>
          <a:bodyPr anchor="b"/>
          <a:lstStyle>
            <a:lvl1pPr marL="0" indent="0">
              <a:buNone/>
              <a:defRPr sz="2560" b="1"/>
            </a:lvl1pPr>
            <a:lvl2pPr marL="487710" indent="0">
              <a:buNone/>
              <a:defRPr sz="2133" b="1"/>
            </a:lvl2pPr>
            <a:lvl3pPr marL="975420" indent="0">
              <a:buNone/>
              <a:defRPr sz="1920" b="1"/>
            </a:lvl3pPr>
            <a:lvl4pPr marL="1463132" indent="0">
              <a:buNone/>
              <a:defRPr sz="1707" b="1"/>
            </a:lvl4pPr>
            <a:lvl5pPr marL="1950842" indent="0">
              <a:buNone/>
              <a:defRPr sz="1707" b="1"/>
            </a:lvl5pPr>
            <a:lvl6pPr marL="2438552" indent="0">
              <a:buNone/>
              <a:defRPr sz="1707" b="1"/>
            </a:lvl6pPr>
            <a:lvl7pPr marL="2926262" indent="0">
              <a:buNone/>
              <a:defRPr sz="1707" b="1"/>
            </a:lvl7pPr>
            <a:lvl8pPr marL="3413973" indent="0">
              <a:buNone/>
              <a:defRPr sz="1707" b="1"/>
            </a:lvl8pPr>
            <a:lvl9pPr marL="3901684" indent="0">
              <a:buNone/>
              <a:defRPr sz="1707" b="1"/>
            </a:lvl9pPr>
          </a:lstStyle>
          <a:p>
            <a:pPr lvl="0"/>
            <a:r>
              <a:rPr lang="en-US"/>
              <a:t>Click to edit Master text styles</a:t>
            </a:r>
          </a:p>
        </p:txBody>
      </p:sp>
      <p:sp>
        <p:nvSpPr>
          <p:cNvPr id="6" name="Content Placeholder 5">
            <a:extLst>
              <a:ext uri="{FF2B5EF4-FFF2-40B4-BE49-F238E27FC236}">
                <a16:creationId xmlns:a16="http://schemas.microsoft.com/office/drawing/2014/main" id="{D557B9B4-B7E8-4B2F-8113-D1A1F8EFD315}"/>
              </a:ext>
            </a:extLst>
          </p:cNvPr>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92B323-3F0C-45F3-82CF-5B6C7F405196}"/>
              </a:ext>
            </a:extLst>
          </p:cNvPr>
          <p:cNvSpPr>
            <a:spLocks noGrp="1"/>
          </p:cNvSpPr>
          <p:nvPr>
            <p:ph type="dt" sz="half" idx="10"/>
          </p:nvPr>
        </p:nvSpPr>
        <p:spPr/>
        <p:txBody>
          <a:bodyPr/>
          <a:lstStyle/>
          <a:p>
            <a:fld id="{4D74B4FA-682C-466F-8DD2-475A9C6E93BF}" type="datetimeFigureOut">
              <a:rPr lang="en-US" smtClean="0"/>
              <a:t>11/12/2024</a:t>
            </a:fld>
            <a:endParaRPr lang="en-US"/>
          </a:p>
        </p:txBody>
      </p:sp>
      <p:sp>
        <p:nvSpPr>
          <p:cNvPr id="8" name="Footer Placeholder 7">
            <a:extLst>
              <a:ext uri="{FF2B5EF4-FFF2-40B4-BE49-F238E27FC236}">
                <a16:creationId xmlns:a16="http://schemas.microsoft.com/office/drawing/2014/main" id="{949E76C7-B3D4-4B65-913C-D303047327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7561F6-3F6C-489A-9216-C245E4A89CEE}"/>
              </a:ext>
            </a:extLst>
          </p:cNvPr>
          <p:cNvSpPr>
            <a:spLocks noGrp="1"/>
          </p:cNvSpPr>
          <p:nvPr>
            <p:ph type="sldNum" sz="quarter" idx="12"/>
          </p:nvPr>
        </p:nvSpPr>
        <p:spPr/>
        <p:txBody>
          <a:bodyPr/>
          <a:lstStyle/>
          <a:p>
            <a:fld id="{C192BA15-12B2-4472-BB2F-322630A1EDEC}" type="slidenum">
              <a:rPr lang="en-US" smtClean="0"/>
              <a:t>‹#›</a:t>
            </a:fld>
            <a:endParaRPr lang="en-US"/>
          </a:p>
        </p:txBody>
      </p:sp>
    </p:spTree>
    <p:extLst>
      <p:ext uri="{BB962C8B-B14F-4D97-AF65-F5344CB8AC3E}">
        <p14:creationId xmlns:p14="http://schemas.microsoft.com/office/powerpoint/2010/main" val="16676097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9"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3"/>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710"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710"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238828"/>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82" indent="-365782">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77" indent="-243856">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98" indent="-243856">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19" name="Picture 18"/>
          <p:cNvPicPr>
            <a:picLocks noChangeAspect="1"/>
          </p:cNvPicPr>
          <p:nvPr userDrawn="1"/>
        </p:nvPicPr>
        <p:blipFill>
          <a:blip r:embed="rId3"/>
          <a:stretch>
            <a:fillRect/>
          </a:stretch>
        </p:blipFill>
        <p:spPr>
          <a:xfrm>
            <a:off x="715265" y="963293"/>
            <a:ext cx="1177366" cy="102786"/>
          </a:xfrm>
          <a:prstGeom prst="rect">
            <a:avLst/>
          </a:prstGeom>
        </p:spPr>
      </p:pic>
    </p:spTree>
    <p:extLst>
      <p:ext uri="{BB962C8B-B14F-4D97-AF65-F5344CB8AC3E}">
        <p14:creationId xmlns:p14="http://schemas.microsoft.com/office/powerpoint/2010/main" val="23005999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75360" y="741274"/>
            <a:ext cx="11054080" cy="633984"/>
          </a:xfrm>
        </p:spPr>
        <p:txBody>
          <a:bodyPr vert="horz" lIns="0" tIns="45720" rIns="0" bIns="0" rtlCol="0" anchor="b" anchorCtr="0">
            <a:noAutofit/>
          </a:bodyPr>
          <a:lstStyle>
            <a:lvl1pPr>
              <a:defRPr lang="en-US" sz="3840" spc="-80" dirty="0">
                <a:latin typeface="+mj-lt"/>
              </a:defRPr>
            </a:lvl1pPr>
          </a:lstStyle>
          <a:p>
            <a:pPr lvl="0" defTabSz="731543">
              <a:lnSpc>
                <a:spcPct val="85000"/>
              </a:lnSpc>
            </a:pPr>
            <a:r>
              <a:rPr lang="en-US"/>
              <a:t>Click to edit Master title style</a:t>
            </a:r>
          </a:p>
        </p:txBody>
      </p:sp>
      <p:sp>
        <p:nvSpPr>
          <p:cNvPr id="4" name="Text Placeholder 8"/>
          <p:cNvSpPr>
            <a:spLocks noGrp="1"/>
          </p:cNvSpPr>
          <p:nvPr>
            <p:ph type="body" sz="quarter" idx="14"/>
          </p:nvPr>
        </p:nvSpPr>
        <p:spPr>
          <a:xfrm>
            <a:off x="975702" y="1443533"/>
            <a:ext cx="11053739" cy="507187"/>
          </a:xfrm>
        </p:spPr>
        <p:txBody>
          <a:bodyPr vert="horz" lIns="0" tIns="0" rIns="0" bIns="0" rtlCol="0">
            <a:noAutofit/>
          </a:bodyPr>
          <a:lstStyle>
            <a:lvl1pPr marL="0" indent="0">
              <a:buNone/>
              <a:defRPr lang="en-US" sz="1280"/>
            </a:lvl1pPr>
          </a:lstStyle>
          <a:p>
            <a:pPr marL="243848" lvl="0" indent="-243848">
              <a:lnSpc>
                <a:spcPct val="130000"/>
              </a:lnSpc>
            </a:pPr>
            <a:r>
              <a:rPr lang="en-US"/>
              <a:t>Edit Master text styles</a:t>
            </a:r>
          </a:p>
        </p:txBody>
      </p:sp>
      <p:sp>
        <p:nvSpPr>
          <p:cNvPr id="8" name="Text Placeholder 5"/>
          <p:cNvSpPr>
            <a:spLocks noGrp="1"/>
          </p:cNvSpPr>
          <p:nvPr>
            <p:ph type="body" sz="quarter" idx="15" hasCustomPrompt="1"/>
          </p:nvPr>
        </p:nvSpPr>
        <p:spPr>
          <a:xfrm>
            <a:off x="975969" y="497433"/>
            <a:ext cx="3579571" cy="216747"/>
          </a:xfrm>
        </p:spPr>
        <p:txBody>
          <a:bodyPr vert="horz" lIns="0" tIns="0" rIns="0" bIns="0" rtlCol="0">
            <a:noAutofit/>
          </a:bodyPr>
          <a:lstStyle>
            <a:lvl1pPr marL="0" indent="0">
              <a:buNone/>
              <a:defRPr lang="en-US" sz="960" b="1" kern="0" cap="all" spc="267" baseline="0" dirty="0">
                <a:solidFill>
                  <a:schemeClr val="accent5">
                    <a:lumMod val="60000"/>
                    <a:lumOff val="40000"/>
                  </a:schemeClr>
                </a:solidFill>
                <a:ea typeface="Nexa Black" charset="0"/>
                <a:cs typeface="Nexa Black" charset="0"/>
              </a:defRPr>
            </a:lvl1pPr>
          </a:lstStyle>
          <a:p>
            <a:pPr marL="243848" lvl="0" indent="-243848"/>
            <a:r>
              <a:rPr lang="en-US"/>
              <a:t>BREADCRUMBS</a:t>
            </a:r>
          </a:p>
        </p:txBody>
      </p:sp>
    </p:spTree>
    <p:extLst>
      <p:ext uri="{BB962C8B-B14F-4D97-AF65-F5344CB8AC3E}">
        <p14:creationId xmlns:p14="http://schemas.microsoft.com/office/powerpoint/2010/main" val="24745956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Bar_RtAngle_7502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4" y="4273157"/>
            <a:ext cx="3248786" cy="120288"/>
          </a:xfrm>
          <a:prstGeom prst="rect">
            <a:avLst/>
          </a:prstGeom>
        </p:spPr>
      </p:pic>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0085" y="6319996"/>
            <a:ext cx="4689028" cy="613518"/>
          </a:xfrm>
          <a:prstGeom prst="rect">
            <a:avLst/>
          </a:prstGeom>
        </p:spPr>
      </p:pic>
    </p:spTree>
    <p:extLst>
      <p:ext uri="{BB962C8B-B14F-4D97-AF65-F5344CB8AC3E}">
        <p14:creationId xmlns:p14="http://schemas.microsoft.com/office/powerpoint/2010/main" val="1561191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0" name="Text Placeholder 9"/>
          <p:cNvSpPr>
            <a:spLocks noGrp="1"/>
          </p:cNvSpPr>
          <p:nvPr>
            <p:ph type="body" sz="quarter" idx="11" hasCustomPrompt="1"/>
          </p:nvPr>
        </p:nvSpPr>
        <p:spPr>
          <a:xfrm>
            <a:off x="715264" y="2430335"/>
            <a:ext cx="11481380" cy="3889525"/>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11" name="Text Placeholder 5"/>
          <p:cNvSpPr>
            <a:spLocks noGrp="1"/>
          </p:cNvSpPr>
          <p:nvPr>
            <p:ph type="body" sz="quarter" idx="12" hasCustomPrompt="1"/>
          </p:nvPr>
        </p:nvSpPr>
        <p:spPr>
          <a:xfrm>
            <a:off x="715264" y="2022501"/>
            <a:ext cx="11481380" cy="285981"/>
          </a:xfrm>
          <a:prstGeom prst="rect">
            <a:avLst/>
          </a:prstGeom>
        </p:spPr>
        <p:txBody>
          <a:bodyPr>
            <a:noAutofit/>
          </a:bodyPr>
          <a:lstStyle>
            <a:lvl1pPr marL="0" indent="0">
              <a:lnSpc>
                <a:spcPct val="90000"/>
              </a:lnSpc>
              <a:buNone/>
              <a:defRPr sz="1493" b="0" i="0" baseline="0">
                <a:solidFill>
                  <a:schemeClr val="accent4">
                    <a:lumMod val="50000"/>
                  </a:schemeClr>
                </a:solidFill>
                <a:latin typeface="Uni Sans Book" panose="00000500000000000000" pitchFamily="50" charset="0"/>
                <a:ea typeface="Open Sans" panose="020B0606030504020204" pitchFamily="34" charset="0"/>
                <a:cs typeface="Open Sans" panose="020B0606030504020204" pitchFamily="34" charset="0"/>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14 PT.)</a:t>
            </a:r>
          </a:p>
        </p:txBody>
      </p:sp>
      <p:sp>
        <p:nvSpPr>
          <p:cNvPr id="17"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pic>
        <p:nvPicPr>
          <p:cNvPr id="14" name="Picture 13"/>
          <p:cNvPicPr>
            <a:picLocks noChangeAspect="1"/>
          </p:cNvPicPr>
          <p:nvPr userDrawn="1"/>
        </p:nvPicPr>
        <p:blipFill>
          <a:blip r:embed="rId2"/>
          <a:stretch>
            <a:fillRect/>
          </a:stretch>
        </p:blipFill>
        <p:spPr>
          <a:xfrm>
            <a:off x="715265" y="1797862"/>
            <a:ext cx="1177366" cy="102786"/>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Tree>
    <p:extLst>
      <p:ext uri="{BB962C8B-B14F-4D97-AF65-F5344CB8AC3E}">
        <p14:creationId xmlns:p14="http://schemas.microsoft.com/office/powerpoint/2010/main" val="35344668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5"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6"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sp>
        <p:nvSpPr>
          <p:cNvPr id="17" name="Text Placeholder 9"/>
          <p:cNvSpPr>
            <a:spLocks noGrp="1"/>
          </p:cNvSpPr>
          <p:nvPr>
            <p:ph type="body" sz="quarter" idx="11" hasCustomPrompt="1"/>
          </p:nvPr>
        </p:nvSpPr>
        <p:spPr>
          <a:xfrm>
            <a:off x="715264" y="1996071"/>
            <a:ext cx="11481380" cy="4323789"/>
          </a:xfrm>
          <a:prstGeom prst="rect">
            <a:avLst/>
          </a:prstGeom>
        </p:spPr>
        <p:txBody>
          <a:bodyPr/>
          <a:lstStyle>
            <a:lvl1pPr marL="365771" indent="-365771">
              <a:buFont typeface="Lucida Grande"/>
              <a:buChar char="&gt;"/>
              <a:defRPr sz="2560" b="1" i="0" baseline="0">
                <a:solidFill>
                  <a:schemeClr val="tx1"/>
                </a:solidFill>
                <a:latin typeface="Open Sans"/>
                <a:cs typeface="Open Sans"/>
              </a:defRPr>
            </a:lvl1pPr>
            <a:lvl2pPr>
              <a:defRPr sz="2133" b="1" i="0" baseline="0">
                <a:solidFill>
                  <a:schemeClr val="tx1"/>
                </a:solidFill>
                <a:latin typeface="Open Sans"/>
                <a:cs typeface="Open Sans"/>
              </a:defRPr>
            </a:lvl2pPr>
            <a:lvl3pPr marL="1219238" indent="-243848">
              <a:buSzPct val="100000"/>
              <a:buFont typeface="Lucida Grande"/>
              <a:buChar char="&gt;"/>
              <a:defRPr sz="1920" b="1" i="0" baseline="0">
                <a:solidFill>
                  <a:schemeClr val="tx1"/>
                </a:solidFill>
                <a:latin typeface="Open Sans"/>
                <a:cs typeface="Open Sans"/>
              </a:defRPr>
            </a:lvl3pPr>
            <a:lvl4pPr>
              <a:defRPr sz="1707" b="1" i="0" baseline="0">
                <a:solidFill>
                  <a:schemeClr val="tx1"/>
                </a:solidFill>
                <a:latin typeface="Open Sans"/>
                <a:cs typeface="Open Sans"/>
              </a:defRPr>
            </a:lvl4pPr>
            <a:lvl5pPr marL="2194629" indent="-243848">
              <a:buFont typeface="Lucida Grande"/>
              <a:buChar char="&gt;"/>
              <a:defRPr sz="1493" b="1" i="0" baseline="0">
                <a:solidFill>
                  <a:schemeClr val="tx1"/>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Tree>
    <p:extLst>
      <p:ext uri="{BB962C8B-B14F-4D97-AF65-F5344CB8AC3E}">
        <p14:creationId xmlns:p14="http://schemas.microsoft.com/office/powerpoint/2010/main" val="129842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pic>
        <p:nvPicPr>
          <p:cNvPr id="9" name="Picture 8" descr="A black and white photo of a building&#10;&#10;Description automatically generated">
            <a:extLst>
              <a:ext uri="{FF2B5EF4-FFF2-40B4-BE49-F238E27FC236}">
                <a16:creationId xmlns:a16="http://schemas.microsoft.com/office/drawing/2014/main" id="{ACEBBB61-F2FF-4727-9371-BFCB19E5B40B}"/>
              </a:ext>
            </a:extLst>
          </p:cNvPr>
          <p:cNvPicPr>
            <a:picLocks noChangeAspect="1"/>
          </p:cNvPicPr>
          <p:nvPr userDrawn="1"/>
        </p:nvPicPr>
        <p:blipFill rotWithShape="1">
          <a:blip r:embed="rId2"/>
          <a:srcRect t="15743"/>
          <a:stretch/>
        </p:blipFill>
        <p:spPr>
          <a:xfrm>
            <a:off x="0" y="0"/>
            <a:ext cx="13022990" cy="7315200"/>
          </a:xfrm>
          <a:prstGeom prst="rect">
            <a:avLst/>
          </a:prstGeom>
        </p:spPr>
      </p:pic>
      <p:sp>
        <p:nvSpPr>
          <p:cNvPr id="10" name="Rectangle 9">
            <a:extLst>
              <a:ext uri="{FF2B5EF4-FFF2-40B4-BE49-F238E27FC236}">
                <a16:creationId xmlns:a16="http://schemas.microsoft.com/office/drawing/2014/main" id="{B0DF0A47-AC9F-461D-B72F-EDFD74858C7E}"/>
              </a:ext>
            </a:extLst>
          </p:cNvPr>
          <p:cNvSpPr/>
          <p:nvPr userDrawn="1"/>
        </p:nvSpPr>
        <p:spPr>
          <a:xfrm>
            <a:off x="0" y="0"/>
            <a:ext cx="13022990" cy="7315200"/>
          </a:xfrm>
          <a:prstGeom prst="rect">
            <a:avLst/>
          </a:prstGeom>
          <a:solidFill>
            <a:schemeClr val="bg2">
              <a:alpha val="7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560"/>
          </a:p>
        </p:txBody>
      </p:sp>
      <p:pic>
        <p:nvPicPr>
          <p:cNvPr id="11" name="Picture 10"/>
          <p:cNvPicPr>
            <a:picLocks noChangeAspect="1"/>
          </p:cNvPicPr>
          <p:nvPr userDrawn="1"/>
        </p:nvPicPr>
        <p:blipFill>
          <a:blip r:embed="rId3"/>
          <a:stretch>
            <a:fillRect/>
          </a:stretch>
        </p:blipFill>
        <p:spPr>
          <a:xfrm>
            <a:off x="789876" y="1940486"/>
            <a:ext cx="1569822" cy="137046"/>
          </a:xfrm>
          <a:prstGeom prst="rect">
            <a:avLst/>
          </a:prstGeom>
        </p:spPr>
      </p:pic>
      <p:pic>
        <p:nvPicPr>
          <p:cNvPr id="12" name="Picture 11"/>
          <p:cNvPicPr>
            <a:picLocks noChangeAspect="1"/>
          </p:cNvPicPr>
          <p:nvPr userDrawn="1"/>
        </p:nvPicPr>
        <p:blipFill>
          <a:blip r:embed="rId4"/>
          <a:stretch>
            <a:fillRect/>
          </a:stretch>
        </p:blipFill>
        <p:spPr>
          <a:xfrm>
            <a:off x="780845" y="1939212"/>
            <a:ext cx="1569822" cy="137049"/>
          </a:xfrm>
          <a:prstGeom prst="rect">
            <a:avLst/>
          </a:prstGeom>
        </p:spPr>
      </p:pic>
      <p:sp>
        <p:nvSpPr>
          <p:cNvPr id="24" name="Text Placeholder 9"/>
          <p:cNvSpPr>
            <a:spLocks noGrp="1"/>
          </p:cNvSpPr>
          <p:nvPr>
            <p:ph type="body" sz="quarter" idx="11" hasCustomPrompt="1"/>
          </p:nvPr>
        </p:nvSpPr>
        <p:spPr>
          <a:xfrm>
            <a:off x="637047" y="3299896"/>
            <a:ext cx="11658117" cy="3202505"/>
          </a:xfrm>
          <a:prstGeom prst="rect">
            <a:avLst/>
          </a:prstGeom>
        </p:spPr>
        <p:txBody>
          <a:bodyPr/>
          <a:lstStyle>
            <a:lvl1pPr marL="487684" indent="-487684">
              <a:buFont typeface="Lucida Grande"/>
              <a:buChar char="&gt;"/>
              <a:defRPr sz="3413" b="1" i="0" baseline="0">
                <a:solidFill>
                  <a:schemeClr val="tx2"/>
                </a:solidFill>
                <a:latin typeface="Open Sans" charset="0"/>
                <a:ea typeface="Open Sans" charset="0"/>
                <a:cs typeface="Open Sans" charset="0"/>
              </a:defRPr>
            </a:lvl1pPr>
            <a:lvl2pPr>
              <a:defRPr sz="2845" b="1" i="0" baseline="0">
                <a:solidFill>
                  <a:schemeClr val="tx2"/>
                </a:solidFill>
                <a:latin typeface="Open Sans" charset="0"/>
                <a:ea typeface="Open Sans" charset="0"/>
                <a:cs typeface="Open Sans" charset="0"/>
              </a:defRPr>
            </a:lvl2pPr>
            <a:lvl3pPr marL="1625610" indent="-325122">
              <a:buSzPct val="100000"/>
              <a:buFont typeface="Lucida Grande"/>
              <a:buChar char="&gt;"/>
              <a:defRPr sz="2560" b="1" i="0" baseline="0">
                <a:solidFill>
                  <a:schemeClr val="tx2"/>
                </a:solidFill>
                <a:latin typeface="Open Sans" charset="0"/>
                <a:ea typeface="Open Sans" charset="0"/>
                <a:cs typeface="Open Sans" charset="0"/>
              </a:defRPr>
            </a:lvl3pPr>
            <a:lvl4pPr>
              <a:defRPr sz="2275" b="1" i="0" baseline="0">
                <a:solidFill>
                  <a:schemeClr val="tx2"/>
                </a:solidFill>
                <a:latin typeface="Open Sans" charset="0"/>
                <a:ea typeface="Open Sans" charset="0"/>
                <a:cs typeface="Open Sans" charset="0"/>
              </a:defRPr>
            </a:lvl4pPr>
            <a:lvl5pPr marL="2926098" indent="-325122">
              <a:buFont typeface="Lucida Grande"/>
              <a:buChar char="&gt;"/>
              <a:defRPr sz="1992" b="1" i="0" baseline="0">
                <a:solidFill>
                  <a:schemeClr val="tx2"/>
                </a:solidFill>
                <a:latin typeface="Open Sans" charset="0"/>
                <a:ea typeface="Open Sans" charset="0"/>
                <a:cs typeface="Open Sans" charset="0"/>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sp>
        <p:nvSpPr>
          <p:cNvPr id="25" name="Text Placeholder 5"/>
          <p:cNvSpPr>
            <a:spLocks noGrp="1"/>
          </p:cNvSpPr>
          <p:nvPr>
            <p:ph type="body" sz="quarter" idx="12" hasCustomPrompt="1"/>
          </p:nvPr>
        </p:nvSpPr>
        <p:spPr>
          <a:xfrm>
            <a:off x="654756" y="2461394"/>
            <a:ext cx="11640409" cy="584777"/>
          </a:xfrm>
          <a:prstGeom prst="rect">
            <a:avLst/>
          </a:prstGeom>
        </p:spPr>
        <p:txBody>
          <a:bodyPr>
            <a:noAutofit/>
          </a:bodyPr>
          <a:lstStyle>
            <a:lvl1pPr marL="0" indent="0">
              <a:lnSpc>
                <a:spcPct val="90000"/>
              </a:lnSpc>
              <a:buNone/>
              <a:defRPr sz="3413" b="0" i="0" baseline="0">
                <a:solidFill>
                  <a:schemeClr val="tx2"/>
                </a:solidFill>
                <a:latin typeface="Uni Sans" charset="0"/>
                <a:ea typeface="Uni Sans" charset="0"/>
                <a:cs typeface="Uni Sans" charset="0"/>
              </a:defRPr>
            </a:lvl1pPr>
            <a:lvl2pPr marL="650244" indent="0">
              <a:buNone/>
              <a:defRPr b="0" i="0">
                <a:solidFill>
                  <a:srgbClr val="E8D3A2"/>
                </a:solidFill>
                <a:latin typeface="Encode Sans Normal Black"/>
                <a:cs typeface="Encode Sans Normal Black"/>
              </a:defRPr>
            </a:lvl2pPr>
            <a:lvl3pPr marL="1300489" indent="0">
              <a:buNone/>
              <a:defRPr b="0" i="0">
                <a:solidFill>
                  <a:srgbClr val="E8D3A2"/>
                </a:solidFill>
                <a:latin typeface="Encode Sans Normal Black"/>
                <a:cs typeface="Encode Sans Normal Black"/>
              </a:defRPr>
            </a:lvl3pPr>
            <a:lvl4pPr marL="1950732" indent="0">
              <a:buNone/>
              <a:defRPr b="0" i="0">
                <a:solidFill>
                  <a:srgbClr val="E8D3A2"/>
                </a:solidFill>
                <a:latin typeface="Encode Sans Normal Black"/>
                <a:cs typeface="Encode Sans Normal Black"/>
              </a:defRPr>
            </a:lvl4pPr>
            <a:lvl5pPr marL="2600976" indent="0">
              <a:buNone/>
              <a:defRPr b="0" i="0">
                <a:solidFill>
                  <a:srgbClr val="E8D3A2"/>
                </a:solidFill>
                <a:latin typeface="Encode Sans Normal Black"/>
                <a:cs typeface="Encode Sans Normal Black"/>
              </a:defRPr>
            </a:lvl5pPr>
          </a:lstStyle>
          <a:p>
            <a:pPr lvl="0"/>
            <a:r>
              <a:rPr lang="en-US"/>
              <a:t>SUB-HEADER HERE (UNI SANS REGULAR, 24 PT.)</a:t>
            </a:r>
          </a:p>
        </p:txBody>
      </p:sp>
      <p:sp>
        <p:nvSpPr>
          <p:cNvPr id="2" name="Title 1"/>
          <p:cNvSpPr>
            <a:spLocks noGrp="1"/>
          </p:cNvSpPr>
          <p:nvPr>
            <p:ph type="title" hasCustomPrompt="1"/>
          </p:nvPr>
        </p:nvSpPr>
        <p:spPr>
          <a:xfrm>
            <a:off x="637046" y="525207"/>
            <a:ext cx="11658111" cy="1413369"/>
          </a:xfrm>
          <a:prstGeom prst="rect">
            <a:avLst/>
          </a:prstGeom>
        </p:spPr>
        <p:txBody>
          <a:bodyPr anchor="b"/>
          <a:lstStyle>
            <a:lvl1pPr algn="l">
              <a:defRPr sz="4267" b="1" i="0">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14" name="Picture 13" descr="A close up of a logo&#10;&#10;Description automatically generated">
            <a:extLst>
              <a:ext uri="{FF2B5EF4-FFF2-40B4-BE49-F238E27FC236}">
                <a16:creationId xmlns:a16="http://schemas.microsoft.com/office/drawing/2014/main" id="{E83EAACA-91C2-475E-8300-A03026DB0423}"/>
              </a:ext>
            </a:extLst>
          </p:cNvPr>
          <p:cNvPicPr>
            <a:picLocks noChangeAspect="1"/>
          </p:cNvPicPr>
          <p:nvPr userDrawn="1"/>
        </p:nvPicPr>
        <p:blipFill>
          <a:blip r:embed="rId5"/>
          <a:stretch>
            <a:fillRect/>
          </a:stretch>
        </p:blipFill>
        <p:spPr>
          <a:xfrm>
            <a:off x="9959849" y="6638167"/>
            <a:ext cx="2335316" cy="303658"/>
          </a:xfrm>
          <a:prstGeom prst="rect">
            <a:avLst/>
          </a:prstGeom>
        </p:spPr>
      </p:pic>
    </p:spTree>
    <p:extLst>
      <p:ext uri="{BB962C8B-B14F-4D97-AF65-F5344CB8AC3E}">
        <p14:creationId xmlns:p14="http://schemas.microsoft.com/office/powerpoint/2010/main" val="2988266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15398" y="6586002"/>
            <a:ext cx="3381247" cy="442406"/>
          </a:xfrm>
          <a:prstGeom prst="rect">
            <a:avLst/>
          </a:prstGeom>
        </p:spPr>
      </p:pic>
      <p:sp>
        <p:nvSpPr>
          <p:cNvPr id="14"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15" name="Title 1"/>
          <p:cNvSpPr>
            <a:spLocks noGrp="1"/>
          </p:cNvSpPr>
          <p:nvPr>
            <p:ph type="title" hasCustomPrompt="1"/>
          </p:nvPr>
        </p:nvSpPr>
        <p:spPr>
          <a:xfrm>
            <a:off x="715264" y="1130497"/>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16" name="Picture 15"/>
          <p:cNvPicPr>
            <a:picLocks noChangeAspect="1"/>
          </p:cNvPicPr>
          <p:nvPr userDrawn="1"/>
        </p:nvPicPr>
        <p:blipFill>
          <a:blip r:embed="rId3"/>
          <a:stretch>
            <a:fillRect/>
          </a:stretch>
        </p:blipFill>
        <p:spPr>
          <a:xfrm>
            <a:off x="715265" y="1797862"/>
            <a:ext cx="1177366" cy="102786"/>
          </a:xfrm>
          <a:prstGeom prst="rect">
            <a:avLst/>
          </a:prstGeom>
        </p:spPr>
      </p:pic>
    </p:spTree>
    <p:extLst>
      <p:ext uri="{BB962C8B-B14F-4D97-AF65-F5344CB8AC3E}">
        <p14:creationId xmlns:p14="http://schemas.microsoft.com/office/powerpoint/2010/main" val="389622001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Header Only NO Logo">
    <p:spTree>
      <p:nvGrpSpPr>
        <p:cNvPr id="1" name=""/>
        <p:cNvGrpSpPr/>
        <p:nvPr/>
      </p:nvGrpSpPr>
      <p:grpSpPr>
        <a:xfrm>
          <a:off x="0" y="0"/>
          <a:ext cx="0" cy="0"/>
          <a:chOff x="0" y="0"/>
          <a:chExt cx="0" cy="0"/>
        </a:xfrm>
      </p:grpSpPr>
      <p:sp>
        <p:nvSpPr>
          <p:cNvPr id="6" name="Slide Number Placeholder 10">
            <a:extLst>
              <a:ext uri="{FF2B5EF4-FFF2-40B4-BE49-F238E27FC236}">
                <a16:creationId xmlns:a16="http://schemas.microsoft.com/office/drawing/2014/main" id="{A2ED9C39-E899-4AC0-8CCE-662F985473A4}"/>
              </a:ext>
            </a:extLst>
          </p:cNvPr>
          <p:cNvSpPr txBox="1">
            <a:spLocks/>
          </p:cNvSpPr>
          <p:nvPr userDrawn="1"/>
        </p:nvSpPr>
        <p:spPr>
          <a:xfrm>
            <a:off x="261838" y="6727692"/>
            <a:ext cx="453426" cy="389467"/>
          </a:xfrm>
          <a:prstGeom prst="rect">
            <a:avLst/>
          </a:prstGeom>
        </p:spPr>
        <p:txBody>
          <a:bodyPr vert="horz" lIns="97536" tIns="48768" rIns="97536" bIns="48768"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87695"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smtClean="0">
                <a:ln>
                  <a:noFill/>
                </a:ln>
                <a:solidFill>
                  <a:srgbClr val="33006F">
                    <a:tint val="75000"/>
                  </a:srgbClr>
                </a:solidFill>
                <a:effectLst/>
                <a:uLnTx/>
                <a:uFillTx/>
                <a:latin typeface="Calibri"/>
                <a:ea typeface="+mn-ea"/>
                <a:cs typeface="+mn-cs"/>
              </a:rPr>
              <a:pPr marL="0" marR="0" lvl="0" indent="0" algn="r" defTabSz="487695" rtl="0" eaLnBrk="1" fontAlgn="auto" latinLnBrk="0" hangingPunct="1">
                <a:lnSpc>
                  <a:spcPct val="100000"/>
                </a:lnSpc>
                <a:spcBef>
                  <a:spcPts val="0"/>
                </a:spcBef>
                <a:spcAft>
                  <a:spcPts val="0"/>
                </a:spcAft>
                <a:buClrTx/>
                <a:buSzTx/>
                <a:buFontTx/>
                <a:buNone/>
                <a:tabLst/>
                <a:defRPr/>
              </a:pPr>
              <a:t>‹#›</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sp>
        <p:nvSpPr>
          <p:cNvPr id="7" name="Title 1"/>
          <p:cNvSpPr>
            <a:spLocks noGrp="1"/>
          </p:cNvSpPr>
          <p:nvPr>
            <p:ph type="title" hasCustomPrompt="1"/>
          </p:nvPr>
        </p:nvSpPr>
        <p:spPr>
          <a:xfrm>
            <a:off x="715264" y="117980"/>
            <a:ext cx="11481380" cy="571942"/>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(ENCODE NORMAL BLACK, 30 PT.)</a:t>
            </a:r>
          </a:p>
        </p:txBody>
      </p:sp>
      <p:pic>
        <p:nvPicPr>
          <p:cNvPr id="8" name="Picture 7"/>
          <p:cNvPicPr>
            <a:picLocks noChangeAspect="1"/>
          </p:cNvPicPr>
          <p:nvPr userDrawn="1"/>
        </p:nvPicPr>
        <p:blipFill>
          <a:blip r:embed="rId2"/>
          <a:stretch>
            <a:fillRect/>
          </a:stretch>
        </p:blipFill>
        <p:spPr>
          <a:xfrm>
            <a:off x="715265" y="785345"/>
            <a:ext cx="1177366" cy="102786"/>
          </a:xfrm>
          <a:prstGeom prst="rect">
            <a:avLst/>
          </a:prstGeom>
        </p:spPr>
      </p:pic>
    </p:spTree>
    <p:extLst>
      <p:ext uri="{BB962C8B-B14F-4D97-AF65-F5344CB8AC3E}">
        <p14:creationId xmlns:p14="http://schemas.microsoft.com/office/powerpoint/2010/main" val="24143166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4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9603" y="6342244"/>
            <a:ext cx="1950720" cy="985114"/>
          </a:xfrm>
          <a:prstGeom prst="rect">
            <a:avLst/>
          </a:prstGeom>
        </p:spPr>
      </p:pic>
      <p:pic>
        <p:nvPicPr>
          <p:cNvPr id="2" name="Picture 1" descr="Bar_RtAngle_7502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57106" y="4273157"/>
            <a:ext cx="3248786" cy="120288"/>
          </a:xfrm>
          <a:prstGeom prst="rect">
            <a:avLst/>
          </a:prstGeom>
        </p:spPr>
      </p:pic>
      <p:sp>
        <p:nvSpPr>
          <p:cNvPr id="3" name="Title 2"/>
          <p:cNvSpPr>
            <a:spLocks noGrp="1"/>
          </p:cNvSpPr>
          <p:nvPr>
            <p:ph type="title" hasCustomPrompt="1"/>
          </p:nvPr>
        </p:nvSpPr>
        <p:spPr>
          <a:xfrm>
            <a:off x="955388" y="1258480"/>
            <a:ext cx="9916160" cy="2817873"/>
          </a:xfrm>
          <a:prstGeom prst="rect">
            <a:avLst/>
          </a:prstGeom>
        </p:spPr>
        <p:txBody>
          <a:bodyPr anchor="b"/>
          <a:lstStyle>
            <a:lvl1pPr algn="l">
              <a:defRPr sz="5336"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7" name="Picture 6"/>
          <p:cNvPicPr>
            <a:picLocks noChangeAspect="1"/>
          </p:cNvPicPr>
          <p:nvPr userDrawn="1"/>
        </p:nvPicPr>
        <p:blipFill rotWithShape="1">
          <a:blip r:embed="rId4" cstate="print">
            <a:extLst>
              <a:ext uri="{28A0092B-C50C-407E-A947-70E740481C1C}">
                <a14:useLocalDpi xmlns:a14="http://schemas.microsoft.com/office/drawing/2010/main" val="0"/>
              </a:ext>
            </a:extLst>
          </a:blip>
          <a:srcRect l="20116" b="-577"/>
          <a:stretch/>
        </p:blipFill>
        <p:spPr>
          <a:xfrm>
            <a:off x="1126458" y="6668801"/>
            <a:ext cx="3701859" cy="454524"/>
          </a:xfrm>
          <a:prstGeom prst="rect">
            <a:avLst/>
          </a:prstGeom>
        </p:spPr>
      </p:pic>
    </p:spTree>
    <p:extLst>
      <p:ext uri="{BB962C8B-B14F-4D97-AF65-F5344CB8AC3E}">
        <p14:creationId xmlns:p14="http://schemas.microsoft.com/office/powerpoint/2010/main" val="1959736942"/>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33006E"/>
                </a:solidFill>
                <a:latin typeface="Encode Sans Normal"/>
                <a:cs typeface="Encode Sans Norm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p:txBody>
          <a:bodyPr lIns="0" tIns="0" rIns="0" bIns="0"/>
          <a:lstStyle>
            <a:lvl1pPr>
              <a:defRPr sz="1250" b="0" i="0">
                <a:solidFill>
                  <a:srgbClr val="8F88A3"/>
                </a:solidFill>
                <a:latin typeface="Calibri"/>
                <a:cs typeface="Calibri"/>
              </a:defRPr>
            </a:lvl1pPr>
          </a:lstStyle>
          <a:p>
            <a:pPr marL="25401">
              <a:lnSpc>
                <a:spcPts val="1315"/>
              </a:lnSpc>
            </a:pPr>
            <a:fld id="{81D60167-4931-47E6-BA6A-407CBD079E47}" type="slidenum">
              <a:rPr lang="en-US" spc="15" smtClean="0"/>
              <a:pPr marL="25401">
                <a:lnSpc>
                  <a:spcPts val="1315"/>
                </a:lnSpc>
              </a:pPr>
              <a:t>‹#›</a:t>
            </a:fld>
            <a:endParaRPr lang="en-US" spc="15"/>
          </a:p>
        </p:txBody>
      </p:sp>
    </p:spTree>
    <p:extLst>
      <p:ext uri="{BB962C8B-B14F-4D97-AF65-F5344CB8AC3E}">
        <p14:creationId xmlns:p14="http://schemas.microsoft.com/office/powerpoint/2010/main" val="27369339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4B2E83"/>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58479"/>
            <a:ext cx="9916160" cy="2817873"/>
          </a:xfrm>
          <a:prstGeom prst="rect">
            <a:avLst/>
          </a:prstGeom>
        </p:spPr>
        <p:txBody>
          <a:bodyPr anchor="b"/>
          <a:lstStyle>
            <a:lvl1pPr algn="l">
              <a:defRPr sz="5334" b="1" i="0">
                <a:solidFill>
                  <a:schemeClr val="tx2"/>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stretch>
            <a:fillRect/>
          </a:stretch>
        </p:blipFill>
        <p:spPr>
          <a:xfrm>
            <a:off x="963320" y="6777850"/>
            <a:ext cx="3612444" cy="284480"/>
          </a:xfrm>
          <a:prstGeom prst="rect">
            <a:avLst/>
          </a:prstGeom>
        </p:spPr>
      </p:pic>
      <p:pic>
        <p:nvPicPr>
          <p:cNvPr id="5" name="Picture 4"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237349125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8" y="389407"/>
            <a:ext cx="11640408" cy="1065003"/>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5"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FFFFFF"/>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REGULAR	,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27692405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469518"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9"/>
          <p:cNvSpPr>
            <a:spLocks noGrp="1"/>
          </p:cNvSpPr>
          <p:nvPr>
            <p:ph type="body" sz="quarter" idx="11" hasCustomPrompt="1"/>
          </p:nvPr>
        </p:nvSpPr>
        <p:spPr>
          <a:xfrm>
            <a:off x="937678" y="1852507"/>
            <a:ext cx="11487226" cy="4283197"/>
          </a:xfrm>
          <a:prstGeom prst="rect">
            <a:avLst/>
          </a:prstGeom>
        </p:spPr>
        <p:txBody>
          <a:bodyPr/>
          <a:lstStyle>
            <a:lvl1pPr marL="365771" indent="-365771">
              <a:buFont typeface="Lucida Grande"/>
              <a:buChar char="&gt;"/>
              <a:defRPr sz="2560" b="1" i="0" baseline="0">
                <a:solidFill>
                  <a:srgbClr val="FFFFFF"/>
                </a:solidFill>
                <a:latin typeface="Open Sans"/>
                <a:cs typeface="Open Sans"/>
              </a:defRPr>
            </a:lvl1pPr>
            <a:lvl2pPr>
              <a:defRPr sz="2133" b="1" i="0" baseline="0">
                <a:solidFill>
                  <a:srgbClr val="FFFFFF"/>
                </a:solidFill>
                <a:latin typeface="Open Sans"/>
                <a:cs typeface="Open Sans"/>
              </a:defRPr>
            </a:lvl2pPr>
            <a:lvl3pPr marL="1219238" indent="-243848">
              <a:buSzPct val="100000"/>
              <a:buFont typeface="Lucida Grande"/>
              <a:buChar char="&gt;"/>
              <a:defRPr sz="1920" b="1" i="0" baseline="0">
                <a:solidFill>
                  <a:srgbClr val="FFFFFF"/>
                </a:solidFill>
                <a:latin typeface="Open Sans"/>
                <a:cs typeface="Open Sans"/>
              </a:defRPr>
            </a:lvl3pPr>
            <a:lvl4pPr>
              <a:defRPr sz="1707" b="1" i="0" baseline="0">
                <a:solidFill>
                  <a:srgbClr val="FFFFFF"/>
                </a:solidFill>
                <a:latin typeface="Open Sans"/>
                <a:cs typeface="Open Sans"/>
              </a:defRPr>
            </a:lvl4pPr>
            <a:lvl5pPr marL="2194629" indent="-243848">
              <a:buFont typeface="Lucida Grande"/>
              <a:buChar char="&gt;"/>
              <a:defRPr sz="1493" b="1" i="0" baseline="0">
                <a:solidFill>
                  <a:srgbClr val="FFFFFF"/>
                </a:solidFill>
                <a:latin typeface="Open Sans"/>
                <a:cs typeface="Open Sans"/>
              </a:defRPr>
            </a:lvl5pPr>
          </a:lstStyle>
          <a:p>
            <a:pPr lvl="0"/>
            <a:r>
              <a:rPr lang="en-US"/>
              <a:t>Bulleted content here (Open Sans Light, 24 pt.)</a:t>
            </a:r>
          </a:p>
          <a:p>
            <a:pPr lvl="1"/>
            <a:r>
              <a:rPr lang="en-US"/>
              <a:t>Second level (Open Sans Light, 20)</a:t>
            </a:r>
          </a:p>
          <a:p>
            <a:pPr lvl="2"/>
            <a:r>
              <a:rPr lang="en-US"/>
              <a:t>Third level (Open Sans Light, 18)</a:t>
            </a:r>
          </a:p>
          <a:p>
            <a:pPr lvl="3"/>
            <a:r>
              <a:rPr lang="en-US"/>
              <a:t>Fourth level (Open Sans Light, 16)</a:t>
            </a:r>
          </a:p>
          <a:p>
            <a:pPr lvl="4"/>
            <a:r>
              <a:rPr lang="en-US"/>
              <a:t>Fifth level (Open Sans Light, 14)</a:t>
            </a:r>
          </a:p>
        </p:txBody>
      </p:sp>
      <p:pic>
        <p:nvPicPr>
          <p:cNvPr id="5" name="Picture 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9604" y="6342244"/>
            <a:ext cx="1950720" cy="985114"/>
          </a:xfrm>
          <a:prstGeom prst="rect">
            <a:avLst/>
          </a:prstGeom>
        </p:spPr>
      </p:pic>
    </p:spTree>
    <p:extLst>
      <p:ext uri="{BB962C8B-B14F-4D97-AF65-F5344CB8AC3E}">
        <p14:creationId xmlns:p14="http://schemas.microsoft.com/office/powerpoint/2010/main" val="3236337975"/>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rgbClr val="4B2E8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543671" cy="1058131"/>
          </a:xfrm>
          <a:prstGeom prst="rect">
            <a:avLst/>
          </a:prstGeom>
        </p:spPr>
        <p:txBody>
          <a:bodyPr anchor="b"/>
          <a:lstStyle>
            <a:lvl1pPr algn="l">
              <a:defRPr sz="3200" b="1" i="0">
                <a:solidFill>
                  <a:schemeClr val="tx2"/>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12" name="Chart Placeholder 11"/>
          <p:cNvSpPr>
            <a:spLocks noGrp="1"/>
          </p:cNvSpPr>
          <p:nvPr>
            <p:ph type="chart" sz="quarter" idx="12" hasCustomPrompt="1"/>
          </p:nvPr>
        </p:nvSpPr>
        <p:spPr>
          <a:xfrm>
            <a:off x="1090508" y="1852507"/>
            <a:ext cx="11408550" cy="4727787"/>
          </a:xfrm>
          <a:prstGeom prst="rect">
            <a:avLst/>
          </a:prstGeom>
        </p:spPr>
        <p:txBody>
          <a:bodyPr>
            <a:normAutofit/>
          </a:bodyPr>
          <a:lstStyle>
            <a:lvl1pPr marL="0" indent="0">
              <a:buNone/>
              <a:defRPr sz="2560" b="0" i="1" baseline="0">
                <a:solidFill>
                  <a:srgbClr val="FFFFFF"/>
                </a:solidFill>
                <a:latin typeface="Open Sans Light"/>
                <a:cs typeface="Open Sans Light"/>
              </a:defRPr>
            </a:lvl1pPr>
          </a:lstStyle>
          <a:p>
            <a:r>
              <a:rPr lang="en-US"/>
              <a:t>Graphics can go here – </a:t>
            </a:r>
            <a:br>
              <a:rPr lang="en-US"/>
            </a:br>
            <a:r>
              <a:rPr lang="en-US"/>
              <a:t>replace this box with your image or chart</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886615" y="6777850"/>
            <a:ext cx="3612444" cy="284480"/>
          </a:xfrm>
          <a:prstGeom prst="rect">
            <a:avLst/>
          </a:prstGeom>
        </p:spPr>
      </p:pic>
    </p:spTree>
    <p:extLst>
      <p:ext uri="{BB962C8B-B14F-4D97-AF65-F5344CB8AC3E}">
        <p14:creationId xmlns:p14="http://schemas.microsoft.com/office/powerpoint/2010/main" val="38285603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955388" y="1244932"/>
            <a:ext cx="9916160" cy="2817873"/>
          </a:xfrm>
          <a:prstGeom prst="rect">
            <a:avLst/>
          </a:prstGeom>
        </p:spPr>
        <p:txBody>
          <a:bodyPr anchor="b"/>
          <a:lstStyle>
            <a:lvl1pPr algn="l">
              <a:defRPr sz="5334" b="1" i="0">
                <a:solidFill>
                  <a:srgbClr val="4B2E83"/>
                </a:solidFill>
                <a:latin typeface="Encode Sans Normal Black" charset="0"/>
                <a:ea typeface="Encode Sans Normal Black" charset="0"/>
                <a:cs typeface="Encode Sans Normal Black" charset="0"/>
              </a:defRPr>
            </a:lvl1pPr>
          </a:lstStyle>
          <a:p>
            <a:pPr lvl="0"/>
            <a:r>
              <a:rPr lang="en-US"/>
              <a:t>TITLE HERE</a:t>
            </a:r>
            <a:br>
              <a:rPr lang="en-US"/>
            </a:br>
            <a:r>
              <a:rPr lang="en-US"/>
              <a:t>ENCODE NORMAL</a:t>
            </a:r>
            <a:br>
              <a:rPr lang="en-US"/>
            </a:br>
            <a:r>
              <a:rPr lang="en-US"/>
              <a:t>BLACK, 50 PT. </a:t>
            </a:r>
          </a:p>
        </p:txBody>
      </p:sp>
      <p:pic>
        <p:nvPicPr>
          <p:cNvPr id="6" name="Picture 5">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7102" y="4273157"/>
            <a:ext cx="3248786" cy="120288"/>
          </a:xfrm>
          <a:prstGeom prst="rect">
            <a:avLst/>
          </a:prstGeom>
        </p:spPr>
      </p:pic>
      <p:pic>
        <p:nvPicPr>
          <p:cNvPr id="9" name="Picture 8" descr="University of Washingt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6456" y="6919954"/>
            <a:ext cx="3449308" cy="174266"/>
          </a:xfrm>
          <a:prstGeom prst="rect">
            <a:avLst/>
          </a:prstGeom>
        </p:spPr>
      </p:pic>
      <p:pic>
        <p:nvPicPr>
          <p:cNvPr id="8" name="Picture 7" descr="W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92909" y="6346037"/>
            <a:ext cx="1950720" cy="985114"/>
          </a:xfrm>
          <a:prstGeom prst="rect">
            <a:avLst/>
          </a:prstGeom>
        </p:spPr>
      </p:pic>
    </p:spTree>
    <p:extLst>
      <p:ext uri="{BB962C8B-B14F-4D97-AF65-F5344CB8AC3E}">
        <p14:creationId xmlns:p14="http://schemas.microsoft.com/office/powerpoint/2010/main" val="33971910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5387" y="396279"/>
            <a:ext cx="11640410" cy="1058131"/>
          </a:xfrm>
          <a:prstGeom prst="rect">
            <a:avLst/>
          </a:prstGeom>
        </p:spPr>
        <p:txBody>
          <a:bodyPr anchor="b"/>
          <a:lstStyle>
            <a:lvl1pPr algn="l">
              <a:defRPr sz="3200" b="1" i="0">
                <a:solidFill>
                  <a:srgbClr val="4B2E83"/>
                </a:solidFill>
                <a:latin typeface="Encode Sans Normal Black" charset="0"/>
                <a:ea typeface="Encode Sans Normal Black" charset="0"/>
                <a:cs typeface="Encode Sans Normal Black" charset="0"/>
              </a:defRPr>
            </a:lvl1pPr>
          </a:lstStyle>
          <a:p>
            <a:pPr lvl="0"/>
            <a:r>
              <a:rPr lang="en-US"/>
              <a:t>HEADER HERE </a:t>
            </a:r>
            <a:br>
              <a:rPr lang="en-US"/>
            </a:br>
            <a:r>
              <a:rPr lang="en-US"/>
              <a:t>(ENCODE NORMAL BLACK, 30 PT.)</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5342" y="1533659"/>
            <a:ext cx="1931639" cy="71520"/>
          </a:xfrm>
          <a:prstGeom prst="rect">
            <a:avLst/>
          </a:prstGeom>
        </p:spPr>
      </p:pic>
      <p:sp>
        <p:nvSpPr>
          <p:cNvPr id="6" name="Text Placeholder 5"/>
          <p:cNvSpPr>
            <a:spLocks noGrp="1"/>
          </p:cNvSpPr>
          <p:nvPr>
            <p:ph type="body" sz="quarter" idx="12" hasCustomPrompt="1"/>
          </p:nvPr>
        </p:nvSpPr>
        <p:spPr>
          <a:xfrm>
            <a:off x="955388" y="1846046"/>
            <a:ext cx="11640408" cy="438582"/>
          </a:xfrm>
          <a:prstGeom prst="rect">
            <a:avLst/>
          </a:prstGeom>
        </p:spPr>
        <p:txBody>
          <a:bodyPr>
            <a:noAutofit/>
          </a:bodyPr>
          <a:lstStyle>
            <a:lvl1pPr marL="0" indent="0">
              <a:lnSpc>
                <a:spcPct val="90000"/>
              </a:lnSpc>
              <a:buNone/>
              <a:defRPr sz="2560" b="0" i="0" baseline="0">
                <a:solidFill>
                  <a:srgbClr val="4B2E83"/>
                </a:solidFill>
                <a:latin typeface="Uni Sans Regular"/>
                <a:cs typeface="Uni Sans Regular"/>
              </a:defRPr>
            </a:lvl1pPr>
            <a:lvl2pPr marL="487695" indent="0">
              <a:buNone/>
              <a:defRPr b="0" i="0">
                <a:solidFill>
                  <a:srgbClr val="E8D3A2"/>
                </a:solidFill>
                <a:latin typeface="Encode Sans Normal Black"/>
                <a:cs typeface="Encode Sans Normal Black"/>
              </a:defRPr>
            </a:lvl2pPr>
            <a:lvl3pPr marL="975390" indent="0">
              <a:buNone/>
              <a:defRPr b="0" i="0">
                <a:solidFill>
                  <a:srgbClr val="E8D3A2"/>
                </a:solidFill>
                <a:latin typeface="Encode Sans Normal Black"/>
                <a:cs typeface="Encode Sans Normal Black"/>
              </a:defRPr>
            </a:lvl3pPr>
            <a:lvl4pPr marL="1463086" indent="0">
              <a:buNone/>
              <a:defRPr b="0" i="0">
                <a:solidFill>
                  <a:srgbClr val="E8D3A2"/>
                </a:solidFill>
                <a:latin typeface="Encode Sans Normal Black"/>
                <a:cs typeface="Encode Sans Normal Black"/>
              </a:defRPr>
            </a:lvl4pPr>
            <a:lvl5pPr marL="1950781" indent="0">
              <a:buNone/>
              <a:defRPr b="0" i="0">
                <a:solidFill>
                  <a:srgbClr val="E8D3A2"/>
                </a:solidFill>
                <a:latin typeface="Encode Sans Normal Black"/>
                <a:cs typeface="Encode Sans Normal Black"/>
              </a:defRPr>
            </a:lvl5pPr>
          </a:lstStyle>
          <a:p>
            <a:pPr lvl="0"/>
            <a:r>
              <a:rPr lang="en-US"/>
              <a:t>SUB-HEADER HERE (UNI SANS LIGHT, 24 PT.)</a:t>
            </a:r>
          </a:p>
        </p:txBody>
      </p:sp>
      <p:sp>
        <p:nvSpPr>
          <p:cNvPr id="4" name="Text Placeholder 9"/>
          <p:cNvSpPr>
            <a:spLocks noGrp="1"/>
          </p:cNvSpPr>
          <p:nvPr>
            <p:ph type="body" sz="quarter" idx="11" hasCustomPrompt="1"/>
          </p:nvPr>
        </p:nvSpPr>
        <p:spPr>
          <a:xfrm>
            <a:off x="937678" y="2474921"/>
            <a:ext cx="11658118" cy="4064092"/>
          </a:xfrm>
          <a:prstGeom prst="rect">
            <a:avLst/>
          </a:prstGeom>
        </p:spPr>
        <p:txBody>
          <a:bodyPr/>
          <a:lstStyle>
            <a:lvl1pPr marL="365771" indent="-365771">
              <a:buFont typeface="Lucida Grande"/>
              <a:buChar char="&gt;"/>
              <a:defRPr sz="2560" b="1" i="0" baseline="0">
                <a:solidFill>
                  <a:srgbClr val="4B2E83"/>
                </a:solidFill>
                <a:latin typeface="Open Sans"/>
                <a:cs typeface="Open Sans"/>
              </a:defRPr>
            </a:lvl1pPr>
            <a:lvl2pPr>
              <a:defRPr sz="2133" b="1" i="0" baseline="0">
                <a:solidFill>
                  <a:srgbClr val="4B2E83"/>
                </a:solidFill>
                <a:latin typeface="Open Sans"/>
                <a:cs typeface="Open Sans"/>
              </a:defRPr>
            </a:lvl2pPr>
            <a:lvl3pPr marL="1219238" indent="-243848">
              <a:buSzPct val="100000"/>
              <a:buFont typeface="Lucida Grande"/>
              <a:buChar char="&gt;"/>
              <a:defRPr sz="1920" b="1" i="0" baseline="0">
                <a:solidFill>
                  <a:srgbClr val="4B2E83"/>
                </a:solidFill>
                <a:latin typeface="Open Sans"/>
                <a:cs typeface="Open Sans"/>
              </a:defRPr>
            </a:lvl3pPr>
            <a:lvl4pPr>
              <a:defRPr sz="1707" b="1" i="0" baseline="0">
                <a:solidFill>
                  <a:srgbClr val="4B2E83"/>
                </a:solidFill>
                <a:latin typeface="Open Sans"/>
                <a:cs typeface="Open Sans"/>
              </a:defRPr>
            </a:lvl4pPr>
            <a:lvl5pPr marL="2194629" indent="-243848">
              <a:buFont typeface="Lucida Grande"/>
              <a:buChar char="&gt;"/>
              <a:defRPr sz="1493" b="1" i="0" baseline="0">
                <a:solidFill>
                  <a:srgbClr val="4B2E83"/>
                </a:solidFill>
                <a:latin typeface="Open Sans"/>
                <a:cs typeface="Open Sans"/>
              </a:defRPr>
            </a:lvl5pPr>
          </a:lstStyle>
          <a:p>
            <a:pPr lvl="0"/>
            <a:r>
              <a:rPr lang="en-US"/>
              <a:t>Content here (Open Sans Bold, 24 pt.)</a:t>
            </a:r>
          </a:p>
          <a:p>
            <a:pPr lvl="1"/>
            <a:r>
              <a:rPr lang="en-US"/>
              <a:t>Second level (Open Sans Bold, 20)</a:t>
            </a:r>
          </a:p>
          <a:p>
            <a:pPr lvl="2"/>
            <a:r>
              <a:rPr lang="en-US"/>
              <a:t>Third level (Open Sans Bold, 18)</a:t>
            </a:r>
          </a:p>
          <a:p>
            <a:pPr lvl="3"/>
            <a:r>
              <a:rPr lang="en-US"/>
              <a:t>Fourth level (Open Sans Bold, 16)</a:t>
            </a:r>
          </a:p>
          <a:p>
            <a:pPr lvl="4"/>
            <a:r>
              <a:rPr lang="en-US"/>
              <a:t>Fifth level (Open Sans Bold, 14)</a:t>
            </a:r>
          </a:p>
        </p:txBody>
      </p:sp>
      <p:pic>
        <p:nvPicPr>
          <p:cNvPr id="9" name="Picture 8">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6844" y="6919954"/>
            <a:ext cx="3449308" cy="174266"/>
          </a:xfrm>
          <a:prstGeom prst="rect">
            <a:avLst/>
          </a:prstGeom>
        </p:spPr>
      </p:pic>
    </p:spTree>
    <p:extLst>
      <p:ext uri="{BB962C8B-B14F-4D97-AF65-F5344CB8AC3E}">
        <p14:creationId xmlns:p14="http://schemas.microsoft.com/office/powerpoint/2010/main" val="3072872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slideLayout" Target="../slideLayouts/slideLayout99.xml"/><Relationship Id="rId1" Type="http://schemas.openxmlformats.org/officeDocument/2006/relationships/slideLayout" Target="../slideLayouts/slideLayout98.xml"/><Relationship Id="rId5" Type="http://schemas.openxmlformats.org/officeDocument/2006/relationships/theme" Target="../theme/theme10.xml"/><Relationship Id="rId4"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4.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theme" Target="../theme/theme11.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slideLayout" Target="../slideLayouts/slideLayout135.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theme" Target="../theme/theme12.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slideLayout" Target="../slideLayouts/slideLayout134.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slideLayout" Target="../slideLayouts/slideLayout137.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0.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theme" Target="../theme/theme13.xml"/><Relationship Id="rId5" Type="http://schemas.openxmlformats.org/officeDocument/2006/relationships/slideLayout" Target="../slideLayouts/slideLayout142.xml"/><Relationship Id="rId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oleObject" Target="../embeddings/oleObject1.bin"/><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ags" Target="../tags/tag1.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5.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1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theme" Target="../theme/theme6.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5" Type="http://schemas.openxmlformats.org/officeDocument/2006/relationships/theme" Target="../theme/theme9.xml"/><Relationship Id="rId4"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674997"/>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7" r:id="rId6"/>
    <p:sldLayoutId id="2147484469" r:id="rId7"/>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9868176"/>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73242"/>
      </p:ext>
    </p:extLst>
  </p:cSld>
  <p:clrMap bg1="dk1" tx1="lt1" bg2="dk2" tx2="lt2" accent1="accent1" accent2="accent2" accent3="accent3" accent4="accent4" accent5="accent5" accent6="accent6" hlink="hlink" folHlink="folHlink"/>
  <p:sldLayoutIdLst>
    <p:sldLayoutId id="2147485037" r:id="rId1"/>
    <p:sldLayoutId id="2147485038" r:id="rId2"/>
    <p:sldLayoutId id="2147485039" r:id="rId3"/>
    <p:sldLayoutId id="2147485040" r:id="rId4"/>
    <p:sldLayoutId id="2147485041"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10"/>
            <a:ext cx="2926080" cy="390595"/>
          </a:xfrm>
          <a:prstGeom prst="rect">
            <a:avLst/>
          </a:prstGeom>
        </p:spPr>
        <p:txBody>
          <a:bodyPr vert="horz" lIns="91440" tIns="45720" rIns="91440" bIns="45720" rtlCol="0" anchor="ctr"/>
          <a:lstStyle>
            <a:lvl1pPr algn="l">
              <a:defRPr sz="1280">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177995604"/>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 id="2147485053" r:id="rId11"/>
    <p:sldLayoutId id="2147485054" r:id="rId12"/>
    <p:sldLayoutId id="2147485055" r:id="rId13"/>
    <p:sldLayoutId id="2147485056" r:id="rId14"/>
    <p:sldLayoutId id="2147485057" r:id="rId15"/>
    <p:sldLayoutId id="2147485058" r:id="rId16"/>
    <p:sldLayoutId id="2147485059" r:id="rId17"/>
    <p:sldLayoutId id="2147485060" r:id="rId18"/>
    <p:sldLayoutId id="2147485061" r:id="rId19"/>
    <p:sldLayoutId id="2147485062" r:id="rId20"/>
    <p:sldLayoutId id="2147485063" r:id="rId21"/>
    <p:sldLayoutId id="2147485064" r:id="rId22"/>
    <p:sldLayoutId id="2147485065" r:id="rId23"/>
    <p:sldLayoutId id="2147485066" r:id="rId24"/>
    <p:sldLayoutId id="2147485067" r:id="rId25"/>
    <p:sldLayoutId id="2147485068" r:id="rId26"/>
    <p:sldLayoutId id="2147485069" r:id="rId27"/>
    <p:sldLayoutId id="2147485070" r:id="rId28"/>
    <p:sldLayoutId id="2147485071" r:id="rId29"/>
    <p:sldLayoutId id="2147485072" r:id="rId30"/>
    <p:sldLayoutId id="2147485073" r:id="rId31"/>
  </p:sldLayoutIdLst>
  <p:hf hdr="0" ftr="0" dt="0"/>
  <p:txStyles>
    <p:titleStyle>
      <a:lvl1pPr algn="ctr" defTabSz="487637" rtl="0" eaLnBrk="1" latinLnBrk="0" hangingPunct="1">
        <a:spcBef>
          <a:spcPct val="0"/>
        </a:spcBef>
        <a:buNone/>
        <a:defRPr sz="4693" kern="1200">
          <a:solidFill>
            <a:schemeClr val="tx1"/>
          </a:solidFill>
          <a:latin typeface="+mj-lt"/>
          <a:ea typeface="+mj-ea"/>
          <a:cs typeface="+mj-cs"/>
        </a:defRPr>
      </a:lvl1pPr>
    </p:titleStyle>
    <p:bodyStyle>
      <a:lvl1pPr marL="365727" indent="-365727" algn="l" defTabSz="487637" rtl="0" eaLnBrk="1" latinLnBrk="0" hangingPunct="1">
        <a:spcBef>
          <a:spcPct val="20000"/>
        </a:spcBef>
        <a:buFont typeface="Arial"/>
        <a:buChar char="•"/>
        <a:defRPr sz="3413" kern="1200">
          <a:solidFill>
            <a:schemeClr val="tx1"/>
          </a:solidFill>
          <a:latin typeface="+mn-lt"/>
          <a:ea typeface="+mn-ea"/>
          <a:cs typeface="+mn-cs"/>
        </a:defRPr>
      </a:lvl1pPr>
      <a:lvl2pPr marL="792409" indent="-304773" algn="l" defTabSz="487637" rtl="0" eaLnBrk="1" latinLnBrk="0" hangingPunct="1">
        <a:spcBef>
          <a:spcPct val="20000"/>
        </a:spcBef>
        <a:buFont typeface="Arial"/>
        <a:buChar char="–"/>
        <a:defRPr sz="2987" kern="1200">
          <a:solidFill>
            <a:schemeClr val="tx1"/>
          </a:solidFill>
          <a:latin typeface="+mn-lt"/>
          <a:ea typeface="+mn-ea"/>
          <a:cs typeface="+mn-cs"/>
        </a:defRPr>
      </a:lvl2pPr>
      <a:lvl3pPr marL="1219090" indent="-243818" algn="l" defTabSz="487637" rtl="0" eaLnBrk="1" latinLnBrk="0" hangingPunct="1">
        <a:spcBef>
          <a:spcPct val="20000"/>
        </a:spcBef>
        <a:buFont typeface="Arial"/>
        <a:buChar char="•"/>
        <a:defRPr sz="2560" kern="1200">
          <a:solidFill>
            <a:schemeClr val="tx1"/>
          </a:solidFill>
          <a:latin typeface="+mn-lt"/>
          <a:ea typeface="+mn-ea"/>
          <a:cs typeface="+mn-cs"/>
        </a:defRPr>
      </a:lvl3pPr>
      <a:lvl4pPr marL="1706724" indent="-243818" algn="l" defTabSz="487637" rtl="0" eaLnBrk="1" latinLnBrk="0" hangingPunct="1">
        <a:spcBef>
          <a:spcPct val="20000"/>
        </a:spcBef>
        <a:buFont typeface="Arial"/>
        <a:buChar char="–"/>
        <a:defRPr sz="2133" kern="1200">
          <a:solidFill>
            <a:schemeClr val="tx1"/>
          </a:solidFill>
          <a:latin typeface="+mn-lt"/>
          <a:ea typeface="+mn-ea"/>
          <a:cs typeface="+mn-cs"/>
        </a:defRPr>
      </a:lvl4pPr>
      <a:lvl5pPr marL="2194358" indent="-243818" algn="l" defTabSz="487637" rtl="0" eaLnBrk="1" latinLnBrk="0" hangingPunct="1">
        <a:spcBef>
          <a:spcPct val="20000"/>
        </a:spcBef>
        <a:buFont typeface="Arial"/>
        <a:buChar char="»"/>
        <a:defRPr sz="2133" kern="1200">
          <a:solidFill>
            <a:schemeClr val="tx1"/>
          </a:solidFill>
          <a:latin typeface="+mn-lt"/>
          <a:ea typeface="+mn-ea"/>
          <a:cs typeface="+mn-cs"/>
        </a:defRPr>
      </a:lvl5pPr>
      <a:lvl6pPr marL="2681993" indent="-243818" algn="l" defTabSz="487637" rtl="0" eaLnBrk="1" latinLnBrk="0" hangingPunct="1">
        <a:spcBef>
          <a:spcPct val="20000"/>
        </a:spcBef>
        <a:buFont typeface="Arial"/>
        <a:buChar char="•"/>
        <a:defRPr sz="2133" kern="1200">
          <a:solidFill>
            <a:schemeClr val="tx1"/>
          </a:solidFill>
          <a:latin typeface="+mn-lt"/>
          <a:ea typeface="+mn-ea"/>
          <a:cs typeface="+mn-cs"/>
        </a:defRPr>
      </a:lvl6pPr>
      <a:lvl7pPr marL="3169630" indent="-243818" algn="l" defTabSz="487637" rtl="0" eaLnBrk="1" latinLnBrk="0" hangingPunct="1">
        <a:spcBef>
          <a:spcPct val="20000"/>
        </a:spcBef>
        <a:buFont typeface="Arial"/>
        <a:buChar char="•"/>
        <a:defRPr sz="2133" kern="1200">
          <a:solidFill>
            <a:schemeClr val="tx1"/>
          </a:solidFill>
          <a:latin typeface="+mn-lt"/>
          <a:ea typeface="+mn-ea"/>
          <a:cs typeface="+mn-cs"/>
        </a:defRPr>
      </a:lvl7pPr>
      <a:lvl8pPr marL="3657264" indent="-243818" algn="l" defTabSz="487637" rtl="0" eaLnBrk="1" latinLnBrk="0" hangingPunct="1">
        <a:spcBef>
          <a:spcPct val="20000"/>
        </a:spcBef>
        <a:buFont typeface="Arial"/>
        <a:buChar char="•"/>
        <a:defRPr sz="2133" kern="1200">
          <a:solidFill>
            <a:schemeClr val="tx1"/>
          </a:solidFill>
          <a:latin typeface="+mn-lt"/>
          <a:ea typeface="+mn-ea"/>
          <a:cs typeface="+mn-cs"/>
        </a:defRPr>
      </a:lvl8pPr>
      <a:lvl9pPr marL="4144900" indent="-243818" algn="l" defTabSz="487637"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37" rtl="0" eaLnBrk="1" latinLnBrk="0" hangingPunct="1">
        <a:defRPr sz="1920" kern="1200">
          <a:solidFill>
            <a:schemeClr val="tx1"/>
          </a:solidFill>
          <a:latin typeface="+mn-lt"/>
          <a:ea typeface="+mn-ea"/>
          <a:cs typeface="+mn-cs"/>
        </a:defRPr>
      </a:lvl1pPr>
      <a:lvl2pPr marL="487637" algn="l" defTabSz="487637" rtl="0" eaLnBrk="1" latinLnBrk="0" hangingPunct="1">
        <a:defRPr sz="1920" kern="1200">
          <a:solidFill>
            <a:schemeClr val="tx1"/>
          </a:solidFill>
          <a:latin typeface="+mn-lt"/>
          <a:ea typeface="+mn-ea"/>
          <a:cs typeface="+mn-cs"/>
        </a:defRPr>
      </a:lvl2pPr>
      <a:lvl3pPr marL="975271" algn="l" defTabSz="487637" rtl="0" eaLnBrk="1" latinLnBrk="0" hangingPunct="1">
        <a:defRPr sz="1920" kern="1200">
          <a:solidFill>
            <a:schemeClr val="tx1"/>
          </a:solidFill>
          <a:latin typeface="+mn-lt"/>
          <a:ea typeface="+mn-ea"/>
          <a:cs typeface="+mn-cs"/>
        </a:defRPr>
      </a:lvl3pPr>
      <a:lvl4pPr marL="1462906" algn="l" defTabSz="487637" rtl="0" eaLnBrk="1" latinLnBrk="0" hangingPunct="1">
        <a:defRPr sz="1920" kern="1200">
          <a:solidFill>
            <a:schemeClr val="tx1"/>
          </a:solidFill>
          <a:latin typeface="+mn-lt"/>
          <a:ea typeface="+mn-ea"/>
          <a:cs typeface="+mn-cs"/>
        </a:defRPr>
      </a:lvl4pPr>
      <a:lvl5pPr marL="1950542" algn="l" defTabSz="487637" rtl="0" eaLnBrk="1" latinLnBrk="0" hangingPunct="1">
        <a:defRPr sz="1920" kern="1200">
          <a:solidFill>
            <a:schemeClr val="tx1"/>
          </a:solidFill>
          <a:latin typeface="+mn-lt"/>
          <a:ea typeface="+mn-ea"/>
          <a:cs typeface="+mn-cs"/>
        </a:defRPr>
      </a:lvl5pPr>
      <a:lvl6pPr marL="2438177" algn="l" defTabSz="487637" rtl="0" eaLnBrk="1" latinLnBrk="0" hangingPunct="1">
        <a:defRPr sz="1920" kern="1200">
          <a:solidFill>
            <a:schemeClr val="tx1"/>
          </a:solidFill>
          <a:latin typeface="+mn-lt"/>
          <a:ea typeface="+mn-ea"/>
          <a:cs typeface="+mn-cs"/>
        </a:defRPr>
      </a:lvl6pPr>
      <a:lvl7pPr marL="2925812" algn="l" defTabSz="487637" rtl="0" eaLnBrk="1" latinLnBrk="0" hangingPunct="1">
        <a:defRPr sz="1920" kern="1200">
          <a:solidFill>
            <a:schemeClr val="tx1"/>
          </a:solidFill>
          <a:latin typeface="+mn-lt"/>
          <a:ea typeface="+mn-ea"/>
          <a:cs typeface="+mn-cs"/>
        </a:defRPr>
      </a:lvl7pPr>
      <a:lvl8pPr marL="3413446" algn="l" defTabSz="487637" rtl="0" eaLnBrk="1" latinLnBrk="0" hangingPunct="1">
        <a:defRPr sz="1920" kern="1200">
          <a:solidFill>
            <a:schemeClr val="tx1"/>
          </a:solidFill>
          <a:latin typeface="+mn-lt"/>
          <a:ea typeface="+mn-ea"/>
          <a:cs typeface="+mn-cs"/>
        </a:defRPr>
      </a:lvl8pPr>
      <a:lvl9pPr marL="3901083" algn="l" defTabSz="487637" rtl="0" eaLnBrk="1" latinLnBrk="0" hangingPunct="1">
        <a:defRPr sz="192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387966"/>
      </p:ext>
    </p:extLst>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Lst>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701101"/>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955" r:id="rId7"/>
  </p:sldLayoutIdLst>
  <p:txStyles>
    <p:titleStyle>
      <a:lvl1pPr algn="ctr" defTabSz="650244" rtl="0" eaLnBrk="1" latinLnBrk="0" hangingPunct="1">
        <a:spcBef>
          <a:spcPct val="0"/>
        </a:spcBef>
        <a:buNone/>
        <a:defRPr sz="6258" kern="1200">
          <a:solidFill>
            <a:schemeClr val="tx1"/>
          </a:solidFill>
          <a:latin typeface="+mj-lt"/>
          <a:ea typeface="+mj-ea"/>
          <a:cs typeface="+mj-cs"/>
        </a:defRPr>
      </a:lvl1pPr>
    </p:titleStyle>
    <p:bodyStyle>
      <a:lvl1pPr marL="487684" indent="-487684" algn="l" defTabSz="650244" rtl="0" eaLnBrk="1" latinLnBrk="0" hangingPunct="1">
        <a:spcBef>
          <a:spcPct val="20000"/>
        </a:spcBef>
        <a:buFont typeface="Arial"/>
        <a:buChar char="•"/>
        <a:defRPr sz="4552" kern="1200">
          <a:solidFill>
            <a:schemeClr val="tx1"/>
          </a:solidFill>
          <a:latin typeface="+mn-lt"/>
          <a:ea typeface="+mn-ea"/>
          <a:cs typeface="+mn-cs"/>
        </a:defRPr>
      </a:lvl1pPr>
      <a:lvl2pPr marL="1056646" indent="-406402" algn="l" defTabSz="650244" rtl="0" eaLnBrk="1" latinLnBrk="0" hangingPunct="1">
        <a:spcBef>
          <a:spcPct val="20000"/>
        </a:spcBef>
        <a:buFont typeface="Arial"/>
        <a:buChar char="–"/>
        <a:defRPr sz="3982" kern="1200">
          <a:solidFill>
            <a:schemeClr val="tx1"/>
          </a:solidFill>
          <a:latin typeface="+mn-lt"/>
          <a:ea typeface="+mn-ea"/>
          <a:cs typeface="+mn-cs"/>
        </a:defRPr>
      </a:lvl2pPr>
      <a:lvl3pPr marL="1625610" indent="-325122" algn="l" defTabSz="650244" rtl="0" eaLnBrk="1" latinLnBrk="0" hangingPunct="1">
        <a:spcBef>
          <a:spcPct val="20000"/>
        </a:spcBef>
        <a:buFont typeface="Arial"/>
        <a:buChar char="•"/>
        <a:defRPr sz="3413" kern="1200">
          <a:solidFill>
            <a:schemeClr val="tx1"/>
          </a:solidFill>
          <a:latin typeface="+mn-lt"/>
          <a:ea typeface="+mn-ea"/>
          <a:cs typeface="+mn-cs"/>
        </a:defRPr>
      </a:lvl3pPr>
      <a:lvl4pPr marL="2275855" indent="-325122" algn="l" defTabSz="650244" rtl="0" eaLnBrk="1" latinLnBrk="0" hangingPunct="1">
        <a:spcBef>
          <a:spcPct val="20000"/>
        </a:spcBef>
        <a:buFont typeface="Arial"/>
        <a:buChar char="–"/>
        <a:defRPr sz="2845" kern="1200">
          <a:solidFill>
            <a:schemeClr val="tx1"/>
          </a:solidFill>
          <a:latin typeface="+mn-lt"/>
          <a:ea typeface="+mn-ea"/>
          <a:cs typeface="+mn-cs"/>
        </a:defRPr>
      </a:lvl4pPr>
      <a:lvl5pPr marL="2926098" indent="-325122" algn="l" defTabSz="650244" rtl="0" eaLnBrk="1" latinLnBrk="0" hangingPunct="1">
        <a:spcBef>
          <a:spcPct val="20000"/>
        </a:spcBef>
        <a:buFont typeface="Arial"/>
        <a:buChar char="»"/>
        <a:defRPr sz="2845" kern="1200">
          <a:solidFill>
            <a:schemeClr val="tx1"/>
          </a:solidFill>
          <a:latin typeface="+mn-lt"/>
          <a:ea typeface="+mn-ea"/>
          <a:cs typeface="+mn-cs"/>
        </a:defRPr>
      </a:lvl5pPr>
      <a:lvl6pPr marL="3576342" indent="-325122" algn="l" defTabSz="650244" rtl="0" eaLnBrk="1" latinLnBrk="0" hangingPunct="1">
        <a:spcBef>
          <a:spcPct val="20000"/>
        </a:spcBef>
        <a:buFont typeface="Arial"/>
        <a:buChar char="•"/>
        <a:defRPr sz="2845" kern="1200">
          <a:solidFill>
            <a:schemeClr val="tx1"/>
          </a:solidFill>
          <a:latin typeface="+mn-lt"/>
          <a:ea typeface="+mn-ea"/>
          <a:cs typeface="+mn-cs"/>
        </a:defRPr>
      </a:lvl6pPr>
      <a:lvl7pPr marL="4226586" indent="-325122" algn="l" defTabSz="650244" rtl="0" eaLnBrk="1" latinLnBrk="0" hangingPunct="1">
        <a:spcBef>
          <a:spcPct val="20000"/>
        </a:spcBef>
        <a:buFont typeface="Arial"/>
        <a:buChar char="•"/>
        <a:defRPr sz="2845" kern="1200">
          <a:solidFill>
            <a:schemeClr val="tx1"/>
          </a:solidFill>
          <a:latin typeface="+mn-lt"/>
          <a:ea typeface="+mn-ea"/>
          <a:cs typeface="+mn-cs"/>
        </a:defRPr>
      </a:lvl7pPr>
      <a:lvl8pPr marL="4876831" indent="-325122" algn="l" defTabSz="650244" rtl="0" eaLnBrk="1" latinLnBrk="0" hangingPunct="1">
        <a:spcBef>
          <a:spcPct val="20000"/>
        </a:spcBef>
        <a:buFont typeface="Arial"/>
        <a:buChar char="•"/>
        <a:defRPr sz="2845" kern="1200">
          <a:solidFill>
            <a:schemeClr val="tx1"/>
          </a:solidFill>
          <a:latin typeface="+mn-lt"/>
          <a:ea typeface="+mn-ea"/>
          <a:cs typeface="+mn-cs"/>
        </a:defRPr>
      </a:lvl8pPr>
      <a:lvl9pPr marL="5527074" indent="-325122" algn="l" defTabSz="650244" rtl="0" eaLnBrk="1" latinLnBrk="0" hangingPunct="1">
        <a:spcBef>
          <a:spcPct val="20000"/>
        </a:spcBef>
        <a:buFont typeface="Arial"/>
        <a:buChar char="•"/>
        <a:defRPr sz="2845" kern="1200">
          <a:solidFill>
            <a:schemeClr val="tx1"/>
          </a:solidFill>
          <a:latin typeface="+mn-lt"/>
          <a:ea typeface="+mn-ea"/>
          <a:cs typeface="+mn-cs"/>
        </a:defRPr>
      </a:lvl9pPr>
    </p:bodyStyle>
    <p:otherStyle>
      <a:defPPr>
        <a:defRPr lang="en-US"/>
      </a:defPPr>
      <a:lvl1pPr marL="0" algn="l" defTabSz="650244" rtl="0" eaLnBrk="1" latinLnBrk="0" hangingPunct="1">
        <a:defRPr sz="2560" kern="1200">
          <a:solidFill>
            <a:schemeClr val="tx1"/>
          </a:solidFill>
          <a:latin typeface="+mn-lt"/>
          <a:ea typeface="+mn-ea"/>
          <a:cs typeface="+mn-cs"/>
        </a:defRPr>
      </a:lvl1pPr>
      <a:lvl2pPr marL="650244" algn="l" defTabSz="650244" rtl="0" eaLnBrk="1" latinLnBrk="0" hangingPunct="1">
        <a:defRPr sz="2560" kern="1200">
          <a:solidFill>
            <a:schemeClr val="tx1"/>
          </a:solidFill>
          <a:latin typeface="+mn-lt"/>
          <a:ea typeface="+mn-ea"/>
          <a:cs typeface="+mn-cs"/>
        </a:defRPr>
      </a:lvl2pPr>
      <a:lvl3pPr marL="1300489" algn="l" defTabSz="650244" rtl="0" eaLnBrk="1" latinLnBrk="0" hangingPunct="1">
        <a:defRPr sz="2560" kern="1200">
          <a:solidFill>
            <a:schemeClr val="tx1"/>
          </a:solidFill>
          <a:latin typeface="+mn-lt"/>
          <a:ea typeface="+mn-ea"/>
          <a:cs typeface="+mn-cs"/>
        </a:defRPr>
      </a:lvl3pPr>
      <a:lvl4pPr marL="1950732" algn="l" defTabSz="650244" rtl="0" eaLnBrk="1" latinLnBrk="0" hangingPunct="1">
        <a:defRPr sz="2560" kern="1200">
          <a:solidFill>
            <a:schemeClr val="tx1"/>
          </a:solidFill>
          <a:latin typeface="+mn-lt"/>
          <a:ea typeface="+mn-ea"/>
          <a:cs typeface="+mn-cs"/>
        </a:defRPr>
      </a:lvl4pPr>
      <a:lvl5pPr marL="2600976" algn="l" defTabSz="650244" rtl="0" eaLnBrk="1" latinLnBrk="0" hangingPunct="1">
        <a:defRPr sz="2560" kern="1200">
          <a:solidFill>
            <a:schemeClr val="tx1"/>
          </a:solidFill>
          <a:latin typeface="+mn-lt"/>
          <a:ea typeface="+mn-ea"/>
          <a:cs typeface="+mn-cs"/>
        </a:defRPr>
      </a:lvl5pPr>
      <a:lvl6pPr marL="3251221" algn="l" defTabSz="650244" rtl="0" eaLnBrk="1" latinLnBrk="0" hangingPunct="1">
        <a:defRPr sz="2560" kern="1200">
          <a:solidFill>
            <a:schemeClr val="tx1"/>
          </a:solidFill>
          <a:latin typeface="+mn-lt"/>
          <a:ea typeface="+mn-ea"/>
          <a:cs typeface="+mn-cs"/>
        </a:defRPr>
      </a:lvl6pPr>
      <a:lvl7pPr marL="3901465" algn="l" defTabSz="650244" rtl="0" eaLnBrk="1" latinLnBrk="0" hangingPunct="1">
        <a:defRPr sz="2560" kern="1200">
          <a:solidFill>
            <a:schemeClr val="tx1"/>
          </a:solidFill>
          <a:latin typeface="+mn-lt"/>
          <a:ea typeface="+mn-ea"/>
          <a:cs typeface="+mn-cs"/>
        </a:defRPr>
      </a:lvl7pPr>
      <a:lvl8pPr marL="4551708" algn="l" defTabSz="650244" rtl="0" eaLnBrk="1" latinLnBrk="0" hangingPunct="1">
        <a:defRPr sz="2560" kern="1200">
          <a:solidFill>
            <a:schemeClr val="tx1"/>
          </a:solidFill>
          <a:latin typeface="+mn-lt"/>
          <a:ea typeface="+mn-ea"/>
          <a:cs typeface="+mn-cs"/>
        </a:defRPr>
      </a:lvl8pPr>
      <a:lvl9pPr marL="5201952" algn="l" defTabSz="650244"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21D3EA-3AB1-4B6E-AC62-54110A4B6F2E}"/>
              </a:ext>
            </a:extLst>
          </p:cNvPr>
          <p:cNvSpPr>
            <a:spLocks noGrp="1"/>
          </p:cNvSpPr>
          <p:nvPr>
            <p:ph type="sldNum" sz="quarter" idx="4"/>
          </p:nvPr>
        </p:nvSpPr>
        <p:spPr>
          <a:xfrm>
            <a:off x="0" y="6924606"/>
            <a:ext cx="2926080" cy="390595"/>
          </a:xfrm>
          <a:prstGeom prst="rect">
            <a:avLst/>
          </a:prstGeom>
        </p:spPr>
        <p:txBody>
          <a:bodyPr vert="horz" lIns="91440" tIns="45720" rIns="91440" bIns="45720" rtlCol="0" anchor="ctr"/>
          <a:lstStyle>
            <a:lvl1pPr algn="l">
              <a:defRPr sz="1707">
                <a:solidFill>
                  <a:schemeClr val="tx2"/>
                </a:solidFill>
              </a:defRPr>
            </a:lvl1pPr>
          </a:lstStyle>
          <a:p>
            <a:fld id="{027C5736-9629-47CC-A998-BFA1A1D8E8B7}" type="slidenum">
              <a:rPr lang="en-US" smtClean="0"/>
              <a:pPr/>
              <a:t>‹#›</a:t>
            </a:fld>
            <a:endParaRPr lang="en-US"/>
          </a:p>
        </p:txBody>
      </p:sp>
    </p:spTree>
    <p:extLst>
      <p:ext uri="{BB962C8B-B14F-4D97-AF65-F5344CB8AC3E}">
        <p14:creationId xmlns:p14="http://schemas.microsoft.com/office/powerpoint/2010/main" val="4096495120"/>
      </p:ext>
    </p:extLst>
  </p:cSld>
  <p:clrMap bg1="dk1" tx1="lt1" bg2="dk2" tx2="lt2" accent1="accent1" accent2="accent2" accent3="accent3" accent4="accent4" accent5="accent5" accent6="accent6" hlink="hlink" folHlink="folHlink"/>
  <p:sldLayoutIdLst>
    <p:sldLayoutId id="2147484892" r:id="rId1"/>
    <p:sldLayoutId id="2147484893" r:id="rId2"/>
    <p:sldLayoutId id="2147484894" r:id="rId3"/>
    <p:sldLayoutId id="2147484895" r:id="rId4"/>
    <p:sldLayoutId id="2147484896" r:id="rId5"/>
  </p:sldLayoutIdLst>
  <p:hf hdr="0" ftr="0" dt="0"/>
  <p:txStyles>
    <p:titleStyle>
      <a:lvl1pPr algn="ctr" defTabSz="650230" rtl="0" eaLnBrk="1" latinLnBrk="0" hangingPunct="1">
        <a:spcBef>
          <a:spcPct val="0"/>
        </a:spcBef>
        <a:buNone/>
        <a:defRPr sz="6258" kern="1200">
          <a:solidFill>
            <a:schemeClr val="tx1"/>
          </a:solidFill>
          <a:latin typeface="+mj-lt"/>
          <a:ea typeface="+mj-ea"/>
          <a:cs typeface="+mj-cs"/>
        </a:defRPr>
      </a:lvl1pPr>
    </p:titleStyle>
    <p:bodyStyle>
      <a:lvl1pPr marL="487672" indent="-487672" algn="l" defTabSz="650230" rtl="0" eaLnBrk="1" latinLnBrk="0" hangingPunct="1">
        <a:spcBef>
          <a:spcPct val="20000"/>
        </a:spcBef>
        <a:buFont typeface="Arial"/>
        <a:buChar char="•"/>
        <a:defRPr sz="4551" kern="1200">
          <a:solidFill>
            <a:schemeClr val="tx1"/>
          </a:solidFill>
          <a:latin typeface="+mn-lt"/>
          <a:ea typeface="+mn-ea"/>
          <a:cs typeface="+mn-cs"/>
        </a:defRPr>
      </a:lvl1pPr>
      <a:lvl2pPr marL="1056623" indent="-406394" algn="l" defTabSz="650230" rtl="0" eaLnBrk="1" latinLnBrk="0" hangingPunct="1">
        <a:spcBef>
          <a:spcPct val="20000"/>
        </a:spcBef>
        <a:buFont typeface="Arial"/>
        <a:buChar char="–"/>
        <a:defRPr sz="3982" kern="1200">
          <a:solidFill>
            <a:schemeClr val="tx1"/>
          </a:solidFill>
          <a:latin typeface="+mn-lt"/>
          <a:ea typeface="+mn-ea"/>
          <a:cs typeface="+mn-cs"/>
        </a:defRPr>
      </a:lvl2pPr>
      <a:lvl3pPr marL="1625575" indent="-325115" algn="l" defTabSz="650230" rtl="0" eaLnBrk="1" latinLnBrk="0" hangingPunct="1">
        <a:spcBef>
          <a:spcPct val="20000"/>
        </a:spcBef>
        <a:buFont typeface="Arial"/>
        <a:buChar char="•"/>
        <a:defRPr sz="3413" kern="1200">
          <a:solidFill>
            <a:schemeClr val="tx1"/>
          </a:solidFill>
          <a:latin typeface="+mn-lt"/>
          <a:ea typeface="+mn-ea"/>
          <a:cs typeface="+mn-cs"/>
        </a:defRPr>
      </a:lvl3pPr>
      <a:lvl4pPr marL="2275804" indent="-325115" algn="l" defTabSz="650230" rtl="0" eaLnBrk="1" latinLnBrk="0" hangingPunct="1">
        <a:spcBef>
          <a:spcPct val="20000"/>
        </a:spcBef>
        <a:buFont typeface="Arial"/>
        <a:buChar char="–"/>
        <a:defRPr sz="2844" kern="1200">
          <a:solidFill>
            <a:schemeClr val="tx1"/>
          </a:solidFill>
          <a:latin typeface="+mn-lt"/>
          <a:ea typeface="+mn-ea"/>
          <a:cs typeface="+mn-cs"/>
        </a:defRPr>
      </a:lvl4pPr>
      <a:lvl5pPr marL="2926034" indent="-325115" algn="l" defTabSz="650230" rtl="0" eaLnBrk="1" latinLnBrk="0" hangingPunct="1">
        <a:spcBef>
          <a:spcPct val="20000"/>
        </a:spcBef>
        <a:buFont typeface="Arial"/>
        <a:buChar char="»"/>
        <a:defRPr sz="2844" kern="1200">
          <a:solidFill>
            <a:schemeClr val="tx1"/>
          </a:solidFill>
          <a:latin typeface="+mn-lt"/>
          <a:ea typeface="+mn-ea"/>
          <a:cs typeface="+mn-cs"/>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7"/>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3231628407"/>
      </p:ext>
    </p:extLst>
  </p:cSld>
  <p:clrMap bg1="lt1" tx1="dk1" bg2="lt2" tx2="dk2" accent1="accent1" accent2="accent2" accent3="accent3" accent4="accent4" accent5="accent5" accent6="accent6" hlink="hlink" folHlink="folHlink"/>
  <p:sldLayoutIdLst>
    <p:sldLayoutId id="2147484952" r:id="rId1"/>
    <p:sldLayoutId id="2147484954" r:id="rId2"/>
  </p:sldLayoutIdLs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2CD920-680D-4F34-ADA4-C918FD01A789}"/>
              </a:ext>
            </a:extLst>
          </p:cNvPr>
          <p:cNvGraphicFramePr>
            <a:graphicFrameLocks noChangeAspect="1"/>
          </p:cNvGraphicFramePr>
          <p:nvPr userDrawn="1">
            <p:custDataLst>
              <p:tags r:id="rId12"/>
            </p:custDataLst>
          </p:nvPr>
        </p:nvGraphicFramePr>
        <p:xfrm>
          <a:off x="1695" y="1695"/>
          <a:ext cx="1693" cy="1693"/>
        </p:xfrm>
        <a:graphic>
          <a:graphicData uri="http://schemas.openxmlformats.org/presentationml/2006/ole">
            <mc:AlternateContent xmlns:mc="http://schemas.openxmlformats.org/markup-compatibility/2006">
              <mc:Choice xmlns:v="urn:schemas-microsoft-com:vml" Requires="v">
                <p:oleObj name="think-cell Slide" r:id="rId13" imgW="524" imgH="526" progId="TCLayout.ActiveDocument.1">
                  <p:embed/>
                </p:oleObj>
              </mc:Choice>
              <mc:Fallback>
                <p:oleObj name="think-cell Slide" r:id="rId13" imgW="524" imgH="526" progId="TCLayout.ActiveDocument.1">
                  <p:embed/>
                  <p:pic>
                    <p:nvPicPr>
                      <p:cNvPr id="3" name="Object 2" hidden="1">
                        <a:extLst>
                          <a:ext uri="{FF2B5EF4-FFF2-40B4-BE49-F238E27FC236}">
                            <a16:creationId xmlns:a16="http://schemas.microsoft.com/office/drawing/2014/main" id="{AD2CD920-680D-4F34-ADA4-C918FD01A789}"/>
                          </a:ext>
                        </a:extLst>
                      </p:cNvPr>
                      <p:cNvPicPr/>
                      <p:nvPr/>
                    </p:nvPicPr>
                    <p:blipFill>
                      <a:blip r:embed="rId14"/>
                      <a:stretch>
                        <a:fillRect/>
                      </a:stretch>
                    </p:blipFill>
                    <p:spPr>
                      <a:xfrm>
                        <a:off x="1695" y="1695"/>
                        <a:ext cx="1693" cy="1693"/>
                      </a:xfrm>
                      <a:prstGeom prst="rect">
                        <a:avLst/>
                      </a:prstGeom>
                    </p:spPr>
                  </p:pic>
                </p:oleObj>
              </mc:Fallback>
            </mc:AlternateContent>
          </a:graphicData>
        </a:graphic>
      </p:graphicFrame>
      <p:sp>
        <p:nvSpPr>
          <p:cNvPr id="2" name="Slide Number Placeholder 10"/>
          <p:cNvSpPr>
            <a:spLocks noGrp="1"/>
          </p:cNvSpPr>
          <p:nvPr>
            <p:ph type="sldNum" sz="quarter" idx="4"/>
          </p:nvPr>
        </p:nvSpPr>
        <p:spPr>
          <a:xfrm>
            <a:off x="12387553" y="6922426"/>
            <a:ext cx="453426"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8CDA41B0-E16D-48B4-8B5D-6BC89192C442}" type="slidenum">
              <a:rPr lang="en-US" smtClean="0"/>
              <a:t>‹#›</a:t>
            </a:fld>
            <a:endParaRPr lang="en-US"/>
          </a:p>
        </p:txBody>
      </p:sp>
    </p:spTree>
    <p:extLst>
      <p:ext uri="{BB962C8B-B14F-4D97-AF65-F5344CB8AC3E}">
        <p14:creationId xmlns:p14="http://schemas.microsoft.com/office/powerpoint/2010/main" val="752940633"/>
      </p:ext>
    </p:extLst>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5" r:id="rId8"/>
    <p:sldLayoutId id="2147484966" r:id="rId9"/>
    <p:sldLayoutId id="2147485034" r:id="rId10"/>
  </p:sldLayoutIdLst>
  <p:hf sldNum="0" hdr="0" ftr="0" dt="0"/>
  <p:txStyles>
    <p:titleStyle>
      <a:lvl1pPr algn="ctr" defTabSz="487710" rtl="0" eaLnBrk="1" latinLnBrk="0" hangingPunct="1">
        <a:spcBef>
          <a:spcPct val="0"/>
        </a:spcBef>
        <a:buNone/>
        <a:defRPr sz="4693" kern="1200">
          <a:solidFill>
            <a:schemeClr val="tx1"/>
          </a:solidFill>
          <a:latin typeface="+mj-lt"/>
          <a:ea typeface="+mj-ea"/>
          <a:cs typeface="+mj-cs"/>
        </a:defRPr>
      </a:lvl1pPr>
    </p:titleStyle>
    <p:bodyStyle>
      <a:lvl1pPr marL="365782" indent="-365782" algn="l" defTabSz="487710" rtl="0" eaLnBrk="1" latinLnBrk="0" hangingPunct="1">
        <a:spcBef>
          <a:spcPct val="20000"/>
        </a:spcBef>
        <a:buFont typeface="Arial"/>
        <a:buChar char="•"/>
        <a:defRPr sz="3413" kern="1200">
          <a:solidFill>
            <a:schemeClr val="tx1"/>
          </a:solidFill>
          <a:latin typeface="+mn-lt"/>
          <a:ea typeface="+mn-ea"/>
          <a:cs typeface="+mn-cs"/>
        </a:defRPr>
      </a:lvl1pPr>
      <a:lvl2pPr marL="792529" indent="-304819" algn="l" defTabSz="487710" rtl="0" eaLnBrk="1" latinLnBrk="0" hangingPunct="1">
        <a:spcBef>
          <a:spcPct val="20000"/>
        </a:spcBef>
        <a:buFont typeface="Arial"/>
        <a:buChar char="–"/>
        <a:defRPr sz="2987" kern="1200">
          <a:solidFill>
            <a:schemeClr val="tx1"/>
          </a:solidFill>
          <a:latin typeface="+mn-lt"/>
          <a:ea typeface="+mn-ea"/>
          <a:cs typeface="+mn-cs"/>
        </a:defRPr>
      </a:lvl2pPr>
      <a:lvl3pPr marL="1219277" indent="-243856" algn="l" defTabSz="487710" rtl="0" eaLnBrk="1" latinLnBrk="0" hangingPunct="1">
        <a:spcBef>
          <a:spcPct val="20000"/>
        </a:spcBef>
        <a:buFont typeface="Arial"/>
        <a:buChar char="•"/>
        <a:defRPr sz="2560" kern="1200">
          <a:solidFill>
            <a:schemeClr val="tx1"/>
          </a:solidFill>
          <a:latin typeface="+mn-lt"/>
          <a:ea typeface="+mn-ea"/>
          <a:cs typeface="+mn-cs"/>
        </a:defRPr>
      </a:lvl3pPr>
      <a:lvl4pPr marL="1706987" indent="-243856" algn="l" defTabSz="487710" rtl="0" eaLnBrk="1" latinLnBrk="0" hangingPunct="1">
        <a:spcBef>
          <a:spcPct val="20000"/>
        </a:spcBef>
        <a:buFont typeface="Arial"/>
        <a:buChar char="–"/>
        <a:defRPr sz="2133" kern="1200">
          <a:solidFill>
            <a:schemeClr val="tx1"/>
          </a:solidFill>
          <a:latin typeface="+mn-lt"/>
          <a:ea typeface="+mn-ea"/>
          <a:cs typeface="+mn-cs"/>
        </a:defRPr>
      </a:lvl4pPr>
      <a:lvl5pPr marL="2194698" indent="-243856" algn="l" defTabSz="487710" rtl="0" eaLnBrk="1" latinLnBrk="0" hangingPunct="1">
        <a:spcBef>
          <a:spcPct val="20000"/>
        </a:spcBef>
        <a:buFont typeface="Arial"/>
        <a:buChar char="»"/>
        <a:defRPr sz="2133" kern="1200">
          <a:solidFill>
            <a:schemeClr val="tx1"/>
          </a:solidFill>
          <a:latin typeface="+mn-lt"/>
          <a:ea typeface="+mn-ea"/>
          <a:cs typeface="+mn-cs"/>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710" rtl="0" eaLnBrk="1" latinLnBrk="0" hangingPunct="1">
        <a:defRPr sz="1920" kern="1200">
          <a:solidFill>
            <a:schemeClr val="tx1"/>
          </a:solidFill>
          <a:latin typeface="+mn-lt"/>
          <a:ea typeface="+mn-ea"/>
          <a:cs typeface="+mn-cs"/>
        </a:defRPr>
      </a:lvl1pPr>
      <a:lvl2pPr marL="487710" algn="l" defTabSz="487710" rtl="0" eaLnBrk="1" latinLnBrk="0" hangingPunct="1">
        <a:defRPr sz="1920" kern="1200">
          <a:solidFill>
            <a:schemeClr val="tx1"/>
          </a:solidFill>
          <a:latin typeface="+mn-lt"/>
          <a:ea typeface="+mn-ea"/>
          <a:cs typeface="+mn-cs"/>
        </a:defRPr>
      </a:lvl2pPr>
      <a:lvl3pPr marL="975420" algn="l" defTabSz="487710" rtl="0" eaLnBrk="1" latinLnBrk="0" hangingPunct="1">
        <a:defRPr sz="1920" kern="1200">
          <a:solidFill>
            <a:schemeClr val="tx1"/>
          </a:solidFill>
          <a:latin typeface="+mn-lt"/>
          <a:ea typeface="+mn-ea"/>
          <a:cs typeface="+mn-cs"/>
        </a:defRPr>
      </a:lvl3pPr>
      <a:lvl4pPr marL="1463132" algn="l" defTabSz="487710" rtl="0" eaLnBrk="1" latinLnBrk="0" hangingPunct="1">
        <a:defRPr sz="1920" kern="1200">
          <a:solidFill>
            <a:schemeClr val="tx1"/>
          </a:solidFill>
          <a:latin typeface="+mn-lt"/>
          <a:ea typeface="+mn-ea"/>
          <a:cs typeface="+mn-cs"/>
        </a:defRPr>
      </a:lvl4pPr>
      <a:lvl5pPr marL="1950842" algn="l" defTabSz="487710" rtl="0" eaLnBrk="1" latinLnBrk="0" hangingPunct="1">
        <a:defRPr sz="1920" kern="1200">
          <a:solidFill>
            <a:schemeClr val="tx1"/>
          </a:solidFill>
          <a:latin typeface="+mn-lt"/>
          <a:ea typeface="+mn-ea"/>
          <a:cs typeface="+mn-cs"/>
        </a:defRPr>
      </a:lvl5pPr>
      <a:lvl6pPr marL="2438552" algn="l" defTabSz="487710" rtl="0" eaLnBrk="1" latinLnBrk="0" hangingPunct="1">
        <a:defRPr sz="1920" kern="1200">
          <a:solidFill>
            <a:schemeClr val="tx1"/>
          </a:solidFill>
          <a:latin typeface="+mn-lt"/>
          <a:ea typeface="+mn-ea"/>
          <a:cs typeface="+mn-cs"/>
        </a:defRPr>
      </a:lvl6pPr>
      <a:lvl7pPr marL="2926262" algn="l" defTabSz="487710" rtl="0" eaLnBrk="1" latinLnBrk="0" hangingPunct="1">
        <a:defRPr sz="1920" kern="1200">
          <a:solidFill>
            <a:schemeClr val="tx1"/>
          </a:solidFill>
          <a:latin typeface="+mn-lt"/>
          <a:ea typeface="+mn-ea"/>
          <a:cs typeface="+mn-cs"/>
        </a:defRPr>
      </a:lvl7pPr>
      <a:lvl8pPr marL="3413973" algn="l" defTabSz="487710" rtl="0" eaLnBrk="1" latinLnBrk="0" hangingPunct="1">
        <a:defRPr sz="1920" kern="1200">
          <a:solidFill>
            <a:schemeClr val="tx1"/>
          </a:solidFill>
          <a:latin typeface="+mn-lt"/>
          <a:ea typeface="+mn-ea"/>
          <a:cs typeface="+mn-cs"/>
        </a:defRPr>
      </a:lvl8pPr>
      <a:lvl9pPr marL="3901684" algn="l" defTabSz="487710" rtl="0" eaLnBrk="1" latinLnBrk="0" hangingPunct="1">
        <a:defRPr sz="192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729735199"/>
      </p:ext>
    </p:extLst>
  </p:cSld>
  <p:clrMap bg1="lt1" tx1="dk1" bg2="lt2" tx2="dk2" accent1="accent1" accent2="accent2" accent3="accent3" accent4="accent4" accent5="accent5" accent6="accent6" hlink="hlink" folHlink="folHlink"/>
  <p:sldLayoutIdLst>
    <p:sldLayoutId id="2147484968" r:id="rId1"/>
    <p:sldLayoutId id="2147484969"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 id="2147484980" r:id="rId12"/>
    <p:sldLayoutId id="2147484981" r:id="rId13"/>
    <p:sldLayoutId id="2147484982" r:id="rId14"/>
    <p:sldLayoutId id="2147484983" r:id="rId15"/>
    <p:sldLayoutId id="2147484984" r:id="rId16"/>
    <p:sldLayoutId id="2147484985" r:id="rId17"/>
    <p:sldLayoutId id="2147484986" r:id="rId18"/>
    <p:sldLayoutId id="2147484987" r:id="rId19"/>
    <p:sldLayoutId id="2147484988"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0C45FE-8937-4A75-9719-1800C6F17F82}"/>
              </a:ext>
            </a:extLst>
          </p:cNvPr>
          <p:cNvSpPr>
            <a:spLocks noGrp="1"/>
          </p:cNvSpPr>
          <p:nvPr>
            <p:ph type="sldNum" sz="quarter" idx="4"/>
          </p:nvPr>
        </p:nvSpPr>
        <p:spPr>
          <a:xfrm>
            <a:off x="0" y="6924609"/>
            <a:ext cx="2926080" cy="390595"/>
          </a:xfrm>
          <a:prstGeom prst="rect">
            <a:avLst/>
          </a:prstGeom>
        </p:spPr>
        <p:txBody>
          <a:bodyPr vert="horz" lIns="91440" tIns="45720" rIns="91440" bIns="45720" rtlCol="0" anchor="ctr"/>
          <a:lstStyle>
            <a:lvl1pPr algn="l">
              <a:defRPr sz="1707">
                <a:solidFill>
                  <a:srgbClr val="33006F"/>
                </a:solidFill>
              </a:defRPr>
            </a:lvl1pPr>
          </a:lstStyle>
          <a:p>
            <a:fld id="{93E8EAA6-CCD6-4D76-BEB9-BF301FD6F114}" type="slidenum">
              <a:rPr lang="en-US" smtClean="0"/>
              <a:pPr/>
              <a:t>‹#›</a:t>
            </a:fld>
            <a:endParaRPr lang="en-US"/>
          </a:p>
        </p:txBody>
      </p:sp>
    </p:spTree>
    <p:extLst>
      <p:ext uri="{BB962C8B-B14F-4D97-AF65-F5344CB8AC3E}">
        <p14:creationId xmlns:p14="http://schemas.microsoft.com/office/powerpoint/2010/main" val="2636650543"/>
      </p:ext>
    </p:extLst>
  </p:cSld>
  <p:clrMap bg1="lt1" tx1="dk1" bg2="lt2" tx2="dk2" accent1="accent1" accent2="accent2" accent3="accent3" accent4="accent4" accent5="accent5" accent6="accent6" hlink="hlink" folHlink="folHlink"/>
  <p:sldLayoutIdLst>
    <p:sldLayoutId id="2147484990" r:id="rId1"/>
    <p:sldLayoutId id="2147484991" r:id="rId2"/>
    <p:sldLayoutId id="2147484992" r:id="rId3"/>
    <p:sldLayoutId id="2147484993" r:id="rId4"/>
    <p:sldLayoutId id="2147484994" r:id="rId5"/>
    <p:sldLayoutId id="2147484995" r:id="rId6"/>
    <p:sldLayoutId id="2147484996" r:id="rId7"/>
    <p:sldLayoutId id="2147484997" r:id="rId8"/>
    <p:sldLayoutId id="2147484998" r:id="rId9"/>
    <p:sldLayoutId id="2147484999" r:id="rId10"/>
    <p:sldLayoutId id="2147485000" r:id="rId11"/>
    <p:sldLayoutId id="2147485001" r:id="rId12"/>
    <p:sldLayoutId id="2147485002" r:id="rId13"/>
    <p:sldLayoutId id="2147485003" r:id="rId14"/>
    <p:sldLayoutId id="2147485004" r:id="rId15"/>
    <p:sldLayoutId id="2147485005" r:id="rId16"/>
    <p:sldLayoutId id="2147485006" r:id="rId17"/>
    <p:sldLayoutId id="2147485007" r:id="rId18"/>
    <p:sldLayoutId id="2147485008" r:id="rId19"/>
    <p:sldLayoutId id="2147485009" r:id="rId20"/>
    <p:sldLayoutId id="2147485010" r:id="rId21"/>
    <p:sldLayoutId id="2147485011" r:id="rId22"/>
    <p:sldLayoutId id="2147485012" r:id="rId23"/>
    <p:sldLayoutId id="2147485013" r:id="rId24"/>
    <p:sldLayoutId id="2147485014" r:id="rId25"/>
    <p:sldLayoutId id="2147485015" r:id="rId2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ctr" defTabSz="650214" rtl="0" eaLnBrk="1" latinLnBrk="0" hangingPunct="1">
        <a:spcBef>
          <a:spcPct val="0"/>
        </a:spcBef>
        <a:buNone/>
        <a:defRPr sz="6258" kern="1200">
          <a:solidFill>
            <a:schemeClr val="tx1"/>
          </a:solidFill>
          <a:latin typeface="+mj-lt"/>
          <a:ea typeface="+mj-ea"/>
          <a:cs typeface="+mj-cs"/>
        </a:defRPr>
      </a:lvl1pPr>
    </p:titleStyle>
    <p:bodyStyle>
      <a:lvl1pPr marL="487661" indent="-487661" algn="l" defTabSz="650214" rtl="0" eaLnBrk="1" latinLnBrk="0" hangingPunct="1">
        <a:spcBef>
          <a:spcPct val="20000"/>
        </a:spcBef>
        <a:buFont typeface="Arial"/>
        <a:buChar char="•"/>
        <a:defRPr sz="4551" kern="1200">
          <a:solidFill>
            <a:schemeClr val="tx1"/>
          </a:solidFill>
          <a:latin typeface="+mn-lt"/>
          <a:ea typeface="+mn-ea"/>
          <a:cs typeface="+mn-cs"/>
        </a:defRPr>
      </a:lvl1pPr>
      <a:lvl2pPr marL="1056596" indent="-406384" algn="l" defTabSz="650214" rtl="0" eaLnBrk="1" latinLnBrk="0" hangingPunct="1">
        <a:spcBef>
          <a:spcPct val="20000"/>
        </a:spcBef>
        <a:buFont typeface="Arial"/>
        <a:buChar char="–"/>
        <a:defRPr sz="3982" kern="1200">
          <a:solidFill>
            <a:schemeClr val="tx1"/>
          </a:solidFill>
          <a:latin typeface="+mn-lt"/>
          <a:ea typeface="+mn-ea"/>
          <a:cs typeface="+mn-cs"/>
        </a:defRPr>
      </a:lvl2pPr>
      <a:lvl3pPr marL="1625535" indent="-325106" algn="l" defTabSz="650214" rtl="0" eaLnBrk="1" latinLnBrk="0" hangingPunct="1">
        <a:spcBef>
          <a:spcPct val="20000"/>
        </a:spcBef>
        <a:buFont typeface="Arial"/>
        <a:buChar char="•"/>
        <a:defRPr sz="3413" kern="1200">
          <a:solidFill>
            <a:schemeClr val="tx1"/>
          </a:solidFill>
          <a:latin typeface="+mn-lt"/>
          <a:ea typeface="+mn-ea"/>
          <a:cs typeface="+mn-cs"/>
        </a:defRPr>
      </a:lvl3pPr>
      <a:lvl4pPr marL="2275748" indent="-325106" algn="l" defTabSz="650214" rtl="0" eaLnBrk="1" latinLnBrk="0" hangingPunct="1">
        <a:spcBef>
          <a:spcPct val="20000"/>
        </a:spcBef>
        <a:buFont typeface="Arial"/>
        <a:buChar char="–"/>
        <a:defRPr sz="2844" kern="1200">
          <a:solidFill>
            <a:schemeClr val="tx1"/>
          </a:solidFill>
          <a:latin typeface="+mn-lt"/>
          <a:ea typeface="+mn-ea"/>
          <a:cs typeface="+mn-cs"/>
        </a:defRPr>
      </a:lvl4pPr>
      <a:lvl5pPr marL="2925960" indent="-325106" algn="l" defTabSz="650214" rtl="0" eaLnBrk="1" latinLnBrk="0" hangingPunct="1">
        <a:spcBef>
          <a:spcPct val="20000"/>
        </a:spcBef>
        <a:buFont typeface="Arial"/>
        <a:buChar char="»"/>
        <a:defRPr sz="2844" kern="1200">
          <a:solidFill>
            <a:schemeClr val="tx1"/>
          </a:solidFill>
          <a:latin typeface="+mn-lt"/>
          <a:ea typeface="+mn-ea"/>
          <a:cs typeface="+mn-cs"/>
        </a:defRPr>
      </a:lvl5pPr>
      <a:lvl6pPr marL="3576175" indent="-325106" algn="l" defTabSz="650214" rtl="0" eaLnBrk="1" latinLnBrk="0" hangingPunct="1">
        <a:spcBef>
          <a:spcPct val="20000"/>
        </a:spcBef>
        <a:buFont typeface="Arial"/>
        <a:buChar char="•"/>
        <a:defRPr sz="2844" kern="1200">
          <a:solidFill>
            <a:schemeClr val="tx1"/>
          </a:solidFill>
          <a:latin typeface="+mn-lt"/>
          <a:ea typeface="+mn-ea"/>
          <a:cs typeface="+mn-cs"/>
        </a:defRPr>
      </a:lvl6pPr>
      <a:lvl7pPr marL="4226389" indent="-325106" algn="l" defTabSz="650214" rtl="0" eaLnBrk="1" latinLnBrk="0" hangingPunct="1">
        <a:spcBef>
          <a:spcPct val="20000"/>
        </a:spcBef>
        <a:buFont typeface="Arial"/>
        <a:buChar char="•"/>
        <a:defRPr sz="2844" kern="1200">
          <a:solidFill>
            <a:schemeClr val="tx1"/>
          </a:solidFill>
          <a:latin typeface="+mn-lt"/>
          <a:ea typeface="+mn-ea"/>
          <a:cs typeface="+mn-cs"/>
        </a:defRPr>
      </a:lvl7pPr>
      <a:lvl8pPr marL="4876603" indent="-325106" algn="l" defTabSz="650214" rtl="0" eaLnBrk="1" latinLnBrk="0" hangingPunct="1">
        <a:spcBef>
          <a:spcPct val="20000"/>
        </a:spcBef>
        <a:buFont typeface="Arial"/>
        <a:buChar char="•"/>
        <a:defRPr sz="2844" kern="1200">
          <a:solidFill>
            <a:schemeClr val="tx1"/>
          </a:solidFill>
          <a:latin typeface="+mn-lt"/>
          <a:ea typeface="+mn-ea"/>
          <a:cs typeface="+mn-cs"/>
        </a:defRPr>
      </a:lvl8pPr>
      <a:lvl9pPr marL="5526816" indent="-325106" algn="l" defTabSz="650214"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en-US"/>
      </a:defPPr>
      <a:lvl1pPr marL="0" algn="l" defTabSz="650214" rtl="0" eaLnBrk="1" latinLnBrk="0" hangingPunct="1">
        <a:defRPr sz="2560" kern="1200">
          <a:solidFill>
            <a:schemeClr val="tx1"/>
          </a:solidFill>
          <a:latin typeface="+mn-lt"/>
          <a:ea typeface="+mn-ea"/>
          <a:cs typeface="+mn-cs"/>
        </a:defRPr>
      </a:lvl1pPr>
      <a:lvl2pPr marL="650214" algn="l" defTabSz="650214" rtl="0" eaLnBrk="1" latinLnBrk="0" hangingPunct="1">
        <a:defRPr sz="2560" kern="1200">
          <a:solidFill>
            <a:schemeClr val="tx1"/>
          </a:solidFill>
          <a:latin typeface="+mn-lt"/>
          <a:ea typeface="+mn-ea"/>
          <a:cs typeface="+mn-cs"/>
        </a:defRPr>
      </a:lvl2pPr>
      <a:lvl3pPr marL="1300428" algn="l" defTabSz="650214" rtl="0" eaLnBrk="1" latinLnBrk="0" hangingPunct="1">
        <a:defRPr sz="2560" kern="1200">
          <a:solidFill>
            <a:schemeClr val="tx1"/>
          </a:solidFill>
          <a:latin typeface="+mn-lt"/>
          <a:ea typeface="+mn-ea"/>
          <a:cs typeface="+mn-cs"/>
        </a:defRPr>
      </a:lvl3pPr>
      <a:lvl4pPr marL="1950641" algn="l" defTabSz="650214" rtl="0" eaLnBrk="1" latinLnBrk="0" hangingPunct="1">
        <a:defRPr sz="2560" kern="1200">
          <a:solidFill>
            <a:schemeClr val="tx1"/>
          </a:solidFill>
          <a:latin typeface="+mn-lt"/>
          <a:ea typeface="+mn-ea"/>
          <a:cs typeface="+mn-cs"/>
        </a:defRPr>
      </a:lvl4pPr>
      <a:lvl5pPr marL="2600854" algn="l" defTabSz="650214" rtl="0" eaLnBrk="1" latinLnBrk="0" hangingPunct="1">
        <a:defRPr sz="2560" kern="1200">
          <a:solidFill>
            <a:schemeClr val="tx1"/>
          </a:solidFill>
          <a:latin typeface="+mn-lt"/>
          <a:ea typeface="+mn-ea"/>
          <a:cs typeface="+mn-cs"/>
        </a:defRPr>
      </a:lvl5pPr>
      <a:lvl6pPr marL="3251068" algn="l" defTabSz="650214" rtl="0" eaLnBrk="1" latinLnBrk="0" hangingPunct="1">
        <a:defRPr sz="2560" kern="1200">
          <a:solidFill>
            <a:schemeClr val="tx1"/>
          </a:solidFill>
          <a:latin typeface="+mn-lt"/>
          <a:ea typeface="+mn-ea"/>
          <a:cs typeface="+mn-cs"/>
        </a:defRPr>
      </a:lvl6pPr>
      <a:lvl7pPr marL="3901282" algn="l" defTabSz="650214" rtl="0" eaLnBrk="1" latinLnBrk="0" hangingPunct="1">
        <a:defRPr sz="2560" kern="1200">
          <a:solidFill>
            <a:schemeClr val="tx1"/>
          </a:solidFill>
          <a:latin typeface="+mn-lt"/>
          <a:ea typeface="+mn-ea"/>
          <a:cs typeface="+mn-cs"/>
        </a:defRPr>
      </a:lvl7pPr>
      <a:lvl8pPr marL="4551495" algn="l" defTabSz="650214" rtl="0" eaLnBrk="1" latinLnBrk="0" hangingPunct="1">
        <a:defRPr sz="2560" kern="1200">
          <a:solidFill>
            <a:schemeClr val="tx1"/>
          </a:solidFill>
          <a:latin typeface="+mn-lt"/>
          <a:ea typeface="+mn-ea"/>
          <a:cs typeface="+mn-cs"/>
        </a:defRPr>
      </a:lvl8pPr>
      <a:lvl9pPr marL="5201709" algn="l" defTabSz="650214" rtl="0" eaLnBrk="1" latinLnBrk="0" hangingPunct="1">
        <a:defRPr sz="25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541387"/>
      </p:ext>
    </p:extLst>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5" r:id="rId8"/>
    <p:sldLayoutId id="2147485026" r:id="rId9"/>
    <p:sldLayoutId id="2147485027" r:id="rId10"/>
    <p:sldLayoutId id="2147485028" r:id="rId11"/>
    <p:sldLayoutId id="2147485029" r:id="rId12"/>
    <p:sldLayoutId id="2147485030" r:id="rId13"/>
    <p:sldLayoutId id="2147485031" r:id="rId14"/>
    <p:sldLayoutId id="2147485032" r:id="rId15"/>
    <p:sldLayoutId id="2147485033" r:id="rId16"/>
  </p:sldLayoutIdLst>
  <p:hf sldNum="0" hdr="0" ftr="0" dt="0"/>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4B2E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3703096"/>
      </p:ext>
    </p:extLst>
  </p:cSld>
  <p:clrMap bg1="dk1" tx1="lt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487695"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487695" rtl="0" eaLnBrk="1" latinLnBrk="0" hangingPunct="1">
        <a:spcBef>
          <a:spcPct val="20000"/>
        </a:spcBef>
        <a:buFont typeface="Arial"/>
        <a:buChar char="•"/>
        <a:defRPr sz="3413" kern="1200">
          <a:solidFill>
            <a:schemeClr val="tx1"/>
          </a:solidFill>
          <a:latin typeface="+mn-lt"/>
          <a:ea typeface="+mn-ea"/>
          <a:cs typeface="+mn-cs"/>
        </a:defRPr>
      </a:lvl1pPr>
      <a:lvl2pPr marL="792505" indent="-304810" algn="l" defTabSz="487695" rtl="0" eaLnBrk="1" latinLnBrk="0" hangingPunct="1">
        <a:spcBef>
          <a:spcPct val="20000"/>
        </a:spcBef>
        <a:buFont typeface="Arial"/>
        <a:buChar char="–"/>
        <a:defRPr sz="2987" kern="1200">
          <a:solidFill>
            <a:schemeClr val="tx1"/>
          </a:solidFill>
          <a:latin typeface="+mn-lt"/>
          <a:ea typeface="+mn-ea"/>
          <a:cs typeface="+mn-cs"/>
        </a:defRPr>
      </a:lvl2pPr>
      <a:lvl3pPr marL="1219238" indent="-243848" algn="l" defTabSz="487695" rtl="0" eaLnBrk="1" latinLnBrk="0" hangingPunct="1">
        <a:spcBef>
          <a:spcPct val="20000"/>
        </a:spcBef>
        <a:buFont typeface="Arial"/>
        <a:buChar char="•"/>
        <a:defRPr sz="2560" kern="1200">
          <a:solidFill>
            <a:schemeClr val="tx1"/>
          </a:solidFill>
          <a:latin typeface="+mn-lt"/>
          <a:ea typeface="+mn-ea"/>
          <a:cs typeface="+mn-cs"/>
        </a:defRPr>
      </a:lvl3pPr>
      <a:lvl4pPr marL="1706933" indent="-243848" algn="l" defTabSz="487695" rtl="0" eaLnBrk="1" latinLnBrk="0" hangingPunct="1">
        <a:spcBef>
          <a:spcPct val="20000"/>
        </a:spcBef>
        <a:buFont typeface="Arial"/>
        <a:buChar char="–"/>
        <a:defRPr sz="2133" kern="1200">
          <a:solidFill>
            <a:schemeClr val="tx1"/>
          </a:solidFill>
          <a:latin typeface="+mn-lt"/>
          <a:ea typeface="+mn-ea"/>
          <a:cs typeface="+mn-cs"/>
        </a:defRPr>
      </a:lvl4pPr>
      <a:lvl5pPr marL="2194629" indent="-243848" algn="l" defTabSz="487695" rtl="0" eaLnBrk="1" latinLnBrk="0" hangingPunct="1">
        <a:spcBef>
          <a:spcPct val="20000"/>
        </a:spcBef>
        <a:buFont typeface="Arial"/>
        <a:buChar char="»"/>
        <a:defRPr sz="2133" kern="1200">
          <a:solidFill>
            <a:schemeClr val="tx1"/>
          </a:solidFill>
          <a:latin typeface="+mn-lt"/>
          <a:ea typeface="+mn-ea"/>
          <a:cs typeface="+mn-cs"/>
        </a:defRPr>
      </a:lvl5pPr>
      <a:lvl6pPr marL="2682324" indent="-243848" algn="l" defTabSz="487695" rtl="0" eaLnBrk="1" latinLnBrk="0" hangingPunct="1">
        <a:spcBef>
          <a:spcPct val="20000"/>
        </a:spcBef>
        <a:buFont typeface="Arial"/>
        <a:buChar char="•"/>
        <a:defRPr sz="2133" kern="1200">
          <a:solidFill>
            <a:schemeClr val="tx1"/>
          </a:solidFill>
          <a:latin typeface="+mn-lt"/>
          <a:ea typeface="+mn-ea"/>
          <a:cs typeface="+mn-cs"/>
        </a:defRPr>
      </a:lvl6pPr>
      <a:lvl7pPr marL="3170019" indent="-243848" algn="l" defTabSz="487695" rtl="0" eaLnBrk="1" latinLnBrk="0" hangingPunct="1">
        <a:spcBef>
          <a:spcPct val="20000"/>
        </a:spcBef>
        <a:buFont typeface="Arial"/>
        <a:buChar char="•"/>
        <a:defRPr sz="2133" kern="1200">
          <a:solidFill>
            <a:schemeClr val="tx1"/>
          </a:solidFill>
          <a:latin typeface="+mn-lt"/>
          <a:ea typeface="+mn-ea"/>
          <a:cs typeface="+mn-cs"/>
        </a:defRPr>
      </a:lvl7pPr>
      <a:lvl8pPr marL="3657714" indent="-243848" algn="l" defTabSz="487695" rtl="0" eaLnBrk="1" latinLnBrk="0" hangingPunct="1">
        <a:spcBef>
          <a:spcPct val="20000"/>
        </a:spcBef>
        <a:buFont typeface="Arial"/>
        <a:buChar char="•"/>
        <a:defRPr sz="2133" kern="1200">
          <a:solidFill>
            <a:schemeClr val="tx1"/>
          </a:solidFill>
          <a:latin typeface="+mn-lt"/>
          <a:ea typeface="+mn-ea"/>
          <a:cs typeface="+mn-cs"/>
        </a:defRPr>
      </a:lvl8pPr>
      <a:lvl9pPr marL="4145410" indent="-243848" algn="l" defTabSz="487695" rtl="0" eaLnBrk="1" latinLnBrk="0" hangingPunct="1">
        <a:spcBef>
          <a:spcPct val="20000"/>
        </a:spcBef>
        <a:buFont typeface="Arial"/>
        <a:buChar char="•"/>
        <a:defRPr sz="2133" kern="1200">
          <a:solidFill>
            <a:schemeClr val="tx1"/>
          </a:solidFill>
          <a:latin typeface="+mn-lt"/>
          <a:ea typeface="+mn-ea"/>
          <a:cs typeface="+mn-cs"/>
        </a:defRPr>
      </a:lvl9pPr>
    </p:bodyStyle>
    <p:otherStyle>
      <a:defPPr>
        <a:defRPr lang="en-US"/>
      </a:defPPr>
      <a:lvl1pPr marL="0" algn="l" defTabSz="487695" rtl="0" eaLnBrk="1" latinLnBrk="0" hangingPunct="1">
        <a:defRPr sz="1920" kern="1200">
          <a:solidFill>
            <a:schemeClr val="tx1"/>
          </a:solidFill>
          <a:latin typeface="+mn-lt"/>
          <a:ea typeface="+mn-ea"/>
          <a:cs typeface="+mn-cs"/>
        </a:defRPr>
      </a:lvl1pPr>
      <a:lvl2pPr marL="487695" algn="l" defTabSz="487695" rtl="0" eaLnBrk="1" latinLnBrk="0" hangingPunct="1">
        <a:defRPr sz="1920" kern="1200">
          <a:solidFill>
            <a:schemeClr val="tx1"/>
          </a:solidFill>
          <a:latin typeface="+mn-lt"/>
          <a:ea typeface="+mn-ea"/>
          <a:cs typeface="+mn-cs"/>
        </a:defRPr>
      </a:lvl2pPr>
      <a:lvl3pPr marL="975390" algn="l" defTabSz="487695" rtl="0" eaLnBrk="1" latinLnBrk="0" hangingPunct="1">
        <a:defRPr sz="1920" kern="1200">
          <a:solidFill>
            <a:schemeClr val="tx1"/>
          </a:solidFill>
          <a:latin typeface="+mn-lt"/>
          <a:ea typeface="+mn-ea"/>
          <a:cs typeface="+mn-cs"/>
        </a:defRPr>
      </a:lvl3pPr>
      <a:lvl4pPr marL="1463086" algn="l" defTabSz="487695" rtl="0" eaLnBrk="1" latinLnBrk="0" hangingPunct="1">
        <a:defRPr sz="1920" kern="1200">
          <a:solidFill>
            <a:schemeClr val="tx1"/>
          </a:solidFill>
          <a:latin typeface="+mn-lt"/>
          <a:ea typeface="+mn-ea"/>
          <a:cs typeface="+mn-cs"/>
        </a:defRPr>
      </a:lvl4pPr>
      <a:lvl5pPr marL="1950781" algn="l" defTabSz="487695" rtl="0" eaLnBrk="1" latinLnBrk="0" hangingPunct="1">
        <a:defRPr sz="1920" kern="1200">
          <a:solidFill>
            <a:schemeClr val="tx1"/>
          </a:solidFill>
          <a:latin typeface="+mn-lt"/>
          <a:ea typeface="+mn-ea"/>
          <a:cs typeface="+mn-cs"/>
        </a:defRPr>
      </a:lvl5pPr>
      <a:lvl6pPr marL="2438476" algn="l" defTabSz="487695" rtl="0" eaLnBrk="1" latinLnBrk="0" hangingPunct="1">
        <a:defRPr sz="1920" kern="1200">
          <a:solidFill>
            <a:schemeClr val="tx1"/>
          </a:solidFill>
          <a:latin typeface="+mn-lt"/>
          <a:ea typeface="+mn-ea"/>
          <a:cs typeface="+mn-cs"/>
        </a:defRPr>
      </a:lvl6pPr>
      <a:lvl7pPr marL="2926171" algn="l" defTabSz="487695" rtl="0" eaLnBrk="1" latinLnBrk="0" hangingPunct="1">
        <a:defRPr sz="1920" kern="1200">
          <a:solidFill>
            <a:schemeClr val="tx1"/>
          </a:solidFill>
          <a:latin typeface="+mn-lt"/>
          <a:ea typeface="+mn-ea"/>
          <a:cs typeface="+mn-cs"/>
        </a:defRPr>
      </a:lvl7pPr>
      <a:lvl8pPr marL="3413867" algn="l" defTabSz="487695" rtl="0" eaLnBrk="1" latinLnBrk="0" hangingPunct="1">
        <a:defRPr sz="1920" kern="1200">
          <a:solidFill>
            <a:schemeClr val="tx1"/>
          </a:solidFill>
          <a:latin typeface="+mn-lt"/>
          <a:ea typeface="+mn-ea"/>
          <a:cs typeface="+mn-cs"/>
        </a:defRPr>
      </a:lvl8pPr>
      <a:lvl9pPr marL="3901562" algn="l" defTabSz="48769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customXml" Target="../ink/ink2.xm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customXml" Target="../ink/ink7.xml"/><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customXml" Target="../ink/ink6.xml"/><Relationship Id="rId11" Type="http://schemas.openxmlformats.org/officeDocument/2006/relationships/image" Target="../media/image40.png"/><Relationship Id="rId5" Type="http://schemas.openxmlformats.org/officeDocument/2006/relationships/image" Target="../media/image37.png"/><Relationship Id="rId10" Type="http://schemas.openxmlformats.org/officeDocument/2006/relationships/customXml" Target="../ink/ink8.xml"/><Relationship Id="rId4" Type="http://schemas.openxmlformats.org/officeDocument/2006/relationships/customXml" Target="../ink/ink5.xml"/><Relationship Id="rId9"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customXml" Target="../ink/ink16.xml"/><Relationship Id="rId3" Type="http://schemas.openxmlformats.org/officeDocument/2006/relationships/customXml" Target="../ink/ink9.xml"/><Relationship Id="rId21" Type="http://schemas.openxmlformats.org/officeDocument/2006/relationships/image" Target="../media/image46.png"/><Relationship Id="rId7" Type="http://schemas.openxmlformats.org/officeDocument/2006/relationships/customXml" Target="../ink/ink11.xml"/><Relationship Id="rId12" Type="http://schemas.openxmlformats.org/officeDocument/2006/relationships/customXml" Target="../ink/ink13.xml"/><Relationship Id="rId17"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customXml" Target="../ink/ink15.xml"/><Relationship Id="rId20" Type="http://schemas.openxmlformats.org/officeDocument/2006/relationships/customXml" Target="../ink/ink17.xml"/><Relationship Id="rId1" Type="http://schemas.openxmlformats.org/officeDocument/2006/relationships/slideLayout" Target="../slideLayouts/slideLayout24.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customXml" Target="../ink/ink10.xml"/><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customXml" Target="../ink/ink12.xml"/><Relationship Id="rId14" Type="http://schemas.openxmlformats.org/officeDocument/2006/relationships/customXml" Target="../ink/ink14.xml"/><Relationship Id="rId22"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customXml" Target="../ink/ink25.xml"/><Relationship Id="rId3" Type="http://schemas.openxmlformats.org/officeDocument/2006/relationships/customXml" Target="../ink/ink18.xml"/><Relationship Id="rId21" Type="http://schemas.openxmlformats.org/officeDocument/2006/relationships/image" Target="../media/image46.png"/><Relationship Id="rId7" Type="http://schemas.openxmlformats.org/officeDocument/2006/relationships/customXml" Target="../ink/ink20.xml"/><Relationship Id="rId12" Type="http://schemas.openxmlformats.org/officeDocument/2006/relationships/customXml" Target="../ink/ink22.xml"/><Relationship Id="rId17" Type="http://schemas.openxmlformats.org/officeDocument/2006/relationships/image" Target="../media/image44.png"/><Relationship Id="rId2" Type="http://schemas.openxmlformats.org/officeDocument/2006/relationships/notesSlide" Target="../notesSlides/notesSlide12.xml"/><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24.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customXml" Target="../ink/ink19.xml"/><Relationship Id="rId15" Type="http://schemas.openxmlformats.org/officeDocument/2006/relationships/image" Target="../media/image43.png"/><Relationship Id="rId10" Type="http://schemas.openxmlformats.org/officeDocument/2006/relationships/image" Target="../media/image40.png"/><Relationship Id="rId19"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customXml" Target="../ink/ink21.xml"/><Relationship Id="rId14" Type="http://schemas.openxmlformats.org/officeDocument/2006/relationships/customXml" Target="../ink/ink23.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hyperlink" Target="https://uwconnect.uw.edu/finance?id=kb_article_view&amp;sysparm_article=KB0033039" TargetMode="External"/><Relationship Id="rId7" Type="http://schemas.openxmlformats.org/officeDocument/2006/relationships/hyperlink" Target="https://uwconnect.uw.edu/finance?id=kb_article_view&amp;sysparm_article=KB0033566" TargetMode="External"/><Relationship Id="rId2" Type="http://schemas.openxmlformats.org/officeDocument/2006/relationships/hyperlink" Target="https://uwnetid.sharepoint.com/sites/UWFTChangeNetwork/SitePages/Finance-Literacy-Catalog.aspx?OR=Teams-HL&amp;CT=1636485345294" TargetMode="External"/><Relationship Id="rId1" Type="http://schemas.openxmlformats.org/officeDocument/2006/relationships/slideLayout" Target="../slideLayouts/slideLayout24.xml"/><Relationship Id="rId6" Type="http://schemas.openxmlformats.org/officeDocument/2006/relationships/hyperlink" Target="https://uwconnect.uw.edu/finance?id=kb_article_view&amp;sysparm_article=KB0033525" TargetMode="External"/><Relationship Id="rId5" Type="http://schemas.openxmlformats.org/officeDocument/2006/relationships/hyperlink" Target="https://uwconnect.uw.edu/finance?id=kb_article_view&amp;sysparm_article=KB0032449" TargetMode="External"/><Relationship Id="rId4" Type="http://schemas.openxmlformats.org/officeDocument/2006/relationships/hyperlink" Target="https://uwconnect.uw.edu/finance?id=kb_article_view&amp;sysparm_article=KB0033117"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6DFCF-13F6-46D6-90E0-2865F0A92531}"/>
              </a:ext>
            </a:extLst>
          </p:cNvPr>
          <p:cNvSpPr>
            <a:spLocks noGrp="1"/>
          </p:cNvSpPr>
          <p:nvPr>
            <p:ph type="title"/>
          </p:nvPr>
        </p:nvSpPr>
        <p:spPr>
          <a:xfrm>
            <a:off x="654756" y="917323"/>
            <a:ext cx="11980588" cy="3757164"/>
          </a:xfrm>
        </p:spPr>
        <p:txBody>
          <a:bodyPr lIns="91440" tIns="45720" rIns="91440" bIns="45720" anchor="b">
            <a:normAutofit/>
          </a:bodyPr>
          <a:lstStyle/>
          <a:p>
            <a:r>
              <a:rPr lang="en-US" sz="4400">
                <a:latin typeface="Encode Sans Normal Black"/>
              </a:rPr>
              <a:t>Shared Environment </a:t>
            </a:r>
            <a:br>
              <a:rPr lang="en-US" sz="4400">
                <a:latin typeface="Encode Sans Normal Black"/>
              </a:rPr>
            </a:br>
            <a:r>
              <a:rPr lang="en-US" sz="4400">
                <a:latin typeface="Encode Sans Normal Black"/>
              </a:rPr>
              <a:t>FDM Bootcamp Series #3</a:t>
            </a:r>
            <a:br>
              <a:rPr lang="en-US" sz="4400">
                <a:latin typeface="Encode Sans Normal Black"/>
              </a:rPr>
            </a:br>
            <a:r>
              <a:rPr lang="en-US" sz="4400">
                <a:latin typeface="Encode Sans Normal Black"/>
              </a:rPr>
              <a:t>– Net Position</a:t>
            </a:r>
          </a:p>
        </p:txBody>
      </p:sp>
      <p:sp>
        <p:nvSpPr>
          <p:cNvPr id="4" name="Title 1">
            <a:extLst>
              <a:ext uri="{FF2B5EF4-FFF2-40B4-BE49-F238E27FC236}">
                <a16:creationId xmlns:a16="http://schemas.microsoft.com/office/drawing/2014/main" id="{A0A5EDF8-BC13-4818-9770-6CF0A54B9D9B}"/>
              </a:ext>
            </a:extLst>
          </p:cNvPr>
          <p:cNvSpPr txBox="1">
            <a:spLocks/>
          </p:cNvSpPr>
          <p:nvPr/>
        </p:nvSpPr>
        <p:spPr>
          <a:xfrm>
            <a:off x="654753" y="4924389"/>
            <a:ext cx="11980591" cy="828136"/>
          </a:xfrm>
          <a:prstGeom prst="rect">
            <a:avLst/>
          </a:prstGeom>
        </p:spPr>
        <p:txBody>
          <a:bodyPr lIns="91440" tIns="45720" rIns="91440" bIns="45720" anchor="b">
            <a:normAutofit/>
          </a:bodyPr>
          <a:lstStyle>
            <a:lvl1pPr algn="l" defTabSz="487710" rtl="0" eaLnBrk="1" latinLnBrk="0" hangingPunct="1">
              <a:spcBef>
                <a:spcPct val="0"/>
              </a:spcBef>
              <a:buNone/>
              <a:defRPr sz="7112" b="1" i="0" kern="1200">
                <a:solidFill>
                  <a:schemeClr val="tx1"/>
                </a:solidFill>
                <a:latin typeface="Encode Sans Normal Black" charset="0"/>
                <a:ea typeface="Encode Sans Normal Black" charset="0"/>
                <a:cs typeface="Encode Sans Normal Black" charset="0"/>
              </a:defRPr>
            </a:lvl1pPr>
          </a:lstStyle>
          <a:p>
            <a:r>
              <a:rPr lang="en-US" sz="2800" b="0">
                <a:solidFill>
                  <a:schemeClr val="tx2"/>
                </a:solidFill>
                <a:latin typeface="Encode Sans Normal Black"/>
              </a:rPr>
              <a:t>November 12, 2024</a:t>
            </a:r>
          </a:p>
        </p:txBody>
      </p:sp>
    </p:spTree>
    <p:extLst>
      <p:ext uri="{BB962C8B-B14F-4D97-AF65-F5344CB8AC3E}">
        <p14:creationId xmlns:p14="http://schemas.microsoft.com/office/powerpoint/2010/main" val="2579873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r>
              <a:rPr lang="en-US" sz="3600" b="1">
                <a:latin typeface="Open Sans"/>
                <a:ea typeface="Open Sans"/>
                <a:cs typeface="Open Sans"/>
              </a:rPr>
              <a:t>Refresh: Accounting Principles</a:t>
            </a:r>
            <a:endParaRPr lang="en-US" sz="3600">
              <a:highlight>
                <a:srgbClr val="FFFF00"/>
              </a:highlight>
            </a:endParaRP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accrual vs. cash</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extLst>
              <p:ext uri="{D42A27DB-BD31-4B8C-83A1-F6EECF244321}">
                <p14:modId xmlns:p14="http://schemas.microsoft.com/office/powerpoint/2010/main" val="3319173353"/>
              </p:ext>
            </p:extLst>
          </p:nvPr>
        </p:nvGraphicFramePr>
        <p:xfrm>
          <a:off x="904763" y="1708924"/>
          <a:ext cx="11334556" cy="3997813"/>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transactions, full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39766">
                <a:tc>
                  <a:txBody>
                    <a:bodyPr/>
                    <a:lstStyle/>
                    <a:p>
                      <a:r>
                        <a:rPr lang="en-US" b="1"/>
                        <a:t>ACCRUE</a:t>
                      </a:r>
                      <a:r>
                        <a:rPr lang="en-US"/>
                        <a:t> expense (AP)</a:t>
                      </a:r>
                    </a:p>
                  </a:txBody>
                  <a:tcPr/>
                </a:tc>
                <a:tc>
                  <a:txBody>
                    <a:bodyPr/>
                    <a:lstStyle/>
                    <a:p>
                      <a:endParaRPr lang="en-US"/>
                    </a:p>
                  </a:txBody>
                  <a:tcPr/>
                </a:tc>
                <a:tc>
                  <a:txBody>
                    <a:bodyPr/>
                    <a:lstStyle/>
                    <a:p>
                      <a:r>
                        <a:rPr lang="en-US"/>
                        <a:t>Credit $100</a:t>
                      </a:r>
                    </a:p>
                  </a:txBody>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b="1"/>
                        <a:t>ACCRUE</a:t>
                      </a:r>
                      <a:r>
                        <a:rPr lang="en-US"/>
                        <a:t> revenue (AR)</a:t>
                      </a:r>
                    </a:p>
                  </a:txBody>
                  <a:tcPr/>
                </a:tc>
                <a:tc>
                  <a:txBody>
                    <a:bodyPr/>
                    <a:lstStyle/>
                    <a:p>
                      <a:r>
                        <a:rPr lang="en-US"/>
                        <a:t>Debit $200 </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tc>
                <a:tc>
                  <a:txBody>
                    <a:bodyPr/>
                    <a:lstStyle/>
                    <a:p>
                      <a:endParaRPr lang="en-US"/>
                    </a:p>
                  </a:txBody>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8588">
                <a:tc>
                  <a:txBody>
                    <a:bodyPr/>
                    <a:lstStyle/>
                    <a:p>
                      <a:r>
                        <a:rPr lang="en-US"/>
                        <a:t>Balance…  </a:t>
                      </a:r>
                    </a:p>
                  </a:txBody>
                  <a:tcPr/>
                </a:tc>
                <a:tc>
                  <a:txBody>
                    <a:bodyPr/>
                    <a:lstStyle/>
                    <a:p>
                      <a:r>
                        <a:rPr lang="en-US"/>
                        <a:t>Debit $200</a:t>
                      </a:r>
                    </a:p>
                  </a:txBody>
                  <a:tcPr/>
                </a:tc>
                <a:tc>
                  <a:txBody>
                    <a:bodyPr/>
                    <a:lstStyle/>
                    <a:p>
                      <a:r>
                        <a:rPr lang="en-US"/>
                        <a:t>Credit $100</a:t>
                      </a:r>
                    </a:p>
                  </a:txBody>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
        <p:nvSpPr>
          <p:cNvPr id="4" name="TextBox 3">
            <a:extLst>
              <a:ext uri="{FF2B5EF4-FFF2-40B4-BE49-F238E27FC236}">
                <a16:creationId xmlns:a16="http://schemas.microsoft.com/office/drawing/2014/main" id="{51799C5D-6F9F-525C-097C-417BCE159B3D}"/>
              </a:ext>
            </a:extLst>
          </p:cNvPr>
          <p:cNvSpPr txBox="1"/>
          <p:nvPr/>
        </p:nvSpPr>
        <p:spPr>
          <a:xfrm>
            <a:off x="6048382" y="5783901"/>
            <a:ext cx="3987383"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Revenue        $ (200)   </a:t>
            </a:r>
          </a:p>
          <a:p>
            <a:r>
              <a:rPr lang="en-US" sz="2800"/>
              <a:t>Expense         </a:t>
            </a:r>
            <a:r>
              <a:rPr lang="en-US" sz="2800" u="sng"/>
              <a:t>$  100   </a:t>
            </a:r>
          </a:p>
          <a:p>
            <a:r>
              <a:rPr lang="en-US" sz="2800"/>
              <a:t>Net Income   $ (100)</a:t>
            </a:r>
          </a:p>
        </p:txBody>
      </p:sp>
      <p:cxnSp>
        <p:nvCxnSpPr>
          <p:cNvPr id="6" name="Straight Arrow Connector 5">
            <a:extLst>
              <a:ext uri="{FF2B5EF4-FFF2-40B4-BE49-F238E27FC236}">
                <a16:creationId xmlns:a16="http://schemas.microsoft.com/office/drawing/2014/main" id="{AA04F0D5-67EE-AF0E-D245-0762A6DE18B1}"/>
              </a:ext>
            </a:extLst>
          </p:cNvPr>
          <p:cNvCxnSpPr>
            <a:cxnSpLocks/>
          </p:cNvCxnSpPr>
          <p:nvPr/>
        </p:nvCxnSpPr>
        <p:spPr>
          <a:xfrm flipH="1">
            <a:off x="9061404" y="3698058"/>
            <a:ext cx="1305139" cy="2778340"/>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E68C8A3F-6F5D-23A7-C1BC-589EBA35117C}"/>
              </a:ext>
            </a:extLst>
          </p:cNvPr>
          <p:cNvCxnSpPr>
            <a:cxnSpLocks/>
          </p:cNvCxnSpPr>
          <p:nvPr/>
        </p:nvCxnSpPr>
        <p:spPr>
          <a:xfrm flipH="1">
            <a:off x="8730626" y="4346377"/>
            <a:ext cx="440043" cy="1437524"/>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9C7CBF0D-7B7F-9B26-36C1-CC19DA2DD35D}"/>
              </a:ext>
            </a:extLst>
          </p:cNvPr>
          <p:cNvCxnSpPr>
            <a:cxnSpLocks/>
          </p:cNvCxnSpPr>
          <p:nvPr/>
        </p:nvCxnSpPr>
        <p:spPr>
          <a:xfrm>
            <a:off x="7534752" y="5510453"/>
            <a:ext cx="492331" cy="1388813"/>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 name="TextBox 8">
            <a:extLst>
              <a:ext uri="{FF2B5EF4-FFF2-40B4-BE49-F238E27FC236}">
                <a16:creationId xmlns:a16="http://schemas.microsoft.com/office/drawing/2014/main" id="{AFAB79EE-EF0D-9D26-AFE9-A76DB1A8BFCB}"/>
              </a:ext>
            </a:extLst>
          </p:cNvPr>
          <p:cNvSpPr txBox="1"/>
          <p:nvPr/>
        </p:nvSpPr>
        <p:spPr>
          <a:xfrm>
            <a:off x="277168" y="5731387"/>
            <a:ext cx="4375137"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a:t>Assets (AR)        $  200</a:t>
            </a:r>
          </a:p>
          <a:p>
            <a:r>
              <a:rPr lang="en-US" sz="2800"/>
              <a:t>Liabilities (AP)   </a:t>
            </a:r>
            <a:r>
              <a:rPr lang="en-US" sz="2800" u="sng"/>
              <a:t>$ (100) </a:t>
            </a:r>
          </a:p>
          <a:p>
            <a:r>
              <a:rPr lang="en-US" sz="2800"/>
              <a:t>Net Position      $ (100)</a:t>
            </a:r>
          </a:p>
        </p:txBody>
      </p:sp>
      <p:cxnSp>
        <p:nvCxnSpPr>
          <p:cNvPr id="10" name="Straight Arrow Connector 9">
            <a:extLst>
              <a:ext uri="{FF2B5EF4-FFF2-40B4-BE49-F238E27FC236}">
                <a16:creationId xmlns:a16="http://schemas.microsoft.com/office/drawing/2014/main" id="{405B6A3D-182A-83B6-3BD5-CA0325F0FB14}"/>
              </a:ext>
            </a:extLst>
          </p:cNvPr>
          <p:cNvCxnSpPr>
            <a:cxnSpLocks/>
          </p:cNvCxnSpPr>
          <p:nvPr/>
        </p:nvCxnSpPr>
        <p:spPr>
          <a:xfrm flipH="1">
            <a:off x="3709916" y="5510453"/>
            <a:ext cx="2628962" cy="1388813"/>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E9CC76F1-357E-DDB3-69D1-95C5B8A01C8B}"/>
              </a:ext>
            </a:extLst>
          </p:cNvPr>
          <p:cNvCxnSpPr>
            <a:cxnSpLocks/>
          </p:cNvCxnSpPr>
          <p:nvPr/>
        </p:nvCxnSpPr>
        <p:spPr>
          <a:xfrm flipH="1">
            <a:off x="3727251" y="5670617"/>
            <a:ext cx="609019" cy="340941"/>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6310C59E-1147-C75A-C1D7-93241A8030AC}"/>
              </a:ext>
            </a:extLst>
          </p:cNvPr>
          <p:cNvCxnSpPr>
            <a:cxnSpLocks/>
          </p:cNvCxnSpPr>
          <p:nvPr/>
        </p:nvCxnSpPr>
        <p:spPr>
          <a:xfrm flipH="1">
            <a:off x="3709916" y="5670617"/>
            <a:ext cx="1475023" cy="753267"/>
          </a:xfrm>
          <a:prstGeom prst="straightConnector1">
            <a:avLst/>
          </a:prstGeom>
          <a:ln w="762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D2A09AD1-DA14-10CA-DE84-08D302307953}"/>
              </a:ext>
            </a:extLst>
          </p:cNvPr>
          <p:cNvCxnSpPr>
            <a:cxnSpLocks/>
          </p:cNvCxnSpPr>
          <p:nvPr/>
        </p:nvCxnSpPr>
        <p:spPr>
          <a:xfrm flipH="1">
            <a:off x="4186410" y="6899266"/>
            <a:ext cx="1913007" cy="0"/>
          </a:xfrm>
          <a:prstGeom prst="straightConnector1">
            <a:avLst/>
          </a:prstGeom>
          <a:ln w="76200" cap="flat" cmpd="sng" algn="ctr">
            <a:solidFill>
              <a:schemeClr val="tx1"/>
            </a:solidFill>
            <a:prstDash val="sysDot"/>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05501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p:pic>
        <p:nvPicPr>
          <p:cNvPr id="5" name="Picture 4">
            <a:extLst>
              <a:ext uri="{FF2B5EF4-FFF2-40B4-BE49-F238E27FC236}">
                <a16:creationId xmlns:a16="http://schemas.microsoft.com/office/drawing/2014/main" id="{26FDFA38-29D6-C275-5A8D-90EF57E4D9A0}"/>
              </a:ext>
            </a:extLst>
          </p:cNvPr>
          <p:cNvPicPr>
            <a:picLocks noChangeAspect="1"/>
          </p:cNvPicPr>
          <p:nvPr/>
        </p:nvPicPr>
        <p:blipFill>
          <a:blip r:embed="rId3"/>
          <a:srcRect l="707" t="11938" r="-707"/>
          <a:stretch/>
        </p:blipFill>
        <p:spPr>
          <a:xfrm>
            <a:off x="2435348" y="873290"/>
            <a:ext cx="8625110" cy="644191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F2FF8E61-7B1A-2A22-BA07-EFEBB15328C6}"/>
                  </a:ext>
                </a:extLst>
              </p14:cNvPr>
              <p14:cNvContentPartPr/>
              <p14:nvPr/>
            </p14:nvContentPartPr>
            <p14:xfrm>
              <a:off x="2877024" y="2986656"/>
              <a:ext cx="718200" cy="360"/>
            </p14:xfrm>
          </p:contentPart>
        </mc:Choice>
        <mc:Fallback>
          <p:pic>
            <p:nvPicPr>
              <p:cNvPr id="6" name="Ink 5">
                <a:extLst>
                  <a:ext uri="{FF2B5EF4-FFF2-40B4-BE49-F238E27FC236}">
                    <a16:creationId xmlns:a16="http://schemas.microsoft.com/office/drawing/2014/main" id="{F2FF8E61-7B1A-2A22-BA07-EFEBB15328C6}"/>
                  </a:ext>
                </a:extLst>
              </p:cNvPr>
              <p:cNvPicPr/>
              <p:nvPr/>
            </p:nvPicPr>
            <p:blipFill>
              <a:blip r:embed="rId5"/>
              <a:stretch>
                <a:fillRect/>
              </a:stretch>
            </p:blipFill>
            <p:spPr>
              <a:xfrm>
                <a:off x="2823024" y="2878656"/>
                <a:ext cx="8258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B9115DD5-7251-C738-F628-9E3D80D9E6A8}"/>
                  </a:ext>
                </a:extLst>
              </p14:cNvPr>
              <p14:cNvContentPartPr/>
              <p14:nvPr/>
            </p14:nvContentPartPr>
            <p14:xfrm>
              <a:off x="2950464" y="2230296"/>
              <a:ext cx="645480" cy="12960"/>
            </p14:xfrm>
          </p:contentPart>
        </mc:Choice>
        <mc:Fallback>
          <p:pic>
            <p:nvPicPr>
              <p:cNvPr id="7" name="Ink 6">
                <a:extLst>
                  <a:ext uri="{FF2B5EF4-FFF2-40B4-BE49-F238E27FC236}">
                    <a16:creationId xmlns:a16="http://schemas.microsoft.com/office/drawing/2014/main" id="{B9115DD5-7251-C738-F628-9E3D80D9E6A8}"/>
                  </a:ext>
                </a:extLst>
              </p:cNvPr>
              <p:cNvPicPr/>
              <p:nvPr/>
            </p:nvPicPr>
            <p:blipFill>
              <a:blip r:embed="rId7"/>
              <a:stretch>
                <a:fillRect/>
              </a:stretch>
            </p:blipFill>
            <p:spPr>
              <a:xfrm>
                <a:off x="2896464" y="2125215"/>
                <a:ext cx="753120" cy="222772"/>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586D8640-3405-594E-05D0-64AB6C0F85C0}"/>
                  </a:ext>
                </a:extLst>
              </p14:cNvPr>
              <p14:cNvContentPartPr/>
              <p14:nvPr/>
            </p14:nvContentPartPr>
            <p14:xfrm>
              <a:off x="8961024" y="5680176"/>
              <a:ext cx="592200" cy="25200"/>
            </p14:xfrm>
          </p:contentPart>
        </mc:Choice>
        <mc:Fallback>
          <p:pic>
            <p:nvPicPr>
              <p:cNvPr id="8" name="Ink 7">
                <a:extLst>
                  <a:ext uri="{FF2B5EF4-FFF2-40B4-BE49-F238E27FC236}">
                    <a16:creationId xmlns:a16="http://schemas.microsoft.com/office/drawing/2014/main" id="{586D8640-3405-594E-05D0-64AB6C0F85C0}"/>
                  </a:ext>
                </a:extLst>
              </p:cNvPr>
              <p:cNvPicPr/>
              <p:nvPr/>
            </p:nvPicPr>
            <p:blipFill>
              <a:blip r:embed="rId9"/>
              <a:stretch>
                <a:fillRect/>
              </a:stretch>
            </p:blipFill>
            <p:spPr>
              <a:xfrm>
                <a:off x="8906991" y="5572176"/>
                <a:ext cx="699905"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13C0C757-62E2-37B2-B865-565C41C2A01D}"/>
                  </a:ext>
                </a:extLst>
              </p14:cNvPr>
              <p14:cNvContentPartPr/>
              <p14:nvPr/>
            </p14:nvContentPartPr>
            <p14:xfrm>
              <a:off x="9033744" y="6803016"/>
              <a:ext cx="535680" cy="360"/>
            </p14:xfrm>
          </p:contentPart>
        </mc:Choice>
        <mc:Fallback>
          <p:pic>
            <p:nvPicPr>
              <p:cNvPr id="9" name="Ink 8">
                <a:extLst>
                  <a:ext uri="{FF2B5EF4-FFF2-40B4-BE49-F238E27FC236}">
                    <a16:creationId xmlns:a16="http://schemas.microsoft.com/office/drawing/2014/main" id="{13C0C757-62E2-37B2-B865-565C41C2A01D}"/>
                  </a:ext>
                </a:extLst>
              </p:cNvPr>
              <p:cNvPicPr/>
              <p:nvPr/>
            </p:nvPicPr>
            <p:blipFill>
              <a:blip r:embed="rId11"/>
              <a:stretch>
                <a:fillRect/>
              </a:stretch>
            </p:blipFill>
            <p:spPr>
              <a:xfrm>
                <a:off x="8979744" y="6695016"/>
                <a:ext cx="643320" cy="216000"/>
              </a:xfrm>
              <a:prstGeom prst="rect">
                <a:avLst/>
              </a:prstGeom>
            </p:spPr>
          </p:pic>
        </mc:Fallback>
      </mc:AlternateContent>
    </p:spTree>
    <p:extLst>
      <p:ext uri="{BB962C8B-B14F-4D97-AF65-F5344CB8AC3E}">
        <p14:creationId xmlns:p14="http://schemas.microsoft.com/office/powerpoint/2010/main" val="120785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p:pic>
        <p:nvPicPr>
          <p:cNvPr id="4" name="Picture 3">
            <a:extLst>
              <a:ext uri="{FF2B5EF4-FFF2-40B4-BE49-F238E27FC236}">
                <a16:creationId xmlns:a16="http://schemas.microsoft.com/office/drawing/2014/main" id="{CBCEED96-2153-CF78-99A8-F5895D8D0855}"/>
              </a:ext>
            </a:extLst>
          </p:cNvPr>
          <p:cNvPicPr>
            <a:picLocks noChangeAspect="1"/>
          </p:cNvPicPr>
          <p:nvPr/>
        </p:nvPicPr>
        <p:blipFill>
          <a:blip r:embed="rId3"/>
          <a:stretch>
            <a:fillRect/>
          </a:stretch>
        </p:blipFill>
        <p:spPr>
          <a:xfrm>
            <a:off x="2403983" y="873290"/>
            <a:ext cx="7562850" cy="6410325"/>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99CD9882-6D8F-652A-D425-41A9EFF4E41F}"/>
                  </a:ext>
                </a:extLst>
              </p14:cNvPr>
              <p14:cNvContentPartPr/>
              <p14:nvPr/>
            </p14:nvContentPartPr>
            <p14:xfrm>
              <a:off x="2877024" y="2913576"/>
              <a:ext cx="696600" cy="360"/>
            </p14:xfrm>
          </p:contentPart>
        </mc:Choice>
        <mc:Fallback>
          <p:pic>
            <p:nvPicPr>
              <p:cNvPr id="6" name="Ink 5">
                <a:extLst>
                  <a:ext uri="{FF2B5EF4-FFF2-40B4-BE49-F238E27FC236}">
                    <a16:creationId xmlns:a16="http://schemas.microsoft.com/office/drawing/2014/main" id="{99CD9882-6D8F-652A-D425-41A9EFF4E41F}"/>
                  </a:ext>
                </a:extLst>
              </p:cNvPr>
              <p:cNvPicPr/>
              <p:nvPr/>
            </p:nvPicPr>
            <p:blipFill>
              <a:blip r:embed="rId5"/>
              <a:stretch>
                <a:fillRect/>
              </a:stretch>
            </p:blipFill>
            <p:spPr>
              <a:xfrm>
                <a:off x="2823024" y="2805576"/>
                <a:ext cx="80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19C16E3-4D19-6160-ED86-3B08A8EF3A94}"/>
                  </a:ext>
                </a:extLst>
              </p14:cNvPr>
              <p14:cNvContentPartPr/>
              <p14:nvPr/>
            </p14:nvContentPartPr>
            <p14:xfrm>
              <a:off x="2961984" y="2132376"/>
              <a:ext cx="577440" cy="37800"/>
            </p14:xfrm>
          </p:contentPart>
        </mc:Choice>
        <mc:Fallback>
          <p:pic>
            <p:nvPicPr>
              <p:cNvPr id="7" name="Ink 6">
                <a:extLst>
                  <a:ext uri="{FF2B5EF4-FFF2-40B4-BE49-F238E27FC236}">
                    <a16:creationId xmlns:a16="http://schemas.microsoft.com/office/drawing/2014/main" id="{A19C16E3-4D19-6160-ED86-3B08A8EF3A94}"/>
                  </a:ext>
                </a:extLst>
              </p:cNvPr>
              <p:cNvPicPr/>
              <p:nvPr/>
            </p:nvPicPr>
            <p:blipFill>
              <a:blip r:embed="rId7"/>
              <a:stretch>
                <a:fillRect/>
              </a:stretch>
            </p:blipFill>
            <p:spPr>
              <a:xfrm>
                <a:off x="2907984" y="2024376"/>
                <a:ext cx="685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7FE26D2F-8A8B-8FFA-26EB-B8F45F31BAF7}"/>
                  </a:ext>
                </a:extLst>
              </p14:cNvPr>
              <p14:cNvContentPartPr/>
              <p14:nvPr/>
            </p14:nvContentPartPr>
            <p14:xfrm>
              <a:off x="9167664" y="5717616"/>
              <a:ext cx="547920" cy="360"/>
            </p14:xfrm>
          </p:contentPart>
        </mc:Choice>
        <mc:Fallback>
          <p:pic>
            <p:nvPicPr>
              <p:cNvPr id="8" name="Ink 7">
                <a:extLst>
                  <a:ext uri="{FF2B5EF4-FFF2-40B4-BE49-F238E27FC236}">
                    <a16:creationId xmlns:a16="http://schemas.microsoft.com/office/drawing/2014/main" id="{7FE26D2F-8A8B-8FFA-26EB-B8F45F31BAF7}"/>
                  </a:ext>
                </a:extLst>
              </p:cNvPr>
              <p:cNvPicPr/>
              <p:nvPr/>
            </p:nvPicPr>
            <p:blipFill>
              <a:blip r:embed="rId9"/>
              <a:stretch>
                <a:fillRect/>
              </a:stretch>
            </p:blipFill>
            <p:spPr>
              <a:xfrm>
                <a:off x="9113664" y="5609616"/>
                <a:ext cx="65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1F7DCB6-5675-6497-9D94-5C377E868A33}"/>
                  </a:ext>
                </a:extLst>
              </p14:cNvPr>
              <p14:cNvContentPartPr/>
              <p14:nvPr/>
            </p14:nvContentPartPr>
            <p14:xfrm>
              <a:off x="9253344" y="6863856"/>
              <a:ext cx="479160" cy="360"/>
            </p14:xfrm>
          </p:contentPart>
        </mc:Choice>
        <mc:Fallback>
          <p:pic>
            <p:nvPicPr>
              <p:cNvPr id="9" name="Ink 8">
                <a:extLst>
                  <a:ext uri="{FF2B5EF4-FFF2-40B4-BE49-F238E27FC236}">
                    <a16:creationId xmlns:a16="http://schemas.microsoft.com/office/drawing/2014/main" id="{21F7DCB6-5675-6497-9D94-5C377E868A33}"/>
                  </a:ext>
                </a:extLst>
              </p:cNvPr>
              <p:cNvPicPr/>
              <p:nvPr/>
            </p:nvPicPr>
            <p:blipFill>
              <a:blip r:embed="rId11"/>
              <a:stretch>
                <a:fillRect/>
              </a:stretch>
            </p:blipFill>
            <p:spPr>
              <a:xfrm>
                <a:off x="9199344" y="6755856"/>
                <a:ext cx="586800" cy="216000"/>
              </a:xfrm>
              <a:prstGeom prst="rect">
                <a:avLst/>
              </a:prstGeom>
            </p:spPr>
          </p:pic>
        </mc:Fallback>
      </mc:AlternateContent>
      <p:sp>
        <p:nvSpPr>
          <p:cNvPr id="11" name="Rectangle 10">
            <a:extLst>
              <a:ext uri="{FF2B5EF4-FFF2-40B4-BE49-F238E27FC236}">
                <a16:creationId xmlns:a16="http://schemas.microsoft.com/office/drawing/2014/main" id="{19233287-CFF7-9725-0459-DC2883D36768}"/>
              </a:ext>
            </a:extLst>
          </p:cNvPr>
          <p:cNvSpPr/>
          <p:nvPr/>
        </p:nvSpPr>
        <p:spPr>
          <a:xfrm>
            <a:off x="9253344" y="6927512"/>
            <a:ext cx="530880" cy="1427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Speech Bubble: Rectangle 16">
            <a:extLst>
              <a:ext uri="{FF2B5EF4-FFF2-40B4-BE49-F238E27FC236}">
                <a16:creationId xmlns:a16="http://schemas.microsoft.com/office/drawing/2014/main" id="{CE35ABCD-3309-DE2E-53FD-1548697209AB}"/>
              </a:ext>
            </a:extLst>
          </p:cNvPr>
          <p:cNvSpPr/>
          <p:nvPr/>
        </p:nvSpPr>
        <p:spPr>
          <a:xfrm>
            <a:off x="5620224" y="2552285"/>
            <a:ext cx="2743200" cy="722582"/>
          </a:xfrm>
          <a:prstGeom prst="wedgeRectCallout">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tx1"/>
                </a:solidFill>
              </a:rPr>
              <a:t>Blank Resource $22,308 Debits</a:t>
            </a:r>
          </a:p>
          <a:p>
            <a:r>
              <a:rPr lang="en-US" sz="1400">
                <a:solidFill>
                  <a:schemeClr val="tx1"/>
                </a:solidFill>
              </a:rPr>
              <a:t>Results in (Loss) </a:t>
            </a:r>
          </a:p>
          <a:p>
            <a:endParaRPr lang="en-US" sz="1400">
              <a:solidFill>
                <a:schemeClr val="tx1"/>
              </a:solidFill>
            </a:endParaRPr>
          </a:p>
        </p:txBody>
      </p:sp>
      <p:sp>
        <p:nvSpPr>
          <p:cNvPr id="18" name="Speech Bubble: Rectangle 17">
            <a:extLst>
              <a:ext uri="{FF2B5EF4-FFF2-40B4-BE49-F238E27FC236}">
                <a16:creationId xmlns:a16="http://schemas.microsoft.com/office/drawing/2014/main" id="{A9AC7C05-1930-B3D2-9EBD-FFF0B6A8B2CE}"/>
              </a:ext>
            </a:extLst>
          </p:cNvPr>
          <p:cNvSpPr/>
          <p:nvPr/>
        </p:nvSpPr>
        <p:spPr>
          <a:xfrm>
            <a:off x="2877024" y="6141274"/>
            <a:ext cx="2743200" cy="722582"/>
          </a:xfrm>
          <a:prstGeom prst="wedgeRectCallout">
            <a:avLst>
              <a:gd name="adj1" fmla="val 81310"/>
              <a:gd name="adj2" fmla="val 69050"/>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tx1"/>
                </a:solidFill>
              </a:rPr>
              <a:t>Net Position deficit of ($22,308) will carry forward to FY2025</a:t>
            </a:r>
          </a:p>
          <a:p>
            <a:endParaRPr lang="en-US" sz="1400">
              <a:solidFill>
                <a:schemeClr val="tx1"/>
              </a:solidFill>
            </a:endParaRPr>
          </a:p>
        </p:txBody>
      </p:sp>
    </p:spTree>
    <p:extLst>
      <p:ext uri="{BB962C8B-B14F-4D97-AF65-F5344CB8AC3E}">
        <p14:creationId xmlns:p14="http://schemas.microsoft.com/office/powerpoint/2010/main" val="3751072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9CD9882-6D8F-652A-D425-41A9EFF4E41F}"/>
                  </a:ext>
                </a:extLst>
              </p14:cNvPr>
              <p14:cNvContentPartPr/>
              <p14:nvPr/>
            </p14:nvContentPartPr>
            <p14:xfrm>
              <a:off x="2877024" y="2913576"/>
              <a:ext cx="696600" cy="360"/>
            </p14:xfrm>
          </p:contentPart>
        </mc:Choice>
        <mc:Fallback>
          <p:pic>
            <p:nvPicPr>
              <p:cNvPr id="6" name="Ink 5">
                <a:extLst>
                  <a:ext uri="{FF2B5EF4-FFF2-40B4-BE49-F238E27FC236}">
                    <a16:creationId xmlns:a16="http://schemas.microsoft.com/office/drawing/2014/main" id="{99CD9882-6D8F-652A-D425-41A9EFF4E41F}"/>
                  </a:ext>
                </a:extLst>
              </p:cNvPr>
              <p:cNvPicPr/>
              <p:nvPr/>
            </p:nvPicPr>
            <p:blipFill>
              <a:blip r:embed="rId4"/>
              <a:stretch>
                <a:fillRect/>
              </a:stretch>
            </p:blipFill>
            <p:spPr>
              <a:xfrm>
                <a:off x="2823024" y="2805576"/>
                <a:ext cx="80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19C16E3-4D19-6160-ED86-3B08A8EF3A94}"/>
                  </a:ext>
                </a:extLst>
              </p14:cNvPr>
              <p14:cNvContentPartPr/>
              <p14:nvPr/>
            </p14:nvContentPartPr>
            <p14:xfrm>
              <a:off x="2961984" y="2132376"/>
              <a:ext cx="577440" cy="37800"/>
            </p14:xfrm>
          </p:contentPart>
        </mc:Choice>
        <mc:Fallback>
          <p:pic>
            <p:nvPicPr>
              <p:cNvPr id="7" name="Ink 6">
                <a:extLst>
                  <a:ext uri="{FF2B5EF4-FFF2-40B4-BE49-F238E27FC236}">
                    <a16:creationId xmlns:a16="http://schemas.microsoft.com/office/drawing/2014/main" id="{A19C16E3-4D19-6160-ED86-3B08A8EF3A94}"/>
                  </a:ext>
                </a:extLst>
              </p:cNvPr>
              <p:cNvPicPr/>
              <p:nvPr/>
            </p:nvPicPr>
            <p:blipFill>
              <a:blip r:embed="rId6"/>
              <a:stretch>
                <a:fillRect/>
              </a:stretch>
            </p:blipFill>
            <p:spPr>
              <a:xfrm>
                <a:off x="2907984" y="2024376"/>
                <a:ext cx="685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7FE26D2F-8A8B-8FFA-26EB-B8F45F31BAF7}"/>
                  </a:ext>
                </a:extLst>
              </p14:cNvPr>
              <p14:cNvContentPartPr/>
              <p14:nvPr/>
            </p14:nvContentPartPr>
            <p14:xfrm>
              <a:off x="9167664" y="5717616"/>
              <a:ext cx="547920" cy="360"/>
            </p14:xfrm>
          </p:contentPart>
        </mc:Choice>
        <mc:Fallback>
          <p:pic>
            <p:nvPicPr>
              <p:cNvPr id="8" name="Ink 7">
                <a:extLst>
                  <a:ext uri="{FF2B5EF4-FFF2-40B4-BE49-F238E27FC236}">
                    <a16:creationId xmlns:a16="http://schemas.microsoft.com/office/drawing/2014/main" id="{7FE26D2F-8A8B-8FFA-26EB-B8F45F31BAF7}"/>
                  </a:ext>
                </a:extLst>
              </p:cNvPr>
              <p:cNvPicPr/>
              <p:nvPr/>
            </p:nvPicPr>
            <p:blipFill>
              <a:blip r:embed="rId8"/>
              <a:stretch>
                <a:fillRect/>
              </a:stretch>
            </p:blipFill>
            <p:spPr>
              <a:xfrm>
                <a:off x="9113664" y="5609616"/>
                <a:ext cx="65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1F7DCB6-5675-6497-9D94-5C377E868A33}"/>
                  </a:ext>
                </a:extLst>
              </p14:cNvPr>
              <p14:cNvContentPartPr/>
              <p14:nvPr/>
            </p14:nvContentPartPr>
            <p14:xfrm>
              <a:off x="9253344" y="6863856"/>
              <a:ext cx="479160" cy="360"/>
            </p14:xfrm>
          </p:contentPart>
        </mc:Choice>
        <mc:Fallback>
          <p:pic>
            <p:nvPicPr>
              <p:cNvPr id="9" name="Ink 8">
                <a:extLst>
                  <a:ext uri="{FF2B5EF4-FFF2-40B4-BE49-F238E27FC236}">
                    <a16:creationId xmlns:a16="http://schemas.microsoft.com/office/drawing/2014/main" id="{21F7DCB6-5675-6497-9D94-5C377E868A33}"/>
                  </a:ext>
                </a:extLst>
              </p:cNvPr>
              <p:cNvPicPr/>
              <p:nvPr/>
            </p:nvPicPr>
            <p:blipFill>
              <a:blip r:embed="rId10"/>
              <a:stretch>
                <a:fillRect/>
              </a:stretch>
            </p:blipFill>
            <p:spPr>
              <a:xfrm>
                <a:off x="9199344" y="6755856"/>
                <a:ext cx="586800" cy="216000"/>
              </a:xfrm>
              <a:prstGeom prst="rect">
                <a:avLst/>
              </a:prstGeom>
            </p:spPr>
          </p:pic>
        </mc:Fallback>
      </mc:AlternateContent>
      <p:pic>
        <p:nvPicPr>
          <p:cNvPr id="5" name="Picture 4">
            <a:extLst>
              <a:ext uri="{FF2B5EF4-FFF2-40B4-BE49-F238E27FC236}">
                <a16:creationId xmlns:a16="http://schemas.microsoft.com/office/drawing/2014/main" id="{CDC30E6D-EB39-F0B3-CE85-931398922C8A}"/>
              </a:ext>
            </a:extLst>
          </p:cNvPr>
          <p:cNvPicPr>
            <a:picLocks noChangeAspect="1"/>
          </p:cNvPicPr>
          <p:nvPr/>
        </p:nvPicPr>
        <p:blipFill>
          <a:blip r:embed="rId11"/>
          <a:stretch>
            <a:fillRect/>
          </a:stretch>
        </p:blipFill>
        <p:spPr>
          <a:xfrm>
            <a:off x="2508541" y="873290"/>
            <a:ext cx="7534275" cy="6172200"/>
          </a:xfrm>
          <a:prstGeom prst="rect">
            <a:avLst/>
          </a:prstGeom>
        </p:spPr>
      </p:pic>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2FE4649-8456-A568-EF24-95CA0DD73751}"/>
                  </a:ext>
                </a:extLst>
              </p14:cNvPr>
              <p14:cNvContentPartPr/>
              <p14:nvPr/>
            </p14:nvContentPartPr>
            <p14:xfrm>
              <a:off x="3059544" y="2232816"/>
              <a:ext cx="628560" cy="23040"/>
            </p14:xfrm>
          </p:contentPart>
        </mc:Choice>
        <mc:Fallback>
          <p:pic>
            <p:nvPicPr>
              <p:cNvPr id="10" name="Ink 9">
                <a:extLst>
                  <a:ext uri="{FF2B5EF4-FFF2-40B4-BE49-F238E27FC236}">
                    <a16:creationId xmlns:a16="http://schemas.microsoft.com/office/drawing/2014/main" id="{E2FE4649-8456-A568-EF24-95CA0DD73751}"/>
                  </a:ext>
                </a:extLst>
              </p:cNvPr>
              <p:cNvPicPr/>
              <p:nvPr/>
            </p:nvPicPr>
            <p:blipFill>
              <a:blip r:embed="rId13"/>
              <a:stretch>
                <a:fillRect/>
              </a:stretch>
            </p:blipFill>
            <p:spPr>
              <a:xfrm>
                <a:off x="3005513" y="2126478"/>
                <a:ext cx="736262" cy="23536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691203F-87BD-173E-AF38-EB159BFB2853}"/>
                  </a:ext>
                </a:extLst>
              </p14:cNvPr>
              <p14:cNvContentPartPr/>
              <p14:nvPr/>
            </p14:nvContentPartPr>
            <p14:xfrm>
              <a:off x="2974584" y="2973336"/>
              <a:ext cx="731160" cy="50760"/>
            </p14:xfrm>
          </p:contentPart>
        </mc:Choice>
        <mc:Fallback>
          <p:pic>
            <p:nvPicPr>
              <p:cNvPr id="11" name="Ink 10">
                <a:extLst>
                  <a:ext uri="{FF2B5EF4-FFF2-40B4-BE49-F238E27FC236}">
                    <a16:creationId xmlns:a16="http://schemas.microsoft.com/office/drawing/2014/main" id="{C691203F-87BD-173E-AF38-EB159BFB2853}"/>
                  </a:ext>
                </a:extLst>
              </p:cNvPr>
              <p:cNvPicPr/>
              <p:nvPr/>
            </p:nvPicPr>
            <p:blipFill>
              <a:blip r:embed="rId15"/>
              <a:stretch>
                <a:fillRect/>
              </a:stretch>
            </p:blipFill>
            <p:spPr>
              <a:xfrm>
                <a:off x="2920557" y="2866097"/>
                <a:ext cx="838853" cy="26488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1D04E3E-4820-CF24-56E4-BE6FD0EDD605}"/>
                  </a:ext>
                </a:extLst>
              </p14:cNvPr>
              <p14:cNvContentPartPr/>
              <p14:nvPr/>
            </p14:nvContentPartPr>
            <p14:xfrm>
              <a:off x="9216984" y="5557056"/>
              <a:ext cx="633240" cy="39240"/>
            </p14:xfrm>
          </p:contentPart>
        </mc:Choice>
        <mc:Fallback>
          <p:pic>
            <p:nvPicPr>
              <p:cNvPr id="12" name="Ink 11">
                <a:extLst>
                  <a:ext uri="{FF2B5EF4-FFF2-40B4-BE49-F238E27FC236}">
                    <a16:creationId xmlns:a16="http://schemas.microsoft.com/office/drawing/2014/main" id="{91D04E3E-4820-CF24-56E4-BE6FD0EDD605}"/>
                  </a:ext>
                </a:extLst>
              </p:cNvPr>
              <p:cNvPicPr/>
              <p:nvPr/>
            </p:nvPicPr>
            <p:blipFill>
              <a:blip r:embed="rId17"/>
              <a:stretch>
                <a:fillRect/>
              </a:stretch>
            </p:blipFill>
            <p:spPr>
              <a:xfrm>
                <a:off x="9162984" y="5449056"/>
                <a:ext cx="740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CE764D9-43D4-421E-5878-F83F8C3597C8}"/>
                  </a:ext>
                </a:extLst>
              </p14:cNvPr>
              <p14:cNvContentPartPr/>
              <p14:nvPr/>
            </p14:nvContentPartPr>
            <p14:xfrm>
              <a:off x="9301944" y="6704736"/>
              <a:ext cx="360" cy="360"/>
            </p14:xfrm>
          </p:contentPart>
        </mc:Choice>
        <mc:Fallback>
          <p:pic>
            <p:nvPicPr>
              <p:cNvPr id="13" name="Ink 12">
                <a:extLst>
                  <a:ext uri="{FF2B5EF4-FFF2-40B4-BE49-F238E27FC236}">
                    <a16:creationId xmlns:a16="http://schemas.microsoft.com/office/drawing/2014/main" id="{FCE764D9-43D4-421E-5878-F83F8C3597C8}"/>
                  </a:ext>
                </a:extLst>
              </p:cNvPr>
              <p:cNvPicPr/>
              <p:nvPr/>
            </p:nvPicPr>
            <p:blipFill>
              <a:blip r:embed="rId19"/>
              <a:stretch>
                <a:fillRect/>
              </a:stretch>
            </p:blipFill>
            <p:spPr>
              <a:xfrm>
                <a:off x="9247944" y="6596736"/>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C2CB418-C5D0-CA5E-1DC5-52043AAE5274}"/>
                  </a:ext>
                </a:extLst>
              </p14:cNvPr>
              <p14:cNvContentPartPr/>
              <p14:nvPr/>
            </p14:nvContentPartPr>
            <p14:xfrm>
              <a:off x="9301944" y="6677736"/>
              <a:ext cx="547920" cy="27360"/>
            </p14:xfrm>
          </p:contentPart>
        </mc:Choice>
        <mc:Fallback>
          <p:pic>
            <p:nvPicPr>
              <p:cNvPr id="14" name="Ink 13">
                <a:extLst>
                  <a:ext uri="{FF2B5EF4-FFF2-40B4-BE49-F238E27FC236}">
                    <a16:creationId xmlns:a16="http://schemas.microsoft.com/office/drawing/2014/main" id="{3C2CB418-C5D0-CA5E-1DC5-52043AAE5274}"/>
                  </a:ext>
                </a:extLst>
              </p:cNvPr>
              <p:cNvPicPr/>
              <p:nvPr/>
            </p:nvPicPr>
            <p:blipFill>
              <a:blip r:embed="rId21"/>
              <a:stretch>
                <a:fillRect/>
              </a:stretch>
            </p:blipFill>
            <p:spPr>
              <a:xfrm>
                <a:off x="9247979" y="6571139"/>
                <a:ext cx="655489" cy="240199"/>
              </a:xfrm>
              <a:prstGeom prst="rect">
                <a:avLst/>
              </a:prstGeom>
            </p:spPr>
          </p:pic>
        </mc:Fallback>
      </mc:AlternateContent>
      <p:sp>
        <p:nvSpPr>
          <p:cNvPr id="15" name="Rectangle 14">
            <a:extLst>
              <a:ext uri="{FF2B5EF4-FFF2-40B4-BE49-F238E27FC236}">
                <a16:creationId xmlns:a16="http://schemas.microsoft.com/office/drawing/2014/main" id="{AC69BBD6-F3AC-8BB3-DEA1-64A701489DD1}"/>
              </a:ext>
            </a:extLst>
          </p:cNvPr>
          <p:cNvSpPr/>
          <p:nvPr/>
        </p:nvSpPr>
        <p:spPr>
          <a:xfrm>
            <a:off x="9349272" y="6455588"/>
            <a:ext cx="530880" cy="1427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B33C255-8A01-A1DC-13B6-5791D639EACB}"/>
              </a:ext>
            </a:extLst>
          </p:cNvPr>
          <p:cNvPicPr>
            <a:picLocks noChangeAspect="1"/>
          </p:cNvPicPr>
          <p:nvPr/>
        </p:nvPicPr>
        <p:blipFill>
          <a:blip r:embed="rId22"/>
          <a:stretch>
            <a:fillRect/>
          </a:stretch>
        </p:blipFill>
        <p:spPr>
          <a:xfrm>
            <a:off x="6592561" y="2646876"/>
            <a:ext cx="5800725" cy="533400"/>
          </a:xfrm>
          <a:prstGeom prst="rect">
            <a:avLst/>
          </a:prstGeom>
        </p:spPr>
      </p:pic>
      <p:cxnSp>
        <p:nvCxnSpPr>
          <p:cNvPr id="18" name="Straight Arrow Connector 17">
            <a:extLst>
              <a:ext uri="{FF2B5EF4-FFF2-40B4-BE49-F238E27FC236}">
                <a16:creationId xmlns:a16="http://schemas.microsoft.com/office/drawing/2014/main" id="{87B1F2A8-7EB0-0EDD-49C3-5D713E4DC2F5}"/>
              </a:ext>
            </a:extLst>
          </p:cNvPr>
          <p:cNvCxnSpPr/>
          <p:nvPr/>
        </p:nvCxnSpPr>
        <p:spPr>
          <a:xfrm flipH="1">
            <a:off x="10017379" y="3180276"/>
            <a:ext cx="2189928" cy="32110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Speech Bubble: Rectangle 18">
            <a:extLst>
              <a:ext uri="{FF2B5EF4-FFF2-40B4-BE49-F238E27FC236}">
                <a16:creationId xmlns:a16="http://schemas.microsoft.com/office/drawing/2014/main" id="{97E87DA1-A02B-1245-04F8-12518AF6AD22}"/>
              </a:ext>
            </a:extLst>
          </p:cNvPr>
          <p:cNvSpPr/>
          <p:nvPr/>
        </p:nvSpPr>
        <p:spPr>
          <a:xfrm>
            <a:off x="3225324" y="5557056"/>
            <a:ext cx="2743200" cy="722582"/>
          </a:xfrm>
          <a:prstGeom prst="wedgeRectCallout">
            <a:avLst>
              <a:gd name="adj1" fmla="val 69545"/>
              <a:gd name="adj2" fmla="val 83938"/>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tx1"/>
                </a:solidFill>
              </a:rPr>
              <a:t>Net Position deficit of ($22,308) carried forward in blank resource</a:t>
            </a:r>
          </a:p>
          <a:p>
            <a:endParaRPr lang="en-US" sz="1400">
              <a:solidFill>
                <a:schemeClr val="tx1"/>
              </a:solidFill>
            </a:endParaRPr>
          </a:p>
        </p:txBody>
      </p:sp>
      <p:sp>
        <p:nvSpPr>
          <p:cNvPr id="20" name="Speech Bubble: Rectangle 19">
            <a:extLst>
              <a:ext uri="{FF2B5EF4-FFF2-40B4-BE49-F238E27FC236}">
                <a16:creationId xmlns:a16="http://schemas.microsoft.com/office/drawing/2014/main" id="{576C8DE0-B4BC-4985-C02C-F0AE0466795A}"/>
              </a:ext>
            </a:extLst>
          </p:cNvPr>
          <p:cNvSpPr/>
          <p:nvPr/>
        </p:nvSpPr>
        <p:spPr>
          <a:xfrm>
            <a:off x="3373824" y="3633320"/>
            <a:ext cx="2743200" cy="722582"/>
          </a:xfrm>
          <a:prstGeom prst="wedgeRectCallout">
            <a:avLst>
              <a:gd name="adj1" fmla="val 64055"/>
              <a:gd name="adj2" fmla="val 118180"/>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400">
                <a:solidFill>
                  <a:schemeClr val="tx1"/>
                </a:solidFill>
              </a:rPr>
              <a:t>Payroll Accounting Adjustment processed to add Resource</a:t>
            </a:r>
          </a:p>
          <a:p>
            <a:endParaRPr lang="en-US" sz="1400">
              <a:solidFill>
                <a:schemeClr val="tx1"/>
              </a:solidFill>
            </a:endParaRPr>
          </a:p>
        </p:txBody>
      </p:sp>
    </p:spTree>
    <p:extLst>
      <p:ext uri="{BB962C8B-B14F-4D97-AF65-F5344CB8AC3E}">
        <p14:creationId xmlns:p14="http://schemas.microsoft.com/office/powerpoint/2010/main" val="3098156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D7C893-6837-7914-7CBB-65B49452EF3F}"/>
              </a:ext>
            </a:extLst>
          </p:cNvPr>
          <p:cNvSpPr>
            <a:spLocks noGrp="1"/>
          </p:cNvSpPr>
          <p:nvPr>
            <p:ph type="body" sz="quarter" idx="10"/>
          </p:nvPr>
        </p:nvSpPr>
        <p:spPr/>
        <p:txBody>
          <a:bodyPr>
            <a:normAutofit fontScale="92500" lnSpcReduction="10000"/>
          </a:bodyPr>
          <a:lstStyle/>
          <a:p>
            <a:r>
              <a:rPr lang="en-US" b="1"/>
              <a:t>Actuals Summary/Income Statement</a:t>
            </a:r>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9CD9882-6D8F-652A-D425-41A9EFF4E41F}"/>
                  </a:ext>
                </a:extLst>
              </p14:cNvPr>
              <p14:cNvContentPartPr/>
              <p14:nvPr/>
            </p14:nvContentPartPr>
            <p14:xfrm>
              <a:off x="2877024" y="2913576"/>
              <a:ext cx="696600" cy="360"/>
            </p14:xfrm>
          </p:contentPart>
        </mc:Choice>
        <mc:Fallback>
          <p:pic>
            <p:nvPicPr>
              <p:cNvPr id="6" name="Ink 5">
                <a:extLst>
                  <a:ext uri="{FF2B5EF4-FFF2-40B4-BE49-F238E27FC236}">
                    <a16:creationId xmlns:a16="http://schemas.microsoft.com/office/drawing/2014/main" id="{99CD9882-6D8F-652A-D425-41A9EFF4E41F}"/>
                  </a:ext>
                </a:extLst>
              </p:cNvPr>
              <p:cNvPicPr/>
              <p:nvPr/>
            </p:nvPicPr>
            <p:blipFill>
              <a:blip r:embed="rId4"/>
              <a:stretch>
                <a:fillRect/>
              </a:stretch>
            </p:blipFill>
            <p:spPr>
              <a:xfrm>
                <a:off x="2823024" y="2805576"/>
                <a:ext cx="8042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A19C16E3-4D19-6160-ED86-3B08A8EF3A94}"/>
                  </a:ext>
                </a:extLst>
              </p14:cNvPr>
              <p14:cNvContentPartPr/>
              <p14:nvPr/>
            </p14:nvContentPartPr>
            <p14:xfrm>
              <a:off x="2961984" y="2132376"/>
              <a:ext cx="577440" cy="37800"/>
            </p14:xfrm>
          </p:contentPart>
        </mc:Choice>
        <mc:Fallback>
          <p:pic>
            <p:nvPicPr>
              <p:cNvPr id="7" name="Ink 6">
                <a:extLst>
                  <a:ext uri="{FF2B5EF4-FFF2-40B4-BE49-F238E27FC236}">
                    <a16:creationId xmlns:a16="http://schemas.microsoft.com/office/drawing/2014/main" id="{A19C16E3-4D19-6160-ED86-3B08A8EF3A94}"/>
                  </a:ext>
                </a:extLst>
              </p:cNvPr>
              <p:cNvPicPr/>
              <p:nvPr/>
            </p:nvPicPr>
            <p:blipFill>
              <a:blip r:embed="rId6"/>
              <a:stretch>
                <a:fillRect/>
              </a:stretch>
            </p:blipFill>
            <p:spPr>
              <a:xfrm>
                <a:off x="2907984" y="2024376"/>
                <a:ext cx="6850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Ink 7">
                <a:extLst>
                  <a:ext uri="{FF2B5EF4-FFF2-40B4-BE49-F238E27FC236}">
                    <a16:creationId xmlns:a16="http://schemas.microsoft.com/office/drawing/2014/main" id="{7FE26D2F-8A8B-8FFA-26EB-B8F45F31BAF7}"/>
                  </a:ext>
                </a:extLst>
              </p14:cNvPr>
              <p14:cNvContentPartPr/>
              <p14:nvPr/>
            </p14:nvContentPartPr>
            <p14:xfrm>
              <a:off x="9167664" y="5717616"/>
              <a:ext cx="547920" cy="360"/>
            </p14:xfrm>
          </p:contentPart>
        </mc:Choice>
        <mc:Fallback>
          <p:pic>
            <p:nvPicPr>
              <p:cNvPr id="8" name="Ink 7">
                <a:extLst>
                  <a:ext uri="{FF2B5EF4-FFF2-40B4-BE49-F238E27FC236}">
                    <a16:creationId xmlns:a16="http://schemas.microsoft.com/office/drawing/2014/main" id="{7FE26D2F-8A8B-8FFA-26EB-B8F45F31BAF7}"/>
                  </a:ext>
                </a:extLst>
              </p:cNvPr>
              <p:cNvPicPr/>
              <p:nvPr/>
            </p:nvPicPr>
            <p:blipFill>
              <a:blip r:embed="rId8"/>
              <a:stretch>
                <a:fillRect/>
              </a:stretch>
            </p:blipFill>
            <p:spPr>
              <a:xfrm>
                <a:off x="9113664" y="5609616"/>
                <a:ext cx="6555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Ink 8">
                <a:extLst>
                  <a:ext uri="{FF2B5EF4-FFF2-40B4-BE49-F238E27FC236}">
                    <a16:creationId xmlns:a16="http://schemas.microsoft.com/office/drawing/2014/main" id="{21F7DCB6-5675-6497-9D94-5C377E868A33}"/>
                  </a:ext>
                </a:extLst>
              </p14:cNvPr>
              <p14:cNvContentPartPr/>
              <p14:nvPr/>
            </p14:nvContentPartPr>
            <p14:xfrm>
              <a:off x="9253344" y="6863856"/>
              <a:ext cx="479160" cy="360"/>
            </p14:xfrm>
          </p:contentPart>
        </mc:Choice>
        <mc:Fallback>
          <p:pic>
            <p:nvPicPr>
              <p:cNvPr id="9" name="Ink 8">
                <a:extLst>
                  <a:ext uri="{FF2B5EF4-FFF2-40B4-BE49-F238E27FC236}">
                    <a16:creationId xmlns:a16="http://schemas.microsoft.com/office/drawing/2014/main" id="{21F7DCB6-5675-6497-9D94-5C377E868A33}"/>
                  </a:ext>
                </a:extLst>
              </p:cNvPr>
              <p:cNvPicPr/>
              <p:nvPr/>
            </p:nvPicPr>
            <p:blipFill>
              <a:blip r:embed="rId10"/>
              <a:stretch>
                <a:fillRect/>
              </a:stretch>
            </p:blipFill>
            <p:spPr>
              <a:xfrm>
                <a:off x="9199344" y="6755856"/>
                <a:ext cx="586800" cy="216000"/>
              </a:xfrm>
              <a:prstGeom prst="rect">
                <a:avLst/>
              </a:prstGeom>
            </p:spPr>
          </p:pic>
        </mc:Fallback>
      </mc:AlternateContent>
      <p:pic>
        <p:nvPicPr>
          <p:cNvPr id="5" name="Picture 4">
            <a:extLst>
              <a:ext uri="{FF2B5EF4-FFF2-40B4-BE49-F238E27FC236}">
                <a16:creationId xmlns:a16="http://schemas.microsoft.com/office/drawing/2014/main" id="{CDC30E6D-EB39-F0B3-CE85-931398922C8A}"/>
              </a:ext>
            </a:extLst>
          </p:cNvPr>
          <p:cNvPicPr>
            <a:picLocks noChangeAspect="1"/>
          </p:cNvPicPr>
          <p:nvPr/>
        </p:nvPicPr>
        <p:blipFill>
          <a:blip r:embed="rId11"/>
          <a:stretch>
            <a:fillRect/>
          </a:stretch>
        </p:blipFill>
        <p:spPr>
          <a:xfrm>
            <a:off x="2508541" y="873290"/>
            <a:ext cx="7534275" cy="6172200"/>
          </a:xfrm>
          <a:prstGeom prst="rect">
            <a:avLst/>
          </a:prstGeom>
        </p:spPr>
      </p:pic>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E2FE4649-8456-A568-EF24-95CA0DD73751}"/>
                  </a:ext>
                </a:extLst>
              </p14:cNvPr>
              <p14:cNvContentPartPr/>
              <p14:nvPr/>
            </p14:nvContentPartPr>
            <p14:xfrm>
              <a:off x="3059544" y="2232816"/>
              <a:ext cx="628560" cy="23040"/>
            </p14:xfrm>
          </p:contentPart>
        </mc:Choice>
        <mc:Fallback>
          <p:pic>
            <p:nvPicPr>
              <p:cNvPr id="10" name="Ink 9">
                <a:extLst>
                  <a:ext uri="{FF2B5EF4-FFF2-40B4-BE49-F238E27FC236}">
                    <a16:creationId xmlns:a16="http://schemas.microsoft.com/office/drawing/2014/main" id="{E2FE4649-8456-A568-EF24-95CA0DD73751}"/>
                  </a:ext>
                </a:extLst>
              </p:cNvPr>
              <p:cNvPicPr/>
              <p:nvPr/>
            </p:nvPicPr>
            <p:blipFill>
              <a:blip r:embed="rId13"/>
              <a:stretch>
                <a:fillRect/>
              </a:stretch>
            </p:blipFill>
            <p:spPr>
              <a:xfrm>
                <a:off x="3005513" y="2126478"/>
                <a:ext cx="736262" cy="235362"/>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691203F-87BD-173E-AF38-EB159BFB2853}"/>
                  </a:ext>
                </a:extLst>
              </p14:cNvPr>
              <p14:cNvContentPartPr/>
              <p14:nvPr/>
            </p14:nvContentPartPr>
            <p14:xfrm>
              <a:off x="2974584" y="2973336"/>
              <a:ext cx="731160" cy="50760"/>
            </p14:xfrm>
          </p:contentPart>
        </mc:Choice>
        <mc:Fallback>
          <p:pic>
            <p:nvPicPr>
              <p:cNvPr id="11" name="Ink 10">
                <a:extLst>
                  <a:ext uri="{FF2B5EF4-FFF2-40B4-BE49-F238E27FC236}">
                    <a16:creationId xmlns:a16="http://schemas.microsoft.com/office/drawing/2014/main" id="{C691203F-87BD-173E-AF38-EB159BFB2853}"/>
                  </a:ext>
                </a:extLst>
              </p:cNvPr>
              <p:cNvPicPr/>
              <p:nvPr/>
            </p:nvPicPr>
            <p:blipFill>
              <a:blip r:embed="rId15"/>
              <a:stretch>
                <a:fillRect/>
              </a:stretch>
            </p:blipFill>
            <p:spPr>
              <a:xfrm>
                <a:off x="2920557" y="2866097"/>
                <a:ext cx="838853" cy="264881"/>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91D04E3E-4820-CF24-56E4-BE6FD0EDD605}"/>
                  </a:ext>
                </a:extLst>
              </p14:cNvPr>
              <p14:cNvContentPartPr/>
              <p14:nvPr/>
            </p14:nvContentPartPr>
            <p14:xfrm>
              <a:off x="9216984" y="5557056"/>
              <a:ext cx="633240" cy="39240"/>
            </p14:xfrm>
          </p:contentPart>
        </mc:Choice>
        <mc:Fallback>
          <p:pic>
            <p:nvPicPr>
              <p:cNvPr id="12" name="Ink 11">
                <a:extLst>
                  <a:ext uri="{FF2B5EF4-FFF2-40B4-BE49-F238E27FC236}">
                    <a16:creationId xmlns:a16="http://schemas.microsoft.com/office/drawing/2014/main" id="{91D04E3E-4820-CF24-56E4-BE6FD0EDD605}"/>
                  </a:ext>
                </a:extLst>
              </p:cNvPr>
              <p:cNvPicPr/>
              <p:nvPr/>
            </p:nvPicPr>
            <p:blipFill>
              <a:blip r:embed="rId17"/>
              <a:stretch>
                <a:fillRect/>
              </a:stretch>
            </p:blipFill>
            <p:spPr>
              <a:xfrm>
                <a:off x="9162984" y="5449056"/>
                <a:ext cx="7408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CE764D9-43D4-421E-5878-F83F8C3597C8}"/>
                  </a:ext>
                </a:extLst>
              </p14:cNvPr>
              <p14:cNvContentPartPr/>
              <p14:nvPr/>
            </p14:nvContentPartPr>
            <p14:xfrm>
              <a:off x="9301944" y="6704736"/>
              <a:ext cx="360" cy="360"/>
            </p14:xfrm>
          </p:contentPart>
        </mc:Choice>
        <mc:Fallback>
          <p:pic>
            <p:nvPicPr>
              <p:cNvPr id="13" name="Ink 12">
                <a:extLst>
                  <a:ext uri="{FF2B5EF4-FFF2-40B4-BE49-F238E27FC236}">
                    <a16:creationId xmlns:a16="http://schemas.microsoft.com/office/drawing/2014/main" id="{FCE764D9-43D4-421E-5878-F83F8C3597C8}"/>
                  </a:ext>
                </a:extLst>
              </p:cNvPr>
              <p:cNvPicPr/>
              <p:nvPr/>
            </p:nvPicPr>
            <p:blipFill>
              <a:blip r:embed="rId19"/>
              <a:stretch>
                <a:fillRect/>
              </a:stretch>
            </p:blipFill>
            <p:spPr>
              <a:xfrm>
                <a:off x="9247944" y="6596736"/>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C2CB418-C5D0-CA5E-1DC5-52043AAE5274}"/>
                  </a:ext>
                </a:extLst>
              </p14:cNvPr>
              <p14:cNvContentPartPr/>
              <p14:nvPr/>
            </p14:nvContentPartPr>
            <p14:xfrm>
              <a:off x="9301944" y="6677736"/>
              <a:ext cx="547920" cy="27360"/>
            </p14:xfrm>
          </p:contentPart>
        </mc:Choice>
        <mc:Fallback>
          <p:pic>
            <p:nvPicPr>
              <p:cNvPr id="14" name="Ink 13">
                <a:extLst>
                  <a:ext uri="{FF2B5EF4-FFF2-40B4-BE49-F238E27FC236}">
                    <a16:creationId xmlns:a16="http://schemas.microsoft.com/office/drawing/2014/main" id="{3C2CB418-C5D0-CA5E-1DC5-52043AAE5274}"/>
                  </a:ext>
                </a:extLst>
              </p:cNvPr>
              <p:cNvPicPr/>
              <p:nvPr/>
            </p:nvPicPr>
            <p:blipFill>
              <a:blip r:embed="rId21"/>
              <a:stretch>
                <a:fillRect/>
              </a:stretch>
            </p:blipFill>
            <p:spPr>
              <a:xfrm>
                <a:off x="9247979" y="6571139"/>
                <a:ext cx="655489" cy="240199"/>
              </a:xfrm>
              <a:prstGeom prst="rect">
                <a:avLst/>
              </a:prstGeom>
            </p:spPr>
          </p:pic>
        </mc:Fallback>
      </mc:AlternateContent>
      <p:sp>
        <p:nvSpPr>
          <p:cNvPr id="15" name="Rectangle 14">
            <a:extLst>
              <a:ext uri="{FF2B5EF4-FFF2-40B4-BE49-F238E27FC236}">
                <a16:creationId xmlns:a16="http://schemas.microsoft.com/office/drawing/2014/main" id="{AC69BBD6-F3AC-8BB3-DEA1-64A701489DD1}"/>
              </a:ext>
            </a:extLst>
          </p:cNvPr>
          <p:cNvSpPr/>
          <p:nvPr/>
        </p:nvSpPr>
        <p:spPr>
          <a:xfrm>
            <a:off x="9420528" y="5034128"/>
            <a:ext cx="530880" cy="14276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578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Multi-dimensional net position</a:t>
            </a:r>
            <a:endParaRPr lang="en-US"/>
          </a:p>
        </p:txBody>
      </p:sp>
      <p:pic>
        <p:nvPicPr>
          <p:cNvPr id="5" name="Picture 4">
            <a:extLst>
              <a:ext uri="{FF2B5EF4-FFF2-40B4-BE49-F238E27FC236}">
                <a16:creationId xmlns:a16="http://schemas.microsoft.com/office/drawing/2014/main" id="{01E09121-B363-65CE-E6DB-DF41D950E3EC}"/>
              </a:ext>
            </a:extLst>
          </p:cNvPr>
          <p:cNvPicPr>
            <a:picLocks noChangeAspect="1"/>
          </p:cNvPicPr>
          <p:nvPr/>
        </p:nvPicPr>
        <p:blipFill>
          <a:blip r:embed="rId3"/>
          <a:stretch>
            <a:fillRect/>
          </a:stretch>
        </p:blipFill>
        <p:spPr>
          <a:xfrm>
            <a:off x="653267" y="3618591"/>
            <a:ext cx="11553825" cy="3333750"/>
          </a:xfrm>
          <a:prstGeom prst="rect">
            <a:avLst/>
          </a:prstGeom>
        </p:spPr>
      </p:pic>
      <p:pic>
        <p:nvPicPr>
          <p:cNvPr id="11" name="Picture 10">
            <a:extLst>
              <a:ext uri="{FF2B5EF4-FFF2-40B4-BE49-F238E27FC236}">
                <a16:creationId xmlns:a16="http://schemas.microsoft.com/office/drawing/2014/main" id="{5ACF01FD-D716-E9F8-165A-531A685E7AE4}"/>
              </a:ext>
            </a:extLst>
          </p:cNvPr>
          <p:cNvPicPr>
            <a:picLocks noChangeAspect="1"/>
          </p:cNvPicPr>
          <p:nvPr/>
        </p:nvPicPr>
        <p:blipFill>
          <a:blip r:embed="rId4"/>
          <a:stretch>
            <a:fillRect/>
          </a:stretch>
        </p:blipFill>
        <p:spPr>
          <a:xfrm>
            <a:off x="2437367" y="969133"/>
            <a:ext cx="7985623" cy="2822580"/>
          </a:xfrm>
          <a:prstGeom prst="rect">
            <a:avLst/>
          </a:prstGeom>
        </p:spPr>
      </p:pic>
    </p:spTree>
    <p:extLst>
      <p:ext uri="{BB962C8B-B14F-4D97-AF65-F5344CB8AC3E}">
        <p14:creationId xmlns:p14="http://schemas.microsoft.com/office/powerpoint/2010/main" val="938178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Multi-dimensional net position</a:t>
            </a:r>
            <a:endParaRPr lang="en-US"/>
          </a:p>
        </p:txBody>
      </p:sp>
      <p:pic>
        <p:nvPicPr>
          <p:cNvPr id="9" name="Picture 8">
            <a:extLst>
              <a:ext uri="{FF2B5EF4-FFF2-40B4-BE49-F238E27FC236}">
                <a16:creationId xmlns:a16="http://schemas.microsoft.com/office/drawing/2014/main" id="{0636E0FE-8101-15A3-A9D6-B0C3A9F8B460}"/>
              </a:ext>
            </a:extLst>
          </p:cNvPr>
          <p:cNvPicPr>
            <a:picLocks noChangeAspect="1"/>
          </p:cNvPicPr>
          <p:nvPr/>
        </p:nvPicPr>
        <p:blipFill>
          <a:blip r:embed="rId3"/>
          <a:stretch>
            <a:fillRect/>
          </a:stretch>
        </p:blipFill>
        <p:spPr>
          <a:xfrm>
            <a:off x="0" y="1263181"/>
            <a:ext cx="13004800" cy="5689160"/>
          </a:xfrm>
          <a:prstGeom prst="rect">
            <a:avLst/>
          </a:prstGeom>
        </p:spPr>
      </p:pic>
    </p:spTree>
    <p:extLst>
      <p:ext uri="{BB962C8B-B14F-4D97-AF65-F5344CB8AC3E}">
        <p14:creationId xmlns:p14="http://schemas.microsoft.com/office/powerpoint/2010/main" val="1962520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Multi-dimensional net position: Takeaways</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r>
              <a:rPr lang="en-US"/>
              <a:t>Every revenue and expense transaction impacts net position, the “retained earnings” </a:t>
            </a:r>
            <a:r>
              <a:rPr lang="en-US" err="1"/>
              <a:t>worktags</a:t>
            </a:r>
            <a:r>
              <a:rPr lang="en-US"/>
              <a:t> present on transactions will be present in net position</a:t>
            </a:r>
          </a:p>
          <a:p>
            <a:pPr lvl="1"/>
            <a:r>
              <a:rPr lang="en-US"/>
              <a:t>Cost Center, Grant, Gift, Program, Project, Resource, Assignee</a:t>
            </a:r>
          </a:p>
          <a:p>
            <a:pPr lvl="1"/>
            <a:r>
              <a:rPr lang="en-US"/>
              <a:t>More importantly; when a revenue or expense transaction does NOT include a </a:t>
            </a:r>
            <a:r>
              <a:rPr lang="en-US" err="1"/>
              <a:t>worktag</a:t>
            </a:r>
            <a:r>
              <a:rPr lang="en-US"/>
              <a:t>, that </a:t>
            </a:r>
            <a:r>
              <a:rPr lang="en-US" err="1"/>
              <a:t>worktag</a:t>
            </a:r>
            <a:r>
              <a:rPr lang="en-US"/>
              <a:t> will not flow through to net position</a:t>
            </a:r>
          </a:p>
          <a:p>
            <a:r>
              <a:rPr lang="en-US"/>
              <a:t>R1300 drill-down can facilitate identifying transactions that derived blank program, resource or other </a:t>
            </a:r>
            <a:r>
              <a:rPr lang="en-US" err="1"/>
              <a:t>worktags</a:t>
            </a:r>
            <a:endParaRPr lang="en-US"/>
          </a:p>
          <a:p>
            <a:r>
              <a:rPr lang="en-US"/>
              <a:t>Net position rolls forward with </a:t>
            </a:r>
            <a:r>
              <a:rPr lang="en-US" err="1"/>
              <a:t>worktag</a:t>
            </a:r>
            <a:r>
              <a:rPr lang="en-US"/>
              <a:t> distinctions (even blank)</a:t>
            </a:r>
          </a:p>
        </p:txBody>
      </p:sp>
    </p:spTree>
    <p:extLst>
      <p:ext uri="{BB962C8B-B14F-4D97-AF65-F5344CB8AC3E}">
        <p14:creationId xmlns:p14="http://schemas.microsoft.com/office/powerpoint/2010/main" val="225059747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Books and Book Codes</a:t>
            </a:r>
            <a:endParaRPr lang="en-US"/>
          </a:p>
        </p:txBody>
      </p:sp>
      <p:pic>
        <p:nvPicPr>
          <p:cNvPr id="7" name="Picture 6">
            <a:extLst>
              <a:ext uri="{FF2B5EF4-FFF2-40B4-BE49-F238E27FC236}">
                <a16:creationId xmlns:a16="http://schemas.microsoft.com/office/drawing/2014/main" id="{CE676BCD-6A8C-0C3B-A85D-19866F9AF5B4}"/>
              </a:ext>
            </a:extLst>
          </p:cNvPr>
          <p:cNvPicPr>
            <a:picLocks noChangeAspect="1"/>
          </p:cNvPicPr>
          <p:nvPr/>
        </p:nvPicPr>
        <p:blipFill>
          <a:blip r:embed="rId3"/>
          <a:stretch>
            <a:fillRect/>
          </a:stretch>
        </p:blipFill>
        <p:spPr>
          <a:xfrm>
            <a:off x="107576" y="1749994"/>
            <a:ext cx="12457645" cy="4568248"/>
          </a:xfrm>
          <a:prstGeom prst="rect">
            <a:avLst/>
          </a:prstGeom>
        </p:spPr>
      </p:pic>
      <p:sp>
        <p:nvSpPr>
          <p:cNvPr id="8" name="Speech Bubble: Rectangle 7">
            <a:extLst>
              <a:ext uri="{FF2B5EF4-FFF2-40B4-BE49-F238E27FC236}">
                <a16:creationId xmlns:a16="http://schemas.microsoft.com/office/drawing/2014/main" id="{1105769C-4AAD-BC6D-B57C-24A9533A875B}"/>
              </a:ext>
            </a:extLst>
          </p:cNvPr>
          <p:cNvSpPr/>
          <p:nvPr/>
        </p:nvSpPr>
        <p:spPr>
          <a:xfrm>
            <a:off x="9316121" y="1258645"/>
            <a:ext cx="2958353" cy="977320"/>
          </a:xfrm>
          <a:prstGeom prst="wedgeRectCallout">
            <a:avLst>
              <a:gd name="adj1" fmla="val -5982"/>
              <a:gd name="adj2" fmla="val 6428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Common = Blank </a:t>
            </a:r>
          </a:p>
          <a:p>
            <a:pPr algn="ctr"/>
            <a:r>
              <a:rPr lang="en-US"/>
              <a:t>but</a:t>
            </a:r>
          </a:p>
          <a:p>
            <a:pPr algn="ctr"/>
            <a:r>
              <a:rPr lang="en-US"/>
              <a:t>Blank is more than common</a:t>
            </a:r>
          </a:p>
        </p:txBody>
      </p:sp>
      <p:sp>
        <p:nvSpPr>
          <p:cNvPr id="9" name="Speech Bubble: Rectangle 8">
            <a:extLst>
              <a:ext uri="{FF2B5EF4-FFF2-40B4-BE49-F238E27FC236}">
                <a16:creationId xmlns:a16="http://schemas.microsoft.com/office/drawing/2014/main" id="{2AC767CD-E59A-9850-CCFD-9D12D96138F3}"/>
              </a:ext>
            </a:extLst>
          </p:cNvPr>
          <p:cNvSpPr/>
          <p:nvPr/>
        </p:nvSpPr>
        <p:spPr>
          <a:xfrm>
            <a:off x="1378770" y="996958"/>
            <a:ext cx="2958353" cy="977320"/>
          </a:xfrm>
          <a:prstGeom prst="wedgeRectCallout">
            <a:avLst>
              <a:gd name="adj1" fmla="val -41982"/>
              <a:gd name="adj2" fmla="val 8850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t>Book is a “collection” of book codes</a:t>
            </a:r>
          </a:p>
        </p:txBody>
      </p:sp>
    </p:spTree>
    <p:extLst>
      <p:ext uri="{BB962C8B-B14F-4D97-AF65-F5344CB8AC3E}">
        <p14:creationId xmlns:p14="http://schemas.microsoft.com/office/powerpoint/2010/main" val="3874797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Common Book vs. Financial Reporting Book</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695725" y="1100118"/>
            <a:ext cx="11885537" cy="5708306"/>
          </a:xfrm>
        </p:spPr>
        <p:txBody>
          <a:bodyPr/>
          <a:lstStyle/>
          <a:p>
            <a:r>
              <a:rPr lang="en-US"/>
              <a:t>Equipment purchase $48,000</a:t>
            </a:r>
          </a:p>
          <a:p>
            <a:r>
              <a:rPr lang="en-US"/>
              <a:t>Common Book</a:t>
            </a:r>
          </a:p>
          <a:p>
            <a:pPr marL="487710" lvl="1" indent="0">
              <a:buNone/>
            </a:pPr>
            <a:r>
              <a:rPr lang="en-US"/>
              <a:t>$48,000 Expense [reduces net position = typically restricted expendable or unrestricted]</a:t>
            </a:r>
          </a:p>
          <a:p>
            <a:r>
              <a:rPr lang="en-US"/>
              <a:t>Financial Reporting Book (Asset Book Code)</a:t>
            </a:r>
          </a:p>
          <a:p>
            <a:pPr marL="487710" lvl="1" indent="0">
              <a:buNone/>
            </a:pPr>
            <a:r>
              <a:rPr lang="en-US"/>
              <a:t>($48,000) Expense  [reverses effect on net position = in 400 series fund]</a:t>
            </a:r>
          </a:p>
          <a:p>
            <a:pPr marL="487710" lvl="1" indent="0">
              <a:buNone/>
            </a:pPr>
            <a:r>
              <a:rPr lang="en-US"/>
              <a:t>$48,000 Capital Asset   [creates capital asset = 400 series fund] </a:t>
            </a:r>
          </a:p>
          <a:p>
            <a:pPr marL="487710" lvl="1" indent="0">
              <a:buNone/>
            </a:pPr>
            <a:endParaRPr lang="en-US"/>
          </a:p>
          <a:p>
            <a:endParaRPr lang="en-US"/>
          </a:p>
          <a:p>
            <a:pPr marL="0" indent="0">
              <a:buNone/>
            </a:pPr>
            <a:endParaRPr lang="en-US"/>
          </a:p>
        </p:txBody>
      </p:sp>
      <p:graphicFrame>
        <p:nvGraphicFramePr>
          <p:cNvPr id="2" name="Table 1">
            <a:extLst>
              <a:ext uri="{FF2B5EF4-FFF2-40B4-BE49-F238E27FC236}">
                <a16:creationId xmlns:a16="http://schemas.microsoft.com/office/drawing/2014/main" id="{66A714A3-40F9-02E4-6728-46E049684E25}"/>
              </a:ext>
            </a:extLst>
          </p:cNvPr>
          <p:cNvGraphicFramePr>
            <a:graphicFrameLocks noGrp="1"/>
          </p:cNvGraphicFramePr>
          <p:nvPr/>
        </p:nvGraphicFramePr>
        <p:xfrm>
          <a:off x="2981325" y="-3051175"/>
          <a:ext cx="4546600" cy="196215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2536529729"/>
                    </a:ext>
                  </a:extLst>
                </a:gridCol>
                <a:gridCol w="914400">
                  <a:extLst>
                    <a:ext uri="{9D8B030D-6E8A-4147-A177-3AD203B41FA5}">
                      <a16:colId xmlns:a16="http://schemas.microsoft.com/office/drawing/2014/main" val="3288004909"/>
                    </a:ext>
                  </a:extLst>
                </a:gridCol>
                <a:gridCol w="876300">
                  <a:extLst>
                    <a:ext uri="{9D8B030D-6E8A-4147-A177-3AD203B41FA5}">
                      <a16:colId xmlns:a16="http://schemas.microsoft.com/office/drawing/2014/main" val="2832459942"/>
                    </a:ext>
                  </a:extLst>
                </a:gridCol>
                <a:gridCol w="977900">
                  <a:extLst>
                    <a:ext uri="{9D8B030D-6E8A-4147-A177-3AD203B41FA5}">
                      <a16:colId xmlns:a16="http://schemas.microsoft.com/office/drawing/2014/main" val="671543523"/>
                    </a:ext>
                  </a:extLst>
                </a:gridCol>
              </a:tblGrid>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26498349"/>
                  </a:ext>
                </a:extLst>
              </a:tr>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228443199"/>
                  </a:ext>
                </a:extLst>
              </a:tr>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3267700"/>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Common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Asset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Combined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62097385"/>
                  </a:ext>
                </a:extLst>
              </a:tr>
              <a:tr h="234950">
                <a:tc>
                  <a:txBody>
                    <a:bodyPr/>
                    <a:lstStyle/>
                    <a:p>
                      <a:pPr algn="l" fontAlgn="b"/>
                      <a:r>
                        <a:rPr lang="en-US" sz="1100" u="none" strike="noStrike">
                          <a:effectLst/>
                        </a:rPr>
                        <a:t>Expense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36136171"/>
                  </a:ext>
                </a:extLst>
              </a:tr>
              <a:tr h="234950">
                <a:tc>
                  <a:txBody>
                    <a:bodyPr/>
                    <a:lstStyle/>
                    <a:p>
                      <a:pPr algn="l" fontAlgn="b"/>
                      <a:r>
                        <a:rPr lang="en-US" sz="1100" u="none" strike="noStrike">
                          <a:effectLst/>
                        </a:rPr>
                        <a:t>Capital Asset</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50528349"/>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0382045"/>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40355562"/>
                  </a:ext>
                </a:extLst>
              </a:tr>
              <a:tr h="234950">
                <a:tc>
                  <a:txBody>
                    <a:bodyPr/>
                    <a:lstStyle/>
                    <a:p>
                      <a:pPr algn="l" fontAlgn="b"/>
                      <a:r>
                        <a:rPr lang="en-US" sz="1100" u="none" strike="noStrike">
                          <a:effectLst/>
                        </a:rPr>
                        <a:t>Net Position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67221117"/>
                  </a:ext>
                </a:extLst>
              </a:tr>
            </a:tbl>
          </a:graphicData>
        </a:graphic>
      </p:graphicFrame>
      <p:sp>
        <p:nvSpPr>
          <p:cNvPr id="5" name="Speech Bubble: Rectangle 4">
            <a:extLst>
              <a:ext uri="{FF2B5EF4-FFF2-40B4-BE49-F238E27FC236}">
                <a16:creationId xmlns:a16="http://schemas.microsoft.com/office/drawing/2014/main" id="{E40C7AF6-072A-EB41-58D3-C30CA512C840}"/>
              </a:ext>
            </a:extLst>
          </p:cNvPr>
          <p:cNvSpPr/>
          <p:nvPr/>
        </p:nvSpPr>
        <p:spPr>
          <a:xfrm>
            <a:off x="4302125" y="4435946"/>
            <a:ext cx="952500" cy="330200"/>
          </a:xfrm>
          <a:prstGeom prst="wedgeRectCallout">
            <a:avLst>
              <a:gd name="adj1" fmla="val 68523"/>
              <a:gd name="adj2" fmla="val 18993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Original</a:t>
            </a:r>
            <a:r>
              <a:rPr lang="en-US" sz="1100" baseline="0">
                <a:solidFill>
                  <a:sysClr val="windowText" lastClr="000000"/>
                </a:solidFill>
              </a:rPr>
              <a:t> Fund</a:t>
            </a:r>
            <a:endParaRPr lang="en-US" sz="1100">
              <a:solidFill>
                <a:sysClr val="windowText" lastClr="000000"/>
              </a:solidFill>
            </a:endParaRPr>
          </a:p>
        </p:txBody>
      </p:sp>
      <p:sp>
        <p:nvSpPr>
          <p:cNvPr id="6" name="Speech Bubble: Rectangle 5">
            <a:extLst>
              <a:ext uri="{FF2B5EF4-FFF2-40B4-BE49-F238E27FC236}">
                <a16:creationId xmlns:a16="http://schemas.microsoft.com/office/drawing/2014/main" id="{7BDF2D76-9A7E-4B13-A85A-C3F0FC7C71DA}"/>
              </a:ext>
            </a:extLst>
          </p:cNvPr>
          <p:cNvSpPr/>
          <p:nvPr/>
        </p:nvSpPr>
        <p:spPr>
          <a:xfrm>
            <a:off x="7184341" y="4305821"/>
            <a:ext cx="1079500" cy="330200"/>
          </a:xfrm>
          <a:prstGeom prst="wedgeRectCallout">
            <a:avLst>
              <a:gd name="adj1" fmla="val -66890"/>
              <a:gd name="adj2" fmla="val 214746"/>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400</a:t>
            </a:r>
            <a:r>
              <a:rPr lang="en-US" sz="1100" baseline="0">
                <a:solidFill>
                  <a:sysClr val="windowText" lastClr="000000"/>
                </a:solidFill>
              </a:rPr>
              <a:t> fund series</a:t>
            </a:r>
            <a:endParaRPr lang="en-US" sz="1100">
              <a:solidFill>
                <a:sysClr val="windowText" lastClr="000000"/>
              </a:solidFill>
            </a:endParaRPr>
          </a:p>
        </p:txBody>
      </p:sp>
      <p:graphicFrame>
        <p:nvGraphicFramePr>
          <p:cNvPr id="7" name="Table 6">
            <a:extLst>
              <a:ext uri="{FF2B5EF4-FFF2-40B4-BE49-F238E27FC236}">
                <a16:creationId xmlns:a16="http://schemas.microsoft.com/office/drawing/2014/main" id="{CB4061AB-D824-FEA7-3C44-5C9919A43569}"/>
              </a:ext>
            </a:extLst>
          </p:cNvPr>
          <p:cNvGraphicFramePr>
            <a:graphicFrameLocks noGrp="1"/>
          </p:cNvGraphicFramePr>
          <p:nvPr>
            <p:extLst>
              <p:ext uri="{D42A27DB-BD31-4B8C-83A1-F6EECF244321}">
                <p14:modId xmlns:p14="http://schemas.microsoft.com/office/powerpoint/2010/main" val="1672358197"/>
              </p:ext>
            </p:extLst>
          </p:nvPr>
        </p:nvGraphicFramePr>
        <p:xfrm>
          <a:off x="3111134" y="4731170"/>
          <a:ext cx="5287338" cy="1836420"/>
        </p:xfrm>
        <a:graphic>
          <a:graphicData uri="http://schemas.openxmlformats.org/drawingml/2006/table">
            <a:tbl>
              <a:tblPr/>
              <a:tblGrid>
                <a:gridCol w="2074052">
                  <a:extLst>
                    <a:ext uri="{9D8B030D-6E8A-4147-A177-3AD203B41FA5}">
                      <a16:colId xmlns:a16="http://schemas.microsoft.com/office/drawing/2014/main" val="1074274339"/>
                    </a:ext>
                  </a:extLst>
                </a:gridCol>
                <a:gridCol w="1056997">
                  <a:extLst>
                    <a:ext uri="{9D8B030D-6E8A-4147-A177-3AD203B41FA5}">
                      <a16:colId xmlns:a16="http://schemas.microsoft.com/office/drawing/2014/main" val="2160748419"/>
                    </a:ext>
                  </a:extLst>
                </a:gridCol>
                <a:gridCol w="1019068">
                  <a:extLst>
                    <a:ext uri="{9D8B030D-6E8A-4147-A177-3AD203B41FA5}">
                      <a16:colId xmlns:a16="http://schemas.microsoft.com/office/drawing/2014/main" val="2239377683"/>
                    </a:ext>
                  </a:extLst>
                </a:gridCol>
                <a:gridCol w="1137221">
                  <a:extLst>
                    <a:ext uri="{9D8B030D-6E8A-4147-A177-3AD203B41FA5}">
                      <a16:colId xmlns:a16="http://schemas.microsoft.com/office/drawing/2014/main" val="2612196949"/>
                    </a:ext>
                  </a:extLst>
                </a:gridCol>
              </a:tblGrid>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Blank Book Code</a:t>
                      </a: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Asset Book Code </a:t>
                      </a: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Financial Reporting Book </a:t>
                      </a:r>
                    </a:p>
                  </a:txBody>
                  <a:tcPr marL="0" marR="0" marT="0" marB="0" anchor="b">
                    <a:lnL>
                      <a:noFill/>
                    </a:lnL>
                    <a:lnR>
                      <a:noFill/>
                    </a:lnR>
                    <a:lnT>
                      <a:noFill/>
                    </a:lnT>
                    <a:lnB>
                      <a:noFill/>
                    </a:lnB>
                    <a:noFill/>
                  </a:tcPr>
                </a:tc>
                <a:extLst>
                  <a:ext uri="{0D108BD9-81ED-4DB2-BD59-A6C34878D82A}">
                    <a16:rowId xmlns:a16="http://schemas.microsoft.com/office/drawing/2014/main" val="956519023"/>
                  </a:ext>
                </a:extLst>
              </a:tr>
              <a:tr h="234950">
                <a:tc>
                  <a:txBody>
                    <a:bodyPr/>
                    <a:lstStyle/>
                    <a:p>
                      <a:pPr algn="l" fontAlgn="b"/>
                      <a:r>
                        <a:rPr lang="en-US" sz="1100" b="0" i="0" u="none" strike="noStrike">
                          <a:solidFill>
                            <a:srgbClr val="000000"/>
                          </a:solidFill>
                          <a:effectLst/>
                          <a:latin typeface="Aptos Narrow" panose="020B0004020202020204" pitchFamily="34" charset="0"/>
                        </a:rPr>
                        <a:t>Expense</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extLst>
                  <a:ext uri="{0D108BD9-81ED-4DB2-BD59-A6C34878D82A}">
                    <a16:rowId xmlns:a16="http://schemas.microsoft.com/office/drawing/2014/main" val="1845064154"/>
                  </a:ext>
                </a:extLst>
              </a:tr>
              <a:tr h="234950">
                <a:tc>
                  <a:txBody>
                    <a:bodyPr/>
                    <a:lstStyle/>
                    <a:p>
                      <a:pPr algn="l" fontAlgn="b"/>
                      <a:r>
                        <a:rPr lang="en-US" sz="1100" b="0" i="0" u="none" strike="noStrike">
                          <a:solidFill>
                            <a:srgbClr val="000000"/>
                          </a:solidFill>
                          <a:effectLst/>
                          <a:latin typeface="Aptos Narrow" panose="020B0004020202020204" pitchFamily="34" charset="0"/>
                        </a:rPr>
                        <a:t>Capital Asset</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482259674"/>
                  </a:ext>
                </a:extLst>
              </a:tr>
              <a:tr h="234950">
                <a:tc>
                  <a:txBody>
                    <a:bodyPr/>
                    <a:lstStyle/>
                    <a:p>
                      <a:pPr algn="l" fontAlgn="b"/>
                      <a:r>
                        <a:rPr lang="en-US" sz="1100" b="0" i="0" u="none" strike="noStrike">
                          <a:solidFill>
                            <a:srgbClr val="000000"/>
                          </a:solidFill>
                          <a:effectLst/>
                          <a:latin typeface="Aptos Narrow" panose="020B0004020202020204" pitchFamily="34" charset="0"/>
                        </a:rPr>
                        <a:t>Accounts Payable</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895989092"/>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389309"/>
                  </a:ext>
                </a:extLst>
              </a:tr>
              <a:tr h="234950">
                <a:tc>
                  <a:txBody>
                    <a:bodyPr/>
                    <a:lstStyle/>
                    <a:p>
                      <a:pPr algn="l" fontAlgn="b"/>
                      <a:r>
                        <a:rPr lang="en-US" sz="1100" b="0" i="0" u="none" strike="noStrike">
                          <a:solidFill>
                            <a:srgbClr val="000000"/>
                          </a:solidFill>
                          <a:effectLst/>
                          <a:latin typeface="Aptos Narrow" panose="020B0004020202020204" pitchFamily="34" charset="0"/>
                        </a:rPr>
                        <a:t>Net Position   -    Fund Original</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323596"/>
                  </a:ext>
                </a:extLst>
              </a:tr>
              <a:tr h="234950">
                <a:tc>
                  <a:txBody>
                    <a:bodyPr/>
                    <a:lstStyle/>
                    <a:p>
                      <a:pPr algn="l" fontAlgn="b"/>
                      <a:r>
                        <a:rPr lang="en-US" sz="1100" b="0" i="0" u="none" strike="noStrike">
                          <a:solidFill>
                            <a:srgbClr val="000000"/>
                          </a:solidFill>
                          <a:effectLst/>
                          <a:latin typeface="Aptos Narrow" panose="020B0004020202020204" pitchFamily="34" charset="0"/>
                        </a:rPr>
                        <a:t>Net Position   -    Fund 400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794178"/>
                  </a:ext>
                </a:extLst>
              </a:tr>
            </a:tbl>
          </a:graphicData>
        </a:graphic>
      </p:graphicFrame>
      <p:sp>
        <p:nvSpPr>
          <p:cNvPr id="8" name="Speech Bubble: Rectangle 7">
            <a:extLst>
              <a:ext uri="{FF2B5EF4-FFF2-40B4-BE49-F238E27FC236}">
                <a16:creationId xmlns:a16="http://schemas.microsoft.com/office/drawing/2014/main" id="{E40C7AF6-072A-EB41-58D3-C30CA512C840}"/>
              </a:ext>
            </a:extLst>
          </p:cNvPr>
          <p:cNvSpPr/>
          <p:nvPr/>
        </p:nvSpPr>
        <p:spPr>
          <a:xfrm>
            <a:off x="7800975" y="16375063"/>
            <a:ext cx="952500" cy="330200"/>
          </a:xfrm>
          <a:prstGeom prst="wedgeRectCallout">
            <a:avLst>
              <a:gd name="adj1" fmla="val 54970"/>
              <a:gd name="adj2" fmla="val 167134"/>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Original</a:t>
            </a:r>
            <a:r>
              <a:rPr lang="en-US" sz="1100" baseline="0">
                <a:solidFill>
                  <a:sysClr val="windowText" lastClr="000000"/>
                </a:solidFill>
              </a:rPr>
              <a:t> Fund</a:t>
            </a:r>
            <a:endParaRPr lang="en-US" sz="1100">
              <a:solidFill>
                <a:sysClr val="windowText" lastClr="000000"/>
              </a:solidFill>
            </a:endParaRPr>
          </a:p>
        </p:txBody>
      </p:sp>
      <p:sp>
        <p:nvSpPr>
          <p:cNvPr id="9" name="Speech Bubble: Rectangle 8">
            <a:extLst>
              <a:ext uri="{FF2B5EF4-FFF2-40B4-BE49-F238E27FC236}">
                <a16:creationId xmlns:a16="http://schemas.microsoft.com/office/drawing/2014/main" id="{7BDF2D76-9A7E-4B13-A85A-C3F0FC7C71DA}"/>
              </a:ext>
            </a:extLst>
          </p:cNvPr>
          <p:cNvSpPr/>
          <p:nvPr/>
        </p:nvSpPr>
        <p:spPr>
          <a:xfrm>
            <a:off x="10191750" y="16356013"/>
            <a:ext cx="1079500" cy="330200"/>
          </a:xfrm>
          <a:prstGeom prst="wedgeRectCallout">
            <a:avLst>
              <a:gd name="adj1" fmla="val -55929"/>
              <a:gd name="adj2" fmla="val 14632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400</a:t>
            </a:r>
            <a:r>
              <a:rPr lang="en-US" sz="1100" baseline="0">
                <a:solidFill>
                  <a:sysClr val="windowText" lastClr="000000"/>
                </a:solidFill>
              </a:rPr>
              <a:t> fund series</a:t>
            </a:r>
            <a:endParaRPr lang="en-US" sz="1100">
              <a:solidFill>
                <a:sysClr val="windowText" lastClr="000000"/>
              </a:solidFill>
            </a:endParaRPr>
          </a:p>
        </p:txBody>
      </p:sp>
    </p:spTree>
    <p:extLst>
      <p:ext uri="{BB962C8B-B14F-4D97-AF65-F5344CB8AC3E}">
        <p14:creationId xmlns:p14="http://schemas.microsoft.com/office/powerpoint/2010/main" val="13665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2196" y="324921"/>
            <a:ext cx="11959933" cy="477011"/>
          </a:xfrm>
        </p:spPr>
        <p:txBody>
          <a:bodyPr>
            <a:noAutofit/>
          </a:bodyPr>
          <a:lstStyle/>
          <a:p>
            <a:r>
              <a:rPr lang="en-US" sz="3000" b="1" cap="all">
                <a:solidFill>
                  <a:srgbClr val="4B2E83"/>
                </a:solidFill>
                <a:latin typeface="Encode Sans Normal Black" charset="0"/>
              </a:rPr>
              <a:t>FDM Bootcamp Series #3 – Net position</a:t>
            </a:r>
            <a:endParaRPr lang="en-US" sz="3000" b="1" cap="all">
              <a:solidFill>
                <a:srgbClr val="4B2E83"/>
              </a:solidFill>
              <a:highlight>
                <a:srgbClr val="FFFF00"/>
              </a:highlight>
              <a:latin typeface="Encode Sans Normal Black" charset="0"/>
            </a:endParaRPr>
          </a:p>
        </p:txBody>
      </p:sp>
      <p:sp>
        <p:nvSpPr>
          <p:cNvPr id="10" name="Slide Number Placeholder 9">
            <a:extLst>
              <a:ext uri="{FF2B5EF4-FFF2-40B4-BE49-F238E27FC236}">
                <a16:creationId xmlns:a16="http://schemas.microsoft.com/office/drawing/2014/main" id="{F3AC4184-DB75-4AC4-8681-FE0A3BD30CF1}"/>
              </a:ext>
            </a:extLst>
          </p:cNvPr>
          <p:cNvSpPr>
            <a:spLocks noGrp="1"/>
          </p:cNvSpPr>
          <p:nvPr>
            <p:ph type="sldNum" sz="quarter" idx="4"/>
          </p:nvPr>
        </p:nvSpPr>
        <p:spPr>
          <a:xfrm>
            <a:off x="178176" y="6922428"/>
            <a:ext cx="453427" cy="389467"/>
          </a:xfrm>
        </p:spPr>
        <p:txBody>
          <a:bodyPr/>
          <a:lstStyle/>
          <a:p>
            <a:pPr marL="0" marR="0" lvl="0" indent="0" algn="r" defTabSz="483224" rtl="0" eaLnBrk="1" fontAlgn="auto" latinLnBrk="0" hangingPunct="1">
              <a:lnSpc>
                <a:spcPct val="100000"/>
              </a:lnSpc>
              <a:spcBef>
                <a:spcPts val="0"/>
              </a:spcBef>
              <a:spcAft>
                <a:spcPts val="0"/>
              </a:spcAft>
              <a:buClrTx/>
              <a:buSzTx/>
              <a:buFontTx/>
              <a:buNone/>
              <a:tabLst/>
              <a:defRPr/>
            </a:pPr>
            <a:fld id="{8CDA41B0-E16D-48B4-8B5D-6BC89192C442}" type="slidenum">
              <a:rPr kumimoji="0" lang="en-US" sz="1280" b="0" i="0" u="none" strike="noStrike" kern="1200" cap="none" spc="0" normalizeH="0" baseline="0" noProof="0">
                <a:ln>
                  <a:noFill/>
                </a:ln>
                <a:solidFill>
                  <a:srgbClr val="33006F">
                    <a:tint val="75000"/>
                  </a:srgbClr>
                </a:solidFill>
                <a:effectLst/>
                <a:uLnTx/>
                <a:uFillTx/>
                <a:latin typeface="Calibri"/>
                <a:ea typeface="+mn-ea"/>
                <a:cs typeface="+mn-cs"/>
              </a:rPr>
              <a:pPr marL="0" marR="0" lvl="0" indent="0" algn="r" defTabSz="483224" rtl="0" eaLnBrk="1" fontAlgn="auto" latinLnBrk="0" hangingPunct="1">
                <a:lnSpc>
                  <a:spcPct val="100000"/>
                </a:lnSpc>
                <a:spcBef>
                  <a:spcPts val="0"/>
                </a:spcBef>
                <a:spcAft>
                  <a:spcPts val="0"/>
                </a:spcAft>
                <a:buClrTx/>
                <a:buSzTx/>
                <a:buFontTx/>
                <a:buNone/>
                <a:tabLst/>
                <a:defRPr/>
              </a:pPr>
              <a:t>1</a:t>
            </a:fld>
            <a:endParaRPr kumimoji="0" lang="en-US" sz="1280" b="0" i="0" u="none" strike="noStrike" kern="1200" cap="none" spc="0" normalizeH="0" baseline="0" noProof="0">
              <a:ln>
                <a:noFill/>
              </a:ln>
              <a:solidFill>
                <a:srgbClr val="33006F">
                  <a:tint val="75000"/>
                </a:srgbClr>
              </a:solidFill>
              <a:effectLst/>
              <a:uLnTx/>
              <a:uFillTx/>
              <a:latin typeface="Calibri"/>
              <a:ea typeface="+mn-ea"/>
              <a:cs typeface="+mn-cs"/>
            </a:endParaRPr>
          </a:p>
        </p:txBody>
      </p:sp>
      <p:graphicFrame>
        <p:nvGraphicFramePr>
          <p:cNvPr id="13" name="Table 12"/>
          <p:cNvGraphicFramePr>
            <a:graphicFrameLocks noGrp="1"/>
          </p:cNvGraphicFramePr>
          <p:nvPr>
            <p:extLst>
              <p:ext uri="{D42A27DB-BD31-4B8C-83A1-F6EECF244321}">
                <p14:modId xmlns:p14="http://schemas.microsoft.com/office/powerpoint/2010/main" val="1380779110"/>
              </p:ext>
            </p:extLst>
          </p:nvPr>
        </p:nvGraphicFramePr>
        <p:xfrm>
          <a:off x="631603" y="1199913"/>
          <a:ext cx="11959933" cy="5103971"/>
        </p:xfrm>
        <a:graphic>
          <a:graphicData uri="http://schemas.openxmlformats.org/drawingml/2006/table">
            <a:tbl>
              <a:tblPr>
                <a:tableStyleId>{5DA37D80-6434-44D0-A028-1B22A696006F}</a:tableStyleId>
              </a:tblPr>
              <a:tblGrid>
                <a:gridCol w="495861">
                  <a:extLst>
                    <a:ext uri="{9D8B030D-6E8A-4147-A177-3AD203B41FA5}">
                      <a16:colId xmlns:a16="http://schemas.microsoft.com/office/drawing/2014/main" val="2417359873"/>
                    </a:ext>
                  </a:extLst>
                </a:gridCol>
                <a:gridCol w="2215176">
                  <a:extLst>
                    <a:ext uri="{9D8B030D-6E8A-4147-A177-3AD203B41FA5}">
                      <a16:colId xmlns:a16="http://schemas.microsoft.com/office/drawing/2014/main" val="420156850"/>
                    </a:ext>
                  </a:extLst>
                </a:gridCol>
                <a:gridCol w="7152640">
                  <a:extLst>
                    <a:ext uri="{9D8B030D-6E8A-4147-A177-3AD203B41FA5}">
                      <a16:colId xmlns:a16="http://schemas.microsoft.com/office/drawing/2014/main" val="1594515221"/>
                    </a:ext>
                  </a:extLst>
                </a:gridCol>
                <a:gridCol w="1276417">
                  <a:extLst>
                    <a:ext uri="{9D8B030D-6E8A-4147-A177-3AD203B41FA5}">
                      <a16:colId xmlns:a16="http://schemas.microsoft.com/office/drawing/2014/main" val="1913697892"/>
                    </a:ext>
                  </a:extLst>
                </a:gridCol>
                <a:gridCol w="819839">
                  <a:extLst>
                    <a:ext uri="{9D8B030D-6E8A-4147-A177-3AD203B41FA5}">
                      <a16:colId xmlns:a16="http://schemas.microsoft.com/office/drawing/2014/main" val="67818057"/>
                    </a:ext>
                  </a:extLst>
                </a:gridCol>
              </a:tblGrid>
              <a:tr h="643952">
                <a:tc>
                  <a:txBody>
                    <a:bodyPr/>
                    <a:lstStyle/>
                    <a:p>
                      <a:pPr algn="ctr" fontAlgn="ctr"/>
                      <a:r>
                        <a:rPr lang="en-US" sz="1600" b="1" u="none" strike="noStrike">
                          <a:solidFill>
                            <a:schemeClr val="bg2"/>
                          </a:solidFill>
                          <a:effectLst/>
                          <a:latin typeface="Open Sans"/>
                          <a:ea typeface="Open Sans"/>
                          <a:cs typeface="Open Sans"/>
                        </a:rPr>
                        <a:t>#</a:t>
                      </a:r>
                      <a:endParaRPr lang="en-US" sz="1600" b="1" i="0" u="none" strike="noStrike">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u="none" strike="noStrike" cap="all" baseline="0">
                          <a:solidFill>
                            <a:schemeClr val="bg2"/>
                          </a:solidFill>
                          <a:effectLst/>
                          <a:latin typeface="Open Sans"/>
                          <a:ea typeface="Open Sans"/>
                          <a:cs typeface="Open Sans"/>
                        </a:rPr>
                        <a:t>Topic</a:t>
                      </a:r>
                      <a:endParaRPr lang="en-US" sz="1600" b="1" i="0" u="none" strike="noStrike" cap="all" baseline="0">
                        <a:solidFill>
                          <a:schemeClr val="bg2"/>
                        </a:solidFill>
                        <a:effectLst/>
                        <a:latin typeface="Open Sans"/>
                        <a:ea typeface="Open Sans"/>
                        <a:cs typeface="Open Sans"/>
                      </a:endParaRP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OBJECTIVE </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Lead</a:t>
                      </a:r>
                    </a:p>
                  </a:txBody>
                  <a:tcPr marL="0" marR="0" marT="0" marB="0" anchor="ctr">
                    <a:solidFill>
                      <a:schemeClr val="tx1"/>
                    </a:solidFill>
                  </a:tcPr>
                </a:tc>
                <a:tc>
                  <a:txBody>
                    <a:bodyPr/>
                    <a:lstStyle/>
                    <a:p>
                      <a:pPr algn="ctr" fontAlgn="ctr"/>
                      <a:r>
                        <a:rPr lang="en-US" sz="1600" b="1" i="0" u="none" strike="noStrike" cap="all" baseline="0">
                          <a:solidFill>
                            <a:schemeClr val="bg2"/>
                          </a:solidFill>
                          <a:effectLst/>
                          <a:latin typeface="Open Sans"/>
                          <a:ea typeface="Open Sans"/>
                          <a:cs typeface="Open Sans"/>
                        </a:rPr>
                        <a:t>Time</a:t>
                      </a:r>
                    </a:p>
                  </a:txBody>
                  <a:tcPr marL="0" marR="0" marT="0" marB="0" anchor="ctr">
                    <a:solidFill>
                      <a:schemeClr val="tx1"/>
                    </a:solidFill>
                  </a:tcPr>
                </a:tc>
                <a:extLst>
                  <a:ext uri="{0D108BD9-81ED-4DB2-BD59-A6C34878D82A}">
                    <a16:rowId xmlns:a16="http://schemas.microsoft.com/office/drawing/2014/main" val="1282170829"/>
                  </a:ext>
                </a:extLst>
              </a:tr>
              <a:tr h="822960">
                <a:tc>
                  <a:txBody>
                    <a:bodyPr/>
                    <a:lstStyle/>
                    <a:p>
                      <a:pPr lvl="0" algn="ctr">
                        <a:buNone/>
                      </a:pPr>
                      <a:r>
                        <a:rPr lang="en-US" sz="1800" b="1"/>
                        <a:t>1</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t>Bootcamp Series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Series Overview</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Goals &amp; Audience</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Today’s focus </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Erick</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5</a:t>
                      </a:r>
                    </a:p>
                  </a:txBody>
                  <a:tcPr marL="45721" marR="0" marT="0" marB="0" anchor="ctr"/>
                </a:tc>
                <a:extLst>
                  <a:ext uri="{0D108BD9-81ED-4DB2-BD59-A6C34878D82A}">
                    <a16:rowId xmlns:a16="http://schemas.microsoft.com/office/drawing/2014/main" val="890265012"/>
                  </a:ext>
                </a:extLst>
              </a:tr>
              <a:tr h="561411">
                <a:tc>
                  <a:txBody>
                    <a:bodyPr/>
                    <a:lstStyle/>
                    <a:p>
                      <a:pPr lvl="0" algn="ctr">
                        <a:buNone/>
                      </a:pPr>
                      <a:r>
                        <a:rPr lang="en-US" sz="1800" b="1"/>
                        <a:t>2</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t>Introduction</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Multi-dimensional net position</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Book Code (include book vs book code)</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700" b="0" kern="1200" cap="none" baseline="0">
                          <a:solidFill>
                            <a:schemeClr val="tx1"/>
                          </a:solidFill>
                          <a:latin typeface="+mn-lt"/>
                        </a:rPr>
                        <a:t>Erick</a:t>
                      </a:r>
                    </a:p>
                  </a:txBody>
                  <a:tcPr marL="45721" marR="0" marT="0" marB="0" anchor="ctr"/>
                </a:tc>
                <a:tc>
                  <a:txBody>
                    <a:bodyPr/>
                    <a:lstStyle/>
                    <a:p>
                      <a:pPr marL="182880" marR="0" lvl="0" indent="0" algn="l" defTabSz="487710" rtl="0" eaLnBrk="1" fontAlgn="auto" latinLnBrk="0" hangingPunct="1">
                        <a:lnSpc>
                          <a:spcPct val="100000"/>
                        </a:lnSpc>
                        <a:spcBef>
                          <a:spcPts val="0"/>
                        </a:spcBef>
                        <a:spcAft>
                          <a:spcPts val="0"/>
                        </a:spcAft>
                        <a:buClrTx/>
                        <a:buSzTx/>
                        <a:buFontTx/>
                        <a:buNone/>
                        <a:tabLst/>
                        <a:defRPr/>
                      </a:pPr>
                      <a:r>
                        <a:rPr lang="en-US" sz="1700" b="0" kern="1200" cap="none" baseline="0">
                          <a:solidFill>
                            <a:schemeClr val="tx1"/>
                          </a:solidFill>
                          <a:latin typeface="+mn-lt"/>
                        </a:rPr>
                        <a:t>40</a:t>
                      </a:r>
                    </a:p>
                  </a:txBody>
                  <a:tcPr marL="45721" marR="0" marT="0" marB="0" anchor="ctr"/>
                </a:tc>
                <a:extLst>
                  <a:ext uri="{0D108BD9-81ED-4DB2-BD59-A6C34878D82A}">
                    <a16:rowId xmlns:a16="http://schemas.microsoft.com/office/drawing/2014/main" val="1672372054"/>
                  </a:ext>
                </a:extLst>
              </a:tr>
              <a:tr h="515511">
                <a:tc>
                  <a:txBody>
                    <a:bodyPr/>
                    <a:lstStyle/>
                    <a:p>
                      <a:pPr lvl="0" algn="ctr">
                        <a:buNone/>
                      </a:pPr>
                      <a:r>
                        <a:rPr lang="en-US" sz="1800" b="1"/>
                        <a:t>3</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t>Examples Review </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Clearing Net Position to inactivate Program</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Clearing Net Position to inactivate Program but… things in the wrong places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What to avoid</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Scott</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15</a:t>
                      </a:r>
                    </a:p>
                  </a:txBody>
                  <a:tcPr marL="45721" marR="0" marT="0" marB="0" anchor="ctr"/>
                </a:tc>
                <a:extLst>
                  <a:ext uri="{0D108BD9-81ED-4DB2-BD59-A6C34878D82A}">
                    <a16:rowId xmlns:a16="http://schemas.microsoft.com/office/drawing/2014/main" val="1339463306"/>
                  </a:ext>
                </a:extLst>
              </a:tr>
              <a:tr h="736299">
                <a:tc>
                  <a:txBody>
                    <a:bodyPr/>
                    <a:lstStyle/>
                    <a:p>
                      <a:pPr lvl="0" algn="ctr">
                        <a:buNone/>
                      </a:pPr>
                      <a:r>
                        <a:rPr lang="en-US" sz="1800" b="1"/>
                        <a:t>4</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t>Recap the Basics – How to interpret your data</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Multi-dimension report viewing</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accent3">
                              <a:lumMod val="65000"/>
                            </a:schemeClr>
                          </a:solidFill>
                          <a:latin typeface="+mn-lt"/>
                          <a:ea typeface="Open Sans"/>
                          <a:cs typeface="Open Sans"/>
                        </a:rPr>
                        <a:t>Deficit (what is or isn’t)</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accent3">
                              <a:lumMod val="65000"/>
                            </a:schemeClr>
                          </a:solidFill>
                          <a:latin typeface="+mn-lt"/>
                          <a:ea typeface="Open Sans"/>
                          <a:cs typeface="Open Sans"/>
                        </a:rPr>
                        <a:t>R1300 and various reports</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Scott/Erick</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15</a:t>
                      </a:r>
                    </a:p>
                  </a:txBody>
                  <a:tcPr marL="45721" marR="0" marT="0" marB="0" anchor="ctr"/>
                </a:tc>
                <a:extLst>
                  <a:ext uri="{0D108BD9-81ED-4DB2-BD59-A6C34878D82A}">
                    <a16:rowId xmlns:a16="http://schemas.microsoft.com/office/drawing/2014/main" val="4140510091"/>
                  </a:ext>
                </a:extLst>
              </a:tr>
              <a:tr h="698208">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006F"/>
                          </a:solidFill>
                          <a:effectLst/>
                          <a:uLnTx/>
                          <a:uFillTx/>
                          <a:latin typeface="+mn-lt"/>
                          <a:ea typeface="+mn-ea"/>
                          <a:cs typeface="+mn-cs"/>
                        </a:rPr>
                        <a:t>5</a:t>
                      </a:r>
                      <a:endParaRPr lang="en-US" sz="1800" b="1"/>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solidFill>
                            <a:schemeClr val="accent3">
                              <a:lumMod val="65000"/>
                            </a:schemeClr>
                          </a:solidFill>
                        </a:rPr>
                        <a:t>Corrections</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accent3">
                              <a:lumMod val="65000"/>
                            </a:schemeClr>
                          </a:solidFill>
                          <a:latin typeface="+mn-lt"/>
                          <a:ea typeface="Open Sans"/>
                          <a:cs typeface="Open Sans"/>
                        </a:rPr>
                        <a:t>Parameters (introduction to book codes, enterprise impact &amp; rollup) </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accent3">
                              <a:lumMod val="65000"/>
                            </a:schemeClr>
                          </a:solidFill>
                          <a:latin typeface="+mn-lt"/>
                          <a:ea typeface="Open Sans"/>
                          <a:cs typeface="Open Sans"/>
                        </a:rPr>
                        <a:t>Net Position – what not to do</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accent3">
                              <a:lumMod val="65000"/>
                            </a:schemeClr>
                          </a:solidFill>
                          <a:latin typeface="+mn-lt"/>
                        </a:rPr>
                        <a:t>Erick</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accent3">
                              <a:lumMod val="65000"/>
                            </a:schemeClr>
                          </a:solidFill>
                          <a:latin typeface="+mn-lt"/>
                        </a:rPr>
                        <a:t>20</a:t>
                      </a:r>
                    </a:p>
                  </a:txBody>
                  <a:tcPr marL="45721" marR="0" marT="0" marB="0" anchor="ctr"/>
                </a:tc>
                <a:extLst>
                  <a:ext uri="{0D108BD9-81ED-4DB2-BD59-A6C34878D82A}">
                    <a16:rowId xmlns:a16="http://schemas.microsoft.com/office/drawing/2014/main" val="2129609904"/>
                  </a:ext>
                </a:extLst>
              </a:tr>
              <a:tr h="640080">
                <a:tc>
                  <a:txBody>
                    <a:bodyPr/>
                    <a:lstStyle/>
                    <a:p>
                      <a:pPr marL="0" marR="0" lvl="0" indent="0" algn="ctr" defTabSz="48771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3006F"/>
                          </a:solidFill>
                          <a:effectLst/>
                          <a:uLnTx/>
                          <a:uFillTx/>
                          <a:latin typeface="Calibri"/>
                          <a:ea typeface="+mn-ea"/>
                          <a:cs typeface="+mn-cs"/>
                        </a:rPr>
                        <a:t>6</a:t>
                      </a:r>
                    </a:p>
                  </a:txBody>
                  <a:tcPr marL="45721" marR="0" marT="0" marB="0" anchor="ctr"/>
                </a:tc>
                <a:tc>
                  <a:txBody>
                    <a:bodyPr/>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1800" b="1"/>
                        <a:t>Wrap Up</a:t>
                      </a:r>
                    </a:p>
                  </a:txBody>
                  <a:tcPr marL="45721" marR="0" marT="0" marB="0" anchor="ctr"/>
                </a:tc>
                <a:tc>
                  <a:txBody>
                    <a:bodyPr/>
                    <a:lstStyle/>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Resources &amp; UWCF tickets</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Q&amp;A (time dependent) </a:t>
                      </a:r>
                    </a:p>
                    <a:p>
                      <a:pPr marL="346075" marR="0" lvl="0" indent="-163195" algn="l" defTabSz="487710" rtl="0" eaLnBrk="1" fontAlgn="t" latinLnBrk="0" hangingPunct="1">
                        <a:lnSpc>
                          <a:spcPct val="100000"/>
                        </a:lnSpc>
                        <a:spcBef>
                          <a:spcPts val="0"/>
                        </a:spcBef>
                        <a:spcAft>
                          <a:spcPts val="0"/>
                        </a:spcAft>
                        <a:buClrTx/>
                        <a:buSzTx/>
                        <a:buFont typeface="Arial" panose="020B0604020202020204" pitchFamily="34" charset="0"/>
                        <a:buChar char="•"/>
                        <a:tabLst/>
                        <a:defRPr/>
                      </a:pPr>
                      <a:r>
                        <a:rPr lang="en-US" sz="1700" b="0" kern="1200" cap="none" baseline="0">
                          <a:solidFill>
                            <a:schemeClr val="tx1"/>
                          </a:solidFill>
                          <a:latin typeface="+mn-lt"/>
                          <a:ea typeface="Open Sans"/>
                          <a:cs typeface="Open Sans"/>
                        </a:rPr>
                        <a:t>What’s the Next</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Christina</a:t>
                      </a:r>
                    </a:p>
                  </a:txBody>
                  <a:tcPr marL="45721" marR="0" marT="0" marB="0" anchor="ctr"/>
                </a:tc>
                <a:tc>
                  <a:txBody>
                    <a:bodyPr/>
                    <a:lstStyle/>
                    <a:p>
                      <a:pPr marL="182880" marR="0" lvl="0" indent="0" algn="l">
                        <a:lnSpc>
                          <a:spcPct val="100000"/>
                        </a:lnSpc>
                        <a:spcBef>
                          <a:spcPts val="0"/>
                        </a:spcBef>
                        <a:spcAft>
                          <a:spcPts val="0"/>
                        </a:spcAft>
                        <a:buNone/>
                      </a:pPr>
                      <a:r>
                        <a:rPr lang="en-US" sz="1700" b="0" kern="1200" cap="none" baseline="0">
                          <a:solidFill>
                            <a:schemeClr val="tx1"/>
                          </a:solidFill>
                          <a:latin typeface="+mn-lt"/>
                        </a:rPr>
                        <a:t>20</a:t>
                      </a:r>
                    </a:p>
                  </a:txBody>
                  <a:tcPr marL="45721" marR="0" marT="0" marB="0" anchor="ctr"/>
                </a:tc>
                <a:extLst>
                  <a:ext uri="{0D108BD9-81ED-4DB2-BD59-A6C34878D82A}">
                    <a16:rowId xmlns:a16="http://schemas.microsoft.com/office/drawing/2014/main" val="3875297781"/>
                  </a:ext>
                </a:extLst>
              </a:tr>
            </a:tbl>
          </a:graphicData>
        </a:graphic>
      </p:graphicFrame>
    </p:spTree>
    <p:extLst>
      <p:ext uri="{BB962C8B-B14F-4D97-AF65-F5344CB8AC3E}">
        <p14:creationId xmlns:p14="http://schemas.microsoft.com/office/powerpoint/2010/main" val="182671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Net Position – Book view</a:t>
            </a:r>
            <a:endParaRPr lang="en-US"/>
          </a:p>
        </p:txBody>
      </p:sp>
      <p:graphicFrame>
        <p:nvGraphicFramePr>
          <p:cNvPr id="2" name="Table 1">
            <a:extLst>
              <a:ext uri="{FF2B5EF4-FFF2-40B4-BE49-F238E27FC236}">
                <a16:creationId xmlns:a16="http://schemas.microsoft.com/office/drawing/2014/main" id="{DA09786D-105E-BA57-1A83-F78AA57ABFD1}"/>
              </a:ext>
            </a:extLst>
          </p:cNvPr>
          <p:cNvGraphicFramePr>
            <a:graphicFrameLocks noGrp="1"/>
          </p:cNvGraphicFramePr>
          <p:nvPr>
            <p:extLst>
              <p:ext uri="{D42A27DB-BD31-4B8C-83A1-F6EECF244321}">
                <p14:modId xmlns:p14="http://schemas.microsoft.com/office/powerpoint/2010/main" val="956341017"/>
              </p:ext>
            </p:extLst>
          </p:nvPr>
        </p:nvGraphicFramePr>
        <p:xfrm>
          <a:off x="1790299" y="1486313"/>
          <a:ext cx="7652085" cy="4064243"/>
        </p:xfrm>
        <a:graphic>
          <a:graphicData uri="http://schemas.openxmlformats.org/drawingml/2006/table">
            <a:tbl>
              <a:tblPr/>
              <a:tblGrid>
                <a:gridCol w="796827">
                  <a:extLst>
                    <a:ext uri="{9D8B030D-6E8A-4147-A177-3AD203B41FA5}">
                      <a16:colId xmlns:a16="http://schemas.microsoft.com/office/drawing/2014/main" val="2062104387"/>
                    </a:ext>
                  </a:extLst>
                </a:gridCol>
                <a:gridCol w="1837287">
                  <a:extLst>
                    <a:ext uri="{9D8B030D-6E8A-4147-A177-3AD203B41FA5}">
                      <a16:colId xmlns:a16="http://schemas.microsoft.com/office/drawing/2014/main" val="4060195737"/>
                    </a:ext>
                  </a:extLst>
                </a:gridCol>
                <a:gridCol w="908766">
                  <a:extLst>
                    <a:ext uri="{9D8B030D-6E8A-4147-A177-3AD203B41FA5}">
                      <a16:colId xmlns:a16="http://schemas.microsoft.com/office/drawing/2014/main" val="1724027991"/>
                    </a:ext>
                  </a:extLst>
                </a:gridCol>
                <a:gridCol w="1284127">
                  <a:extLst>
                    <a:ext uri="{9D8B030D-6E8A-4147-A177-3AD203B41FA5}">
                      <a16:colId xmlns:a16="http://schemas.microsoft.com/office/drawing/2014/main" val="1172428523"/>
                    </a:ext>
                  </a:extLst>
                </a:gridCol>
                <a:gridCol w="1284127">
                  <a:extLst>
                    <a:ext uri="{9D8B030D-6E8A-4147-A177-3AD203B41FA5}">
                      <a16:colId xmlns:a16="http://schemas.microsoft.com/office/drawing/2014/main" val="1032568381"/>
                    </a:ext>
                  </a:extLst>
                </a:gridCol>
                <a:gridCol w="1540951">
                  <a:extLst>
                    <a:ext uri="{9D8B030D-6E8A-4147-A177-3AD203B41FA5}">
                      <a16:colId xmlns:a16="http://schemas.microsoft.com/office/drawing/2014/main" val="2966872689"/>
                    </a:ext>
                  </a:extLst>
                </a:gridCol>
              </a:tblGrid>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1100" b="0" i="0" u="none" strike="noStrike">
                          <a:solidFill>
                            <a:srgbClr val="000000"/>
                          </a:solidFill>
                          <a:effectLst/>
                          <a:latin typeface="Aptos Narrow" panose="020B0004020202020204" pitchFamily="34" charset="0"/>
                        </a:rPr>
                        <a:t>Cost Center CC999999 - Common Book</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875725975"/>
                  </a:ext>
                </a:extLst>
              </a:tr>
              <a:tr h="127017">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3458817067"/>
                  </a:ext>
                </a:extLst>
              </a:tr>
              <a:tr h="129327">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19830423"/>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106563"/>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647790"/>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233440"/>
                  </a:ext>
                </a:extLst>
              </a:tr>
              <a:tr h="129327">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18983821"/>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4822929"/>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1315457"/>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343557"/>
                  </a:ext>
                </a:extLst>
              </a:tr>
              <a:tr h="165516">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0793523"/>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81,000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6273727"/>
                  </a:ext>
                </a:extLst>
              </a:tr>
              <a:tr h="129327">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9758594"/>
                  </a:ext>
                </a:extLst>
              </a:tr>
              <a:tr h="238381">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2134851"/>
                  </a:ext>
                </a:extLst>
              </a:tr>
              <a:tr h="132822">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1291595"/>
                  </a:ext>
                </a:extLst>
              </a:tr>
              <a:tr h="129327">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93702590"/>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2370861"/>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95611079"/>
                  </a:ext>
                </a:extLst>
              </a:tr>
              <a:tr h="238381">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792559"/>
                  </a:ext>
                </a:extLst>
              </a:tr>
            </a:tbl>
          </a:graphicData>
        </a:graphic>
      </p:graphicFrame>
      <p:sp>
        <p:nvSpPr>
          <p:cNvPr id="4" name="TextBox 3">
            <a:extLst>
              <a:ext uri="{FF2B5EF4-FFF2-40B4-BE49-F238E27FC236}">
                <a16:creationId xmlns:a16="http://schemas.microsoft.com/office/drawing/2014/main" id="{9887912B-27D2-EDC2-24EE-A64AD88F6A89}"/>
              </a:ext>
            </a:extLst>
          </p:cNvPr>
          <p:cNvSpPr txBox="1"/>
          <p:nvPr/>
        </p:nvSpPr>
        <p:spPr>
          <a:xfrm>
            <a:off x="1790299" y="5636526"/>
            <a:ext cx="5727031" cy="384721"/>
          </a:xfrm>
          <a:prstGeom prst="rect">
            <a:avLst/>
          </a:prstGeom>
          <a:noFill/>
        </p:spPr>
        <p:txBody>
          <a:bodyPr wrap="square" rtlCol="0">
            <a:spAutoFit/>
          </a:bodyPr>
          <a:lstStyle/>
          <a:p>
            <a:r>
              <a:rPr lang="en-US"/>
              <a:t>*Supplies and Materials include $48,000 Equipment</a:t>
            </a:r>
          </a:p>
        </p:txBody>
      </p:sp>
      <p:graphicFrame>
        <p:nvGraphicFramePr>
          <p:cNvPr id="6" name="Table 5">
            <a:extLst>
              <a:ext uri="{FF2B5EF4-FFF2-40B4-BE49-F238E27FC236}">
                <a16:creationId xmlns:a16="http://schemas.microsoft.com/office/drawing/2014/main" id="{7E823C72-8339-01C5-3D99-180F379D3A8C}"/>
              </a:ext>
            </a:extLst>
          </p:cNvPr>
          <p:cNvGraphicFramePr>
            <a:graphicFrameLocks noGrp="1"/>
          </p:cNvGraphicFramePr>
          <p:nvPr>
            <p:extLst>
              <p:ext uri="{D42A27DB-BD31-4B8C-83A1-F6EECF244321}">
                <p14:modId xmlns:p14="http://schemas.microsoft.com/office/powerpoint/2010/main" val="3994438857"/>
              </p:ext>
            </p:extLst>
          </p:nvPr>
        </p:nvGraphicFramePr>
        <p:xfrm>
          <a:off x="10000649" y="2450797"/>
          <a:ext cx="1905802" cy="787400"/>
        </p:xfrm>
        <a:graphic>
          <a:graphicData uri="http://schemas.openxmlformats.org/drawingml/2006/table">
            <a:tbl>
              <a:tblPr/>
              <a:tblGrid>
                <a:gridCol w="1276614">
                  <a:extLst>
                    <a:ext uri="{9D8B030D-6E8A-4147-A177-3AD203B41FA5}">
                      <a16:colId xmlns:a16="http://schemas.microsoft.com/office/drawing/2014/main" val="889926640"/>
                    </a:ext>
                  </a:extLst>
                </a:gridCol>
                <a:gridCol w="629188">
                  <a:extLst>
                    <a:ext uri="{9D8B030D-6E8A-4147-A177-3AD203B41FA5}">
                      <a16:colId xmlns:a16="http://schemas.microsoft.com/office/drawing/2014/main" val="1763082967"/>
                    </a:ext>
                  </a:extLst>
                </a:gridCol>
              </a:tblGrid>
              <a:tr h="234950">
                <a:tc>
                  <a:txBody>
                    <a:bodyPr/>
                    <a:lstStyle/>
                    <a:p>
                      <a:pPr algn="r" fontAlgn="b"/>
                      <a:r>
                        <a:rPr lang="en-US" sz="1400" b="0" i="0" u="sng" strike="noStrike">
                          <a:solidFill>
                            <a:srgbClr val="000000"/>
                          </a:solidFill>
                          <a:effectLst/>
                          <a:latin typeface="Aptos Narrow" panose="020B0004020202020204" pitchFamily="34" charset="0"/>
                        </a:rPr>
                        <a:t>Equipment: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84150">
                <a:tc>
                  <a:txBody>
                    <a:bodyPr/>
                    <a:lstStyle/>
                    <a:p>
                      <a:pPr algn="r" fontAlgn="b"/>
                      <a:r>
                        <a:rPr lang="en-US" sz="1100" b="0" i="0" u="none" strike="noStrike">
                          <a:solidFill>
                            <a:srgbClr val="000000"/>
                          </a:solidFill>
                          <a:effectLst/>
                          <a:latin typeface="Aptos Narrow" panose="020B0004020202020204" pitchFamily="34" charset="0"/>
                        </a:rPr>
                        <a:t>Cost:</a:t>
                      </a:r>
                    </a:p>
                  </a:txBody>
                  <a:tcPr marL="6350" marR="6350" marT="6350"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$48,000 </a:t>
                      </a:r>
                    </a:p>
                  </a:txBody>
                  <a:tcPr marL="6350" marR="6350" marT="6350" marB="0" anchor="b">
                    <a:lnL>
                      <a:noFill/>
                    </a:lnL>
                    <a:lnR>
                      <a:noFill/>
                    </a:lnR>
                    <a:lnT>
                      <a:noFill/>
                    </a:lnT>
                    <a:lnB>
                      <a:noFill/>
                    </a:lnB>
                    <a:noFill/>
                  </a:tcPr>
                </a:tc>
                <a:extLst>
                  <a:ext uri="{0D108BD9-81ED-4DB2-BD59-A6C34878D82A}">
                    <a16:rowId xmlns:a16="http://schemas.microsoft.com/office/drawing/2014/main" val="1130860624"/>
                  </a:ext>
                </a:extLst>
              </a:tr>
              <a:tr h="184150">
                <a:tc>
                  <a:txBody>
                    <a:bodyPr/>
                    <a:lstStyle/>
                    <a:p>
                      <a:pPr algn="r" fontAlgn="b"/>
                      <a:r>
                        <a:rPr lang="en-US" sz="1100" b="0" i="0" u="none" strike="noStrike">
                          <a:solidFill>
                            <a:srgbClr val="000000"/>
                          </a:solidFill>
                          <a:effectLst/>
                          <a:latin typeface="Aptos Narrow" panose="020B0004020202020204" pitchFamily="34" charset="0"/>
                        </a:rPr>
                        <a:t>Life:</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24 months</a:t>
                      </a:r>
                    </a:p>
                  </a:txBody>
                  <a:tcPr marL="6350" marR="6350" marT="6350" marB="0" anchor="b">
                    <a:lnL>
                      <a:noFill/>
                    </a:lnL>
                    <a:lnR>
                      <a:noFill/>
                    </a:lnR>
                    <a:lnT>
                      <a:noFill/>
                    </a:lnT>
                    <a:lnB>
                      <a:noFill/>
                    </a:lnB>
                    <a:noFill/>
                  </a:tcPr>
                </a:tc>
                <a:extLst>
                  <a:ext uri="{0D108BD9-81ED-4DB2-BD59-A6C34878D82A}">
                    <a16:rowId xmlns:a16="http://schemas.microsoft.com/office/drawing/2014/main" val="1906099324"/>
                  </a:ext>
                </a:extLst>
              </a:tr>
              <a:tr h="184150">
                <a:tc>
                  <a:txBody>
                    <a:bodyPr/>
                    <a:lstStyle/>
                    <a:p>
                      <a:pPr algn="r" fontAlgn="b"/>
                      <a:r>
                        <a:rPr lang="en-US" sz="1100" b="0" i="0" u="none" strike="noStrike">
                          <a:solidFill>
                            <a:srgbClr val="000000"/>
                          </a:solidFill>
                          <a:effectLst/>
                          <a:latin typeface="Aptos Narrow" panose="020B0004020202020204" pitchFamily="34" charset="0"/>
                        </a:rPr>
                        <a:t>Month </a:t>
                      </a:r>
                      <a:r>
                        <a:rPr lang="en-US" sz="1100" b="0" i="0" u="none" strike="noStrike" err="1">
                          <a:solidFill>
                            <a:srgbClr val="000000"/>
                          </a:solidFill>
                          <a:effectLst/>
                          <a:latin typeface="Aptos Narrow" panose="020B0004020202020204" pitchFamily="34" charset="0"/>
                        </a:rPr>
                        <a:t>Depr</a:t>
                      </a:r>
                      <a:r>
                        <a:rPr lang="en-US" sz="1100" b="0" i="0" u="none" strike="noStrike">
                          <a:solidFill>
                            <a:srgbClr val="000000"/>
                          </a:solidFill>
                          <a:effectLst/>
                          <a:latin typeface="Aptos Narrow" panose="020B0004020202020204" pitchFamily="34" charset="0"/>
                        </a:rPr>
                        <a: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$2,000 </a:t>
                      </a:r>
                    </a:p>
                  </a:txBody>
                  <a:tcPr marL="6350" marR="6350" marT="6350"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AD48F8E4-6385-FE2D-E9B0-5505CCE56BFB}"/>
              </a:ext>
            </a:extLst>
          </p:cNvPr>
          <p:cNvGraphicFramePr>
            <a:graphicFrameLocks noGrp="1"/>
          </p:cNvGraphicFramePr>
          <p:nvPr>
            <p:extLst>
              <p:ext uri="{D42A27DB-BD31-4B8C-83A1-F6EECF244321}">
                <p14:modId xmlns:p14="http://schemas.microsoft.com/office/powerpoint/2010/main" val="1563536900"/>
              </p:ext>
            </p:extLst>
          </p:nvPr>
        </p:nvGraphicFramePr>
        <p:xfrm>
          <a:off x="9278218" y="3884641"/>
          <a:ext cx="3350664" cy="1084580"/>
        </p:xfrm>
        <a:graphic>
          <a:graphicData uri="http://schemas.openxmlformats.org/drawingml/2006/table">
            <a:tbl>
              <a:tblPr/>
              <a:tblGrid>
                <a:gridCol w="1383754">
                  <a:extLst>
                    <a:ext uri="{9D8B030D-6E8A-4147-A177-3AD203B41FA5}">
                      <a16:colId xmlns:a16="http://schemas.microsoft.com/office/drawing/2014/main" val="578155826"/>
                    </a:ext>
                  </a:extLst>
                </a:gridCol>
                <a:gridCol w="681994">
                  <a:extLst>
                    <a:ext uri="{9D8B030D-6E8A-4147-A177-3AD203B41FA5}">
                      <a16:colId xmlns:a16="http://schemas.microsoft.com/office/drawing/2014/main" val="1516584859"/>
                    </a:ext>
                  </a:extLst>
                </a:gridCol>
                <a:gridCol w="642458">
                  <a:extLst>
                    <a:ext uri="{9D8B030D-6E8A-4147-A177-3AD203B41FA5}">
                      <a16:colId xmlns:a16="http://schemas.microsoft.com/office/drawing/2014/main" val="4064767143"/>
                    </a:ext>
                  </a:extLst>
                </a:gridCol>
                <a:gridCol w="642458">
                  <a:extLst>
                    <a:ext uri="{9D8B030D-6E8A-4147-A177-3AD203B41FA5}">
                      <a16:colId xmlns:a16="http://schemas.microsoft.com/office/drawing/2014/main" val="885833134"/>
                    </a:ext>
                  </a:extLst>
                </a:gridCol>
              </a:tblGrid>
              <a:tr h="109216">
                <a:tc gridSpan="4">
                  <a:txBody>
                    <a:bodyPr/>
                    <a:lstStyle/>
                    <a:p>
                      <a:pPr algn="ctr" fontAlgn="b"/>
                      <a:r>
                        <a:rPr lang="en-US" sz="1100" b="0" i="0" u="sng" strike="noStrike">
                          <a:solidFill>
                            <a:srgbClr val="000000"/>
                          </a:solidFill>
                          <a:effectLst/>
                          <a:latin typeface="Aptos Narrow" panose="020B0004020202020204" pitchFamily="34" charset="0"/>
                        </a:rPr>
                        <a:t>Depreciation Schedule</a:t>
                      </a:r>
                    </a:p>
                  </a:txBody>
                  <a:tcPr marL="6350" marR="6350" marT="6350"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0921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1</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2</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3</a:t>
                      </a:r>
                    </a:p>
                  </a:txBody>
                  <a:tcPr marL="6350" marR="6350" marT="6350" marB="0" anchor="b">
                    <a:lnL>
                      <a:noFill/>
                    </a:lnL>
                    <a:lnR>
                      <a:noFill/>
                    </a:lnR>
                    <a:lnT>
                      <a:noFill/>
                    </a:lnT>
                    <a:lnB>
                      <a:noFill/>
                    </a:lnB>
                    <a:noFill/>
                  </a:tcPr>
                </a:tc>
                <a:extLst>
                  <a:ext uri="{0D108BD9-81ED-4DB2-BD59-A6C34878D82A}">
                    <a16:rowId xmlns:a16="http://schemas.microsoft.com/office/drawing/2014/main" val="409194607"/>
                  </a:ext>
                </a:extLst>
              </a:tr>
              <a:tr h="184150">
                <a:tc>
                  <a:txBody>
                    <a:bodyPr/>
                    <a:lstStyle/>
                    <a:p>
                      <a:pPr algn="r" fontAlgn="b"/>
                      <a:r>
                        <a:rPr lang="en-US" sz="1100" b="0" i="0" u="none" strike="noStrike">
                          <a:solidFill>
                            <a:srgbClr val="000000"/>
                          </a:solidFill>
                          <a:effectLst/>
                          <a:latin typeface="Aptos Narrow" panose="020B0004020202020204" pitchFamily="34" charset="0"/>
                        </a:rPr>
                        <a:t>Capital</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$ 48,000 </a:t>
                      </a: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770197207"/>
                  </a:ext>
                </a:extLst>
              </a:tr>
              <a:tr h="184150">
                <a:tc>
                  <a:txBody>
                    <a:bodyPr/>
                    <a:lstStyle/>
                    <a:p>
                      <a:pPr algn="r" fontAlgn="b"/>
                      <a:r>
                        <a:rPr lang="en-US" sz="1100" b="0" i="0" u="none" strike="noStrike">
                          <a:solidFill>
                            <a:srgbClr val="000000"/>
                          </a:solidFill>
                          <a:effectLst/>
                          <a:latin typeface="Aptos Narrow" panose="020B0004020202020204" pitchFamily="34" charset="0"/>
                        </a:rPr>
                        <a:t>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extLst>
                  <a:ext uri="{0D108BD9-81ED-4DB2-BD59-A6C34878D82A}">
                    <a16:rowId xmlns:a16="http://schemas.microsoft.com/office/drawing/2014/main" val="75019965"/>
                  </a:ext>
                </a:extLst>
              </a:tr>
              <a:tr h="184150">
                <a:tc>
                  <a:txBody>
                    <a:bodyPr/>
                    <a:lstStyle/>
                    <a:p>
                      <a:pPr algn="r" fontAlgn="b"/>
                      <a:r>
                        <a:rPr lang="en-US" sz="1100" b="0" i="0" u="none" strike="noStrike">
                          <a:solidFill>
                            <a:srgbClr val="000000"/>
                          </a:solidFill>
                          <a:effectLst/>
                          <a:latin typeface="Aptos Narrow" panose="020B0004020202020204" pitchFamily="34" charset="0"/>
                        </a:rPr>
                        <a:t>Accum 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$ 6,000 </a:t>
                      </a:r>
                    </a:p>
                  </a:txBody>
                  <a:tcPr marL="6350" marR="6350" marT="6350" marB="0" anchor="b">
                    <a:lnL>
                      <a:noFill/>
                    </a:lnL>
                    <a:lnR>
                      <a:noFill/>
                    </a:lnR>
                    <a:lnT>
                      <a:noFill/>
                    </a:lnT>
                    <a:lnB>
                      <a:noFill/>
                    </a:lnB>
                    <a:noFill/>
                  </a:tcPr>
                </a:tc>
                <a:extLst>
                  <a:ext uri="{0D108BD9-81ED-4DB2-BD59-A6C34878D82A}">
                    <a16:rowId xmlns:a16="http://schemas.microsoft.com/office/drawing/2014/main" val="1541366769"/>
                  </a:ext>
                </a:extLst>
              </a:tr>
              <a:tr h="184150">
                <a:tc>
                  <a:txBody>
                    <a:bodyPr/>
                    <a:lstStyle/>
                    <a:p>
                      <a:pPr algn="r" fontAlgn="b"/>
                      <a:r>
                        <a:rPr lang="en-US" sz="1100" b="0" i="0" u="none" strike="noStrike">
                          <a:solidFill>
                            <a:srgbClr val="000000"/>
                          </a:solidFill>
                          <a:effectLst/>
                          <a:latin typeface="Aptos Narrow" panose="020B0004020202020204" pitchFamily="34" charset="0"/>
                        </a:rPr>
                        <a:t>Net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$ 46,000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$ 42,000 </a:t>
                      </a:r>
                    </a:p>
                  </a:txBody>
                  <a:tcPr marL="6350" marR="6350" marT="6350"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spTree>
    <p:extLst>
      <p:ext uri="{BB962C8B-B14F-4D97-AF65-F5344CB8AC3E}">
        <p14:creationId xmlns:p14="http://schemas.microsoft.com/office/powerpoint/2010/main" val="3701243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Net Position – Book view</a:t>
            </a:r>
            <a:endParaRPr lang="en-US"/>
          </a:p>
        </p:txBody>
      </p:sp>
      <p:graphicFrame>
        <p:nvGraphicFramePr>
          <p:cNvPr id="5" name="Table 4">
            <a:extLst>
              <a:ext uri="{FF2B5EF4-FFF2-40B4-BE49-F238E27FC236}">
                <a16:creationId xmlns:a16="http://schemas.microsoft.com/office/drawing/2014/main" id="{80FB2BB8-7084-75F3-154C-F6821C010238}"/>
              </a:ext>
            </a:extLst>
          </p:cNvPr>
          <p:cNvGraphicFramePr>
            <a:graphicFrameLocks noGrp="1"/>
          </p:cNvGraphicFramePr>
          <p:nvPr>
            <p:extLst>
              <p:ext uri="{D42A27DB-BD31-4B8C-83A1-F6EECF244321}">
                <p14:modId xmlns:p14="http://schemas.microsoft.com/office/powerpoint/2010/main" val="2384818329"/>
              </p:ext>
            </p:extLst>
          </p:nvPr>
        </p:nvGraphicFramePr>
        <p:xfrm>
          <a:off x="10000649" y="2450797"/>
          <a:ext cx="1905802" cy="787400"/>
        </p:xfrm>
        <a:graphic>
          <a:graphicData uri="http://schemas.openxmlformats.org/drawingml/2006/table">
            <a:tbl>
              <a:tblPr/>
              <a:tblGrid>
                <a:gridCol w="1276614">
                  <a:extLst>
                    <a:ext uri="{9D8B030D-6E8A-4147-A177-3AD203B41FA5}">
                      <a16:colId xmlns:a16="http://schemas.microsoft.com/office/drawing/2014/main" val="889926640"/>
                    </a:ext>
                  </a:extLst>
                </a:gridCol>
                <a:gridCol w="629188">
                  <a:extLst>
                    <a:ext uri="{9D8B030D-6E8A-4147-A177-3AD203B41FA5}">
                      <a16:colId xmlns:a16="http://schemas.microsoft.com/office/drawing/2014/main" val="1763082967"/>
                    </a:ext>
                  </a:extLst>
                </a:gridCol>
              </a:tblGrid>
              <a:tr h="234950">
                <a:tc>
                  <a:txBody>
                    <a:bodyPr/>
                    <a:lstStyle/>
                    <a:p>
                      <a:pPr algn="r" fontAlgn="b"/>
                      <a:r>
                        <a:rPr lang="en-US" sz="1400" b="0" i="0" u="sng" strike="noStrike">
                          <a:solidFill>
                            <a:srgbClr val="000000"/>
                          </a:solidFill>
                          <a:effectLst/>
                          <a:latin typeface="Aptos Narrow" panose="020B0004020202020204" pitchFamily="34" charset="0"/>
                        </a:rPr>
                        <a:t>Equipment: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84150">
                <a:tc>
                  <a:txBody>
                    <a:bodyPr/>
                    <a:lstStyle/>
                    <a:p>
                      <a:pPr algn="r" fontAlgn="b"/>
                      <a:r>
                        <a:rPr lang="en-US" sz="1100" b="0" i="0" u="none" strike="noStrike">
                          <a:solidFill>
                            <a:srgbClr val="000000"/>
                          </a:solidFill>
                          <a:effectLst/>
                          <a:latin typeface="Aptos Narrow" panose="020B0004020202020204" pitchFamily="34" charset="0"/>
                        </a:rPr>
                        <a:t>Cost:</a:t>
                      </a:r>
                    </a:p>
                  </a:txBody>
                  <a:tcPr marL="6350" marR="6350" marT="6350"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$48,000 </a:t>
                      </a:r>
                    </a:p>
                  </a:txBody>
                  <a:tcPr marL="6350" marR="6350" marT="6350" marB="0" anchor="b">
                    <a:lnL>
                      <a:noFill/>
                    </a:lnL>
                    <a:lnR>
                      <a:noFill/>
                    </a:lnR>
                    <a:lnT>
                      <a:noFill/>
                    </a:lnT>
                    <a:lnB>
                      <a:noFill/>
                    </a:lnB>
                    <a:noFill/>
                  </a:tcPr>
                </a:tc>
                <a:extLst>
                  <a:ext uri="{0D108BD9-81ED-4DB2-BD59-A6C34878D82A}">
                    <a16:rowId xmlns:a16="http://schemas.microsoft.com/office/drawing/2014/main" val="1130860624"/>
                  </a:ext>
                </a:extLst>
              </a:tr>
              <a:tr h="184150">
                <a:tc>
                  <a:txBody>
                    <a:bodyPr/>
                    <a:lstStyle/>
                    <a:p>
                      <a:pPr algn="r" fontAlgn="b"/>
                      <a:r>
                        <a:rPr lang="en-US" sz="1100" b="0" i="0" u="none" strike="noStrike">
                          <a:solidFill>
                            <a:srgbClr val="000000"/>
                          </a:solidFill>
                          <a:effectLst/>
                          <a:latin typeface="Aptos Narrow" panose="020B0004020202020204" pitchFamily="34" charset="0"/>
                        </a:rPr>
                        <a:t>Life:</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24 months</a:t>
                      </a:r>
                    </a:p>
                  </a:txBody>
                  <a:tcPr marL="6350" marR="6350" marT="6350" marB="0" anchor="b">
                    <a:lnL>
                      <a:noFill/>
                    </a:lnL>
                    <a:lnR>
                      <a:noFill/>
                    </a:lnR>
                    <a:lnT>
                      <a:noFill/>
                    </a:lnT>
                    <a:lnB>
                      <a:noFill/>
                    </a:lnB>
                    <a:noFill/>
                  </a:tcPr>
                </a:tc>
                <a:extLst>
                  <a:ext uri="{0D108BD9-81ED-4DB2-BD59-A6C34878D82A}">
                    <a16:rowId xmlns:a16="http://schemas.microsoft.com/office/drawing/2014/main" val="1906099324"/>
                  </a:ext>
                </a:extLst>
              </a:tr>
              <a:tr h="184150">
                <a:tc>
                  <a:txBody>
                    <a:bodyPr/>
                    <a:lstStyle/>
                    <a:p>
                      <a:pPr algn="r" fontAlgn="b"/>
                      <a:r>
                        <a:rPr lang="en-US" sz="1100" b="0" i="0" u="none" strike="noStrike">
                          <a:solidFill>
                            <a:srgbClr val="000000"/>
                          </a:solidFill>
                          <a:effectLst/>
                          <a:latin typeface="Aptos Narrow" panose="020B0004020202020204" pitchFamily="34" charset="0"/>
                        </a:rPr>
                        <a:t>Month </a:t>
                      </a:r>
                      <a:r>
                        <a:rPr lang="en-US" sz="1100" b="0" i="0" u="none" strike="noStrike" err="1">
                          <a:solidFill>
                            <a:srgbClr val="000000"/>
                          </a:solidFill>
                          <a:effectLst/>
                          <a:latin typeface="Aptos Narrow" panose="020B0004020202020204" pitchFamily="34" charset="0"/>
                        </a:rPr>
                        <a:t>Depr</a:t>
                      </a:r>
                      <a:r>
                        <a:rPr lang="en-US" sz="1100" b="0" i="0" u="none" strike="noStrike">
                          <a:solidFill>
                            <a:srgbClr val="000000"/>
                          </a:solidFill>
                          <a:effectLst/>
                          <a:latin typeface="Aptos Narrow" panose="020B0004020202020204" pitchFamily="34" charset="0"/>
                        </a:rPr>
                        <a: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$2,000 </a:t>
                      </a:r>
                    </a:p>
                  </a:txBody>
                  <a:tcPr marL="6350" marR="6350" marT="6350"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38463F13-4071-682B-46A0-3F3CBFF8385D}"/>
              </a:ext>
            </a:extLst>
          </p:cNvPr>
          <p:cNvGraphicFramePr>
            <a:graphicFrameLocks noGrp="1"/>
          </p:cNvGraphicFramePr>
          <p:nvPr>
            <p:extLst>
              <p:ext uri="{D42A27DB-BD31-4B8C-83A1-F6EECF244321}">
                <p14:modId xmlns:p14="http://schemas.microsoft.com/office/powerpoint/2010/main" val="4016623863"/>
              </p:ext>
            </p:extLst>
          </p:nvPr>
        </p:nvGraphicFramePr>
        <p:xfrm>
          <a:off x="9278218" y="3884641"/>
          <a:ext cx="3350664" cy="1084580"/>
        </p:xfrm>
        <a:graphic>
          <a:graphicData uri="http://schemas.openxmlformats.org/drawingml/2006/table">
            <a:tbl>
              <a:tblPr/>
              <a:tblGrid>
                <a:gridCol w="1383754">
                  <a:extLst>
                    <a:ext uri="{9D8B030D-6E8A-4147-A177-3AD203B41FA5}">
                      <a16:colId xmlns:a16="http://schemas.microsoft.com/office/drawing/2014/main" val="578155826"/>
                    </a:ext>
                  </a:extLst>
                </a:gridCol>
                <a:gridCol w="681994">
                  <a:extLst>
                    <a:ext uri="{9D8B030D-6E8A-4147-A177-3AD203B41FA5}">
                      <a16:colId xmlns:a16="http://schemas.microsoft.com/office/drawing/2014/main" val="1516584859"/>
                    </a:ext>
                  </a:extLst>
                </a:gridCol>
                <a:gridCol w="642458">
                  <a:extLst>
                    <a:ext uri="{9D8B030D-6E8A-4147-A177-3AD203B41FA5}">
                      <a16:colId xmlns:a16="http://schemas.microsoft.com/office/drawing/2014/main" val="4064767143"/>
                    </a:ext>
                  </a:extLst>
                </a:gridCol>
                <a:gridCol w="642458">
                  <a:extLst>
                    <a:ext uri="{9D8B030D-6E8A-4147-A177-3AD203B41FA5}">
                      <a16:colId xmlns:a16="http://schemas.microsoft.com/office/drawing/2014/main" val="885833134"/>
                    </a:ext>
                  </a:extLst>
                </a:gridCol>
              </a:tblGrid>
              <a:tr h="109216">
                <a:tc gridSpan="4">
                  <a:txBody>
                    <a:bodyPr/>
                    <a:lstStyle/>
                    <a:p>
                      <a:pPr algn="ctr" fontAlgn="b"/>
                      <a:r>
                        <a:rPr lang="en-US" sz="1100" b="0" i="0" u="sng" strike="noStrike">
                          <a:solidFill>
                            <a:srgbClr val="000000"/>
                          </a:solidFill>
                          <a:effectLst/>
                          <a:latin typeface="Aptos Narrow" panose="020B0004020202020204" pitchFamily="34" charset="0"/>
                        </a:rPr>
                        <a:t>Depreciation Schedule</a:t>
                      </a:r>
                    </a:p>
                  </a:txBody>
                  <a:tcPr marL="6350" marR="6350" marT="6350"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0921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1</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2</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3</a:t>
                      </a:r>
                    </a:p>
                  </a:txBody>
                  <a:tcPr marL="6350" marR="6350" marT="6350" marB="0" anchor="b">
                    <a:lnL>
                      <a:noFill/>
                    </a:lnL>
                    <a:lnR>
                      <a:noFill/>
                    </a:lnR>
                    <a:lnT>
                      <a:noFill/>
                    </a:lnT>
                    <a:lnB>
                      <a:noFill/>
                    </a:lnB>
                    <a:noFill/>
                  </a:tcPr>
                </a:tc>
                <a:extLst>
                  <a:ext uri="{0D108BD9-81ED-4DB2-BD59-A6C34878D82A}">
                    <a16:rowId xmlns:a16="http://schemas.microsoft.com/office/drawing/2014/main" val="409194607"/>
                  </a:ext>
                </a:extLst>
              </a:tr>
              <a:tr h="184150">
                <a:tc>
                  <a:txBody>
                    <a:bodyPr/>
                    <a:lstStyle/>
                    <a:p>
                      <a:pPr algn="r" fontAlgn="b"/>
                      <a:r>
                        <a:rPr lang="en-US" sz="1100" b="0" i="0" u="none" strike="noStrike">
                          <a:solidFill>
                            <a:srgbClr val="000000"/>
                          </a:solidFill>
                          <a:effectLst/>
                          <a:latin typeface="Aptos Narrow" panose="020B0004020202020204" pitchFamily="34" charset="0"/>
                        </a:rPr>
                        <a:t>Capital</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$ 48,000 </a:t>
                      </a: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770197207"/>
                  </a:ext>
                </a:extLst>
              </a:tr>
              <a:tr h="184150">
                <a:tc>
                  <a:txBody>
                    <a:bodyPr/>
                    <a:lstStyle/>
                    <a:p>
                      <a:pPr algn="r" fontAlgn="b"/>
                      <a:r>
                        <a:rPr lang="en-US" sz="1100" b="0" i="0" u="none" strike="noStrike">
                          <a:solidFill>
                            <a:srgbClr val="000000"/>
                          </a:solidFill>
                          <a:effectLst/>
                          <a:latin typeface="Aptos Narrow" panose="020B0004020202020204" pitchFamily="34" charset="0"/>
                        </a:rPr>
                        <a:t>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extLst>
                  <a:ext uri="{0D108BD9-81ED-4DB2-BD59-A6C34878D82A}">
                    <a16:rowId xmlns:a16="http://schemas.microsoft.com/office/drawing/2014/main" val="75019965"/>
                  </a:ext>
                </a:extLst>
              </a:tr>
              <a:tr h="184150">
                <a:tc>
                  <a:txBody>
                    <a:bodyPr/>
                    <a:lstStyle/>
                    <a:p>
                      <a:pPr algn="r" fontAlgn="b"/>
                      <a:r>
                        <a:rPr lang="en-US" sz="1100" b="0" i="0" u="none" strike="noStrike">
                          <a:solidFill>
                            <a:srgbClr val="000000"/>
                          </a:solidFill>
                          <a:effectLst/>
                          <a:latin typeface="Aptos Narrow" panose="020B0004020202020204" pitchFamily="34" charset="0"/>
                        </a:rPr>
                        <a:t>Accum 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$ 6,000 </a:t>
                      </a:r>
                    </a:p>
                  </a:txBody>
                  <a:tcPr marL="6350" marR="6350" marT="6350" marB="0" anchor="b">
                    <a:lnL>
                      <a:noFill/>
                    </a:lnL>
                    <a:lnR>
                      <a:noFill/>
                    </a:lnR>
                    <a:lnT>
                      <a:noFill/>
                    </a:lnT>
                    <a:lnB>
                      <a:noFill/>
                    </a:lnB>
                    <a:noFill/>
                  </a:tcPr>
                </a:tc>
                <a:extLst>
                  <a:ext uri="{0D108BD9-81ED-4DB2-BD59-A6C34878D82A}">
                    <a16:rowId xmlns:a16="http://schemas.microsoft.com/office/drawing/2014/main" val="1541366769"/>
                  </a:ext>
                </a:extLst>
              </a:tr>
              <a:tr h="184150">
                <a:tc>
                  <a:txBody>
                    <a:bodyPr/>
                    <a:lstStyle/>
                    <a:p>
                      <a:pPr algn="r" fontAlgn="b"/>
                      <a:r>
                        <a:rPr lang="en-US" sz="1100" b="0" i="0" u="none" strike="noStrike">
                          <a:solidFill>
                            <a:srgbClr val="000000"/>
                          </a:solidFill>
                          <a:effectLst/>
                          <a:latin typeface="Aptos Narrow" panose="020B0004020202020204" pitchFamily="34" charset="0"/>
                        </a:rPr>
                        <a:t>Net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$ 46,000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$ 42,000 </a:t>
                      </a:r>
                    </a:p>
                  </a:txBody>
                  <a:tcPr marL="6350" marR="6350" marT="6350"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graphicFrame>
        <p:nvGraphicFramePr>
          <p:cNvPr id="8" name="Table 7">
            <a:extLst>
              <a:ext uri="{FF2B5EF4-FFF2-40B4-BE49-F238E27FC236}">
                <a16:creationId xmlns:a16="http://schemas.microsoft.com/office/drawing/2014/main" id="{8DD99E94-41C0-1514-F17A-A92756D710D6}"/>
              </a:ext>
            </a:extLst>
          </p:cNvPr>
          <p:cNvGraphicFramePr>
            <a:graphicFrameLocks noGrp="1"/>
          </p:cNvGraphicFramePr>
          <p:nvPr>
            <p:extLst>
              <p:ext uri="{D42A27DB-BD31-4B8C-83A1-F6EECF244321}">
                <p14:modId xmlns:p14="http://schemas.microsoft.com/office/powerpoint/2010/main" val="53270908"/>
              </p:ext>
            </p:extLst>
          </p:nvPr>
        </p:nvGraphicFramePr>
        <p:xfrm>
          <a:off x="1876926" y="1530418"/>
          <a:ext cx="7709836" cy="3968321"/>
        </p:xfrm>
        <a:graphic>
          <a:graphicData uri="http://schemas.openxmlformats.org/drawingml/2006/table">
            <a:tbl>
              <a:tblPr/>
              <a:tblGrid>
                <a:gridCol w="688017">
                  <a:extLst>
                    <a:ext uri="{9D8B030D-6E8A-4147-A177-3AD203B41FA5}">
                      <a16:colId xmlns:a16="http://schemas.microsoft.com/office/drawing/2014/main" val="1648189007"/>
                    </a:ext>
                  </a:extLst>
                </a:gridCol>
                <a:gridCol w="1881928">
                  <a:extLst>
                    <a:ext uri="{9D8B030D-6E8A-4147-A177-3AD203B41FA5}">
                      <a16:colId xmlns:a16="http://schemas.microsoft.com/office/drawing/2014/main" val="2273957462"/>
                    </a:ext>
                  </a:extLst>
                </a:gridCol>
                <a:gridCol w="930845">
                  <a:extLst>
                    <a:ext uri="{9D8B030D-6E8A-4147-A177-3AD203B41FA5}">
                      <a16:colId xmlns:a16="http://schemas.microsoft.com/office/drawing/2014/main" val="257041635"/>
                    </a:ext>
                  </a:extLst>
                </a:gridCol>
                <a:gridCol w="1315326">
                  <a:extLst>
                    <a:ext uri="{9D8B030D-6E8A-4147-A177-3AD203B41FA5}">
                      <a16:colId xmlns:a16="http://schemas.microsoft.com/office/drawing/2014/main" val="2647031424"/>
                    </a:ext>
                  </a:extLst>
                </a:gridCol>
                <a:gridCol w="1315326">
                  <a:extLst>
                    <a:ext uri="{9D8B030D-6E8A-4147-A177-3AD203B41FA5}">
                      <a16:colId xmlns:a16="http://schemas.microsoft.com/office/drawing/2014/main" val="416652680"/>
                    </a:ext>
                  </a:extLst>
                </a:gridCol>
                <a:gridCol w="1578394">
                  <a:extLst>
                    <a:ext uri="{9D8B030D-6E8A-4147-A177-3AD203B41FA5}">
                      <a16:colId xmlns:a16="http://schemas.microsoft.com/office/drawing/2014/main" val="3111395956"/>
                    </a:ext>
                  </a:extLst>
                </a:gridCol>
              </a:tblGrid>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1100" b="0" i="0" u="none" strike="noStrike">
                          <a:solidFill>
                            <a:srgbClr val="000000"/>
                          </a:solidFill>
                          <a:effectLst/>
                          <a:latin typeface="Aptos Narrow" panose="020B0004020202020204" pitchFamily="34" charset="0"/>
                        </a:rPr>
                        <a:t>Cost Center CC999999 - Financial Reporting Book</a:t>
                      </a: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1698015674"/>
                  </a:ext>
                </a:extLst>
              </a:tr>
              <a:tr h="166558">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1155147984"/>
                  </a:ext>
                </a:extLst>
              </a:tr>
              <a:tr h="166558">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68870123"/>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619904"/>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1748228"/>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9143006"/>
                  </a:ext>
                </a:extLst>
              </a:tr>
              <a:tr h="166558">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3937667"/>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243578"/>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47893776"/>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84954965"/>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0703515"/>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14,000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13,000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12,000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39,000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6043142"/>
                  </a:ext>
                </a:extLst>
              </a:tr>
              <a:tr h="166558">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272940"/>
                  </a:ext>
                </a:extLst>
              </a:tr>
              <a:tr h="225953">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(7,000)</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556817"/>
                  </a:ext>
                </a:extLst>
              </a:tr>
              <a:tr h="166558">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04394283"/>
                  </a:ext>
                </a:extLst>
              </a:tr>
              <a:tr h="166558">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29211212"/>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52705587"/>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50903234"/>
                  </a:ext>
                </a:extLst>
              </a:tr>
              <a:tr h="225953">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43,000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9347126"/>
                  </a:ext>
                </a:extLst>
              </a:tr>
            </a:tbl>
          </a:graphicData>
        </a:graphic>
      </p:graphicFrame>
    </p:spTree>
    <p:extLst>
      <p:ext uri="{BB962C8B-B14F-4D97-AF65-F5344CB8AC3E}">
        <p14:creationId xmlns:p14="http://schemas.microsoft.com/office/powerpoint/2010/main" val="2162303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Net Position – Book view</a:t>
            </a:r>
            <a:endParaRPr lang="en-US"/>
          </a:p>
        </p:txBody>
      </p:sp>
      <p:graphicFrame>
        <p:nvGraphicFramePr>
          <p:cNvPr id="5" name="Table 4">
            <a:extLst>
              <a:ext uri="{FF2B5EF4-FFF2-40B4-BE49-F238E27FC236}">
                <a16:creationId xmlns:a16="http://schemas.microsoft.com/office/drawing/2014/main" id="{80FB2BB8-7084-75F3-154C-F6821C010238}"/>
              </a:ext>
            </a:extLst>
          </p:cNvPr>
          <p:cNvGraphicFramePr>
            <a:graphicFrameLocks noGrp="1"/>
          </p:cNvGraphicFramePr>
          <p:nvPr>
            <p:extLst>
              <p:ext uri="{D42A27DB-BD31-4B8C-83A1-F6EECF244321}">
                <p14:modId xmlns:p14="http://schemas.microsoft.com/office/powerpoint/2010/main" val="1016619117"/>
              </p:ext>
            </p:extLst>
          </p:nvPr>
        </p:nvGraphicFramePr>
        <p:xfrm>
          <a:off x="7170821" y="5421231"/>
          <a:ext cx="1905802" cy="787400"/>
        </p:xfrm>
        <a:graphic>
          <a:graphicData uri="http://schemas.openxmlformats.org/drawingml/2006/table">
            <a:tbl>
              <a:tblPr/>
              <a:tblGrid>
                <a:gridCol w="1276614">
                  <a:extLst>
                    <a:ext uri="{9D8B030D-6E8A-4147-A177-3AD203B41FA5}">
                      <a16:colId xmlns:a16="http://schemas.microsoft.com/office/drawing/2014/main" val="889926640"/>
                    </a:ext>
                  </a:extLst>
                </a:gridCol>
                <a:gridCol w="629188">
                  <a:extLst>
                    <a:ext uri="{9D8B030D-6E8A-4147-A177-3AD203B41FA5}">
                      <a16:colId xmlns:a16="http://schemas.microsoft.com/office/drawing/2014/main" val="1763082967"/>
                    </a:ext>
                  </a:extLst>
                </a:gridCol>
              </a:tblGrid>
              <a:tr h="234950">
                <a:tc>
                  <a:txBody>
                    <a:bodyPr/>
                    <a:lstStyle/>
                    <a:p>
                      <a:pPr algn="r" fontAlgn="b"/>
                      <a:r>
                        <a:rPr lang="en-US" sz="1400" b="0" i="0" u="sng" strike="noStrike">
                          <a:solidFill>
                            <a:srgbClr val="000000"/>
                          </a:solidFill>
                          <a:effectLst/>
                          <a:latin typeface="Aptos Narrow" panose="020B0004020202020204" pitchFamily="34" charset="0"/>
                        </a:rPr>
                        <a:t>Equipment: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84150">
                <a:tc>
                  <a:txBody>
                    <a:bodyPr/>
                    <a:lstStyle/>
                    <a:p>
                      <a:pPr algn="r" fontAlgn="b"/>
                      <a:r>
                        <a:rPr lang="en-US" sz="1100" b="0" i="0" u="none" strike="noStrike">
                          <a:solidFill>
                            <a:srgbClr val="000000"/>
                          </a:solidFill>
                          <a:effectLst/>
                          <a:latin typeface="Aptos Narrow" panose="020B0004020202020204" pitchFamily="34" charset="0"/>
                        </a:rPr>
                        <a:t>Cost:</a:t>
                      </a:r>
                    </a:p>
                  </a:txBody>
                  <a:tcPr marL="6350" marR="6350" marT="6350"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$48,000 </a:t>
                      </a:r>
                    </a:p>
                  </a:txBody>
                  <a:tcPr marL="6350" marR="6350" marT="6350" marB="0" anchor="b">
                    <a:lnL>
                      <a:noFill/>
                    </a:lnL>
                    <a:lnR>
                      <a:noFill/>
                    </a:lnR>
                    <a:lnT>
                      <a:noFill/>
                    </a:lnT>
                    <a:lnB>
                      <a:noFill/>
                    </a:lnB>
                    <a:noFill/>
                  </a:tcPr>
                </a:tc>
                <a:extLst>
                  <a:ext uri="{0D108BD9-81ED-4DB2-BD59-A6C34878D82A}">
                    <a16:rowId xmlns:a16="http://schemas.microsoft.com/office/drawing/2014/main" val="1130860624"/>
                  </a:ext>
                </a:extLst>
              </a:tr>
              <a:tr h="184150">
                <a:tc>
                  <a:txBody>
                    <a:bodyPr/>
                    <a:lstStyle/>
                    <a:p>
                      <a:pPr algn="r" fontAlgn="b"/>
                      <a:r>
                        <a:rPr lang="en-US" sz="1100" b="0" i="0" u="none" strike="noStrike">
                          <a:solidFill>
                            <a:srgbClr val="000000"/>
                          </a:solidFill>
                          <a:effectLst/>
                          <a:latin typeface="Aptos Narrow" panose="020B0004020202020204" pitchFamily="34" charset="0"/>
                        </a:rPr>
                        <a:t>Life:</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24 months</a:t>
                      </a:r>
                    </a:p>
                  </a:txBody>
                  <a:tcPr marL="6350" marR="6350" marT="6350" marB="0" anchor="b">
                    <a:lnL>
                      <a:noFill/>
                    </a:lnL>
                    <a:lnR>
                      <a:noFill/>
                    </a:lnR>
                    <a:lnT>
                      <a:noFill/>
                    </a:lnT>
                    <a:lnB>
                      <a:noFill/>
                    </a:lnB>
                    <a:noFill/>
                  </a:tcPr>
                </a:tc>
                <a:extLst>
                  <a:ext uri="{0D108BD9-81ED-4DB2-BD59-A6C34878D82A}">
                    <a16:rowId xmlns:a16="http://schemas.microsoft.com/office/drawing/2014/main" val="1906099324"/>
                  </a:ext>
                </a:extLst>
              </a:tr>
              <a:tr h="184150">
                <a:tc>
                  <a:txBody>
                    <a:bodyPr/>
                    <a:lstStyle/>
                    <a:p>
                      <a:pPr algn="r" fontAlgn="b"/>
                      <a:r>
                        <a:rPr lang="en-US" sz="1100" b="0" i="0" u="none" strike="noStrike">
                          <a:solidFill>
                            <a:srgbClr val="000000"/>
                          </a:solidFill>
                          <a:effectLst/>
                          <a:latin typeface="Aptos Narrow" panose="020B0004020202020204" pitchFamily="34" charset="0"/>
                        </a:rPr>
                        <a:t>Month </a:t>
                      </a:r>
                      <a:r>
                        <a:rPr lang="en-US" sz="1100" b="0" i="0" u="none" strike="noStrike" err="1">
                          <a:solidFill>
                            <a:srgbClr val="000000"/>
                          </a:solidFill>
                          <a:effectLst/>
                          <a:latin typeface="Aptos Narrow" panose="020B0004020202020204" pitchFamily="34" charset="0"/>
                        </a:rPr>
                        <a:t>Depr</a:t>
                      </a:r>
                      <a:r>
                        <a:rPr lang="en-US" sz="1100" b="0" i="0" u="none" strike="noStrike">
                          <a:solidFill>
                            <a:srgbClr val="000000"/>
                          </a:solidFill>
                          <a:effectLst/>
                          <a:latin typeface="Aptos Narrow" panose="020B0004020202020204" pitchFamily="34" charset="0"/>
                        </a:rPr>
                        <a: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$2,000 </a:t>
                      </a:r>
                    </a:p>
                  </a:txBody>
                  <a:tcPr marL="6350" marR="6350" marT="6350"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38463F13-4071-682B-46A0-3F3CBFF8385D}"/>
              </a:ext>
            </a:extLst>
          </p:cNvPr>
          <p:cNvGraphicFramePr>
            <a:graphicFrameLocks noGrp="1"/>
          </p:cNvGraphicFramePr>
          <p:nvPr>
            <p:extLst>
              <p:ext uri="{D42A27DB-BD31-4B8C-83A1-F6EECF244321}">
                <p14:modId xmlns:p14="http://schemas.microsoft.com/office/powerpoint/2010/main" val="2888058755"/>
              </p:ext>
            </p:extLst>
          </p:nvPr>
        </p:nvGraphicFramePr>
        <p:xfrm>
          <a:off x="9076623" y="5388290"/>
          <a:ext cx="3350664" cy="1084580"/>
        </p:xfrm>
        <a:graphic>
          <a:graphicData uri="http://schemas.openxmlformats.org/drawingml/2006/table">
            <a:tbl>
              <a:tblPr/>
              <a:tblGrid>
                <a:gridCol w="1383754">
                  <a:extLst>
                    <a:ext uri="{9D8B030D-6E8A-4147-A177-3AD203B41FA5}">
                      <a16:colId xmlns:a16="http://schemas.microsoft.com/office/drawing/2014/main" val="578155826"/>
                    </a:ext>
                  </a:extLst>
                </a:gridCol>
                <a:gridCol w="681994">
                  <a:extLst>
                    <a:ext uri="{9D8B030D-6E8A-4147-A177-3AD203B41FA5}">
                      <a16:colId xmlns:a16="http://schemas.microsoft.com/office/drawing/2014/main" val="1516584859"/>
                    </a:ext>
                  </a:extLst>
                </a:gridCol>
                <a:gridCol w="642458">
                  <a:extLst>
                    <a:ext uri="{9D8B030D-6E8A-4147-A177-3AD203B41FA5}">
                      <a16:colId xmlns:a16="http://schemas.microsoft.com/office/drawing/2014/main" val="4064767143"/>
                    </a:ext>
                  </a:extLst>
                </a:gridCol>
                <a:gridCol w="642458">
                  <a:extLst>
                    <a:ext uri="{9D8B030D-6E8A-4147-A177-3AD203B41FA5}">
                      <a16:colId xmlns:a16="http://schemas.microsoft.com/office/drawing/2014/main" val="885833134"/>
                    </a:ext>
                  </a:extLst>
                </a:gridCol>
              </a:tblGrid>
              <a:tr h="109216">
                <a:tc gridSpan="4">
                  <a:txBody>
                    <a:bodyPr/>
                    <a:lstStyle/>
                    <a:p>
                      <a:pPr algn="ctr" fontAlgn="b"/>
                      <a:r>
                        <a:rPr lang="en-US" sz="1100" b="0" i="0" u="sng" strike="noStrike">
                          <a:solidFill>
                            <a:srgbClr val="000000"/>
                          </a:solidFill>
                          <a:effectLst/>
                          <a:latin typeface="Aptos Narrow" panose="020B0004020202020204" pitchFamily="34" charset="0"/>
                        </a:rPr>
                        <a:t>Depreciation Schedule</a:t>
                      </a:r>
                    </a:p>
                  </a:txBody>
                  <a:tcPr marL="6350" marR="6350" marT="6350"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0921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1</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2</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3</a:t>
                      </a:r>
                    </a:p>
                  </a:txBody>
                  <a:tcPr marL="6350" marR="6350" marT="6350" marB="0" anchor="b">
                    <a:lnL>
                      <a:noFill/>
                    </a:lnL>
                    <a:lnR>
                      <a:noFill/>
                    </a:lnR>
                    <a:lnT>
                      <a:noFill/>
                    </a:lnT>
                    <a:lnB>
                      <a:noFill/>
                    </a:lnB>
                    <a:noFill/>
                  </a:tcPr>
                </a:tc>
                <a:extLst>
                  <a:ext uri="{0D108BD9-81ED-4DB2-BD59-A6C34878D82A}">
                    <a16:rowId xmlns:a16="http://schemas.microsoft.com/office/drawing/2014/main" val="409194607"/>
                  </a:ext>
                </a:extLst>
              </a:tr>
              <a:tr h="184150">
                <a:tc>
                  <a:txBody>
                    <a:bodyPr/>
                    <a:lstStyle/>
                    <a:p>
                      <a:pPr algn="r" fontAlgn="b"/>
                      <a:r>
                        <a:rPr lang="en-US" sz="1100" b="0" i="0" u="none" strike="noStrike">
                          <a:solidFill>
                            <a:srgbClr val="000000"/>
                          </a:solidFill>
                          <a:effectLst/>
                          <a:latin typeface="Aptos Narrow" panose="020B0004020202020204" pitchFamily="34" charset="0"/>
                        </a:rPr>
                        <a:t>Capital</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$ 48,000 </a:t>
                      </a: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770197207"/>
                  </a:ext>
                </a:extLst>
              </a:tr>
              <a:tr h="184150">
                <a:tc>
                  <a:txBody>
                    <a:bodyPr/>
                    <a:lstStyle/>
                    <a:p>
                      <a:pPr algn="r" fontAlgn="b"/>
                      <a:r>
                        <a:rPr lang="en-US" sz="1100" b="0" i="0" u="none" strike="noStrike">
                          <a:solidFill>
                            <a:srgbClr val="000000"/>
                          </a:solidFill>
                          <a:effectLst/>
                          <a:latin typeface="Aptos Narrow" panose="020B0004020202020204" pitchFamily="34" charset="0"/>
                        </a:rPr>
                        <a:t>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extLst>
                  <a:ext uri="{0D108BD9-81ED-4DB2-BD59-A6C34878D82A}">
                    <a16:rowId xmlns:a16="http://schemas.microsoft.com/office/drawing/2014/main" val="75019965"/>
                  </a:ext>
                </a:extLst>
              </a:tr>
              <a:tr h="184150">
                <a:tc>
                  <a:txBody>
                    <a:bodyPr/>
                    <a:lstStyle/>
                    <a:p>
                      <a:pPr algn="r" fontAlgn="b"/>
                      <a:r>
                        <a:rPr lang="en-US" sz="1100" b="0" i="0" u="none" strike="noStrike">
                          <a:solidFill>
                            <a:srgbClr val="000000"/>
                          </a:solidFill>
                          <a:effectLst/>
                          <a:latin typeface="Aptos Narrow" panose="020B0004020202020204" pitchFamily="34" charset="0"/>
                        </a:rPr>
                        <a:t>Accum 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$ 6,000 </a:t>
                      </a:r>
                    </a:p>
                  </a:txBody>
                  <a:tcPr marL="6350" marR="6350" marT="6350" marB="0" anchor="b">
                    <a:lnL>
                      <a:noFill/>
                    </a:lnL>
                    <a:lnR>
                      <a:noFill/>
                    </a:lnR>
                    <a:lnT>
                      <a:noFill/>
                    </a:lnT>
                    <a:lnB>
                      <a:noFill/>
                    </a:lnB>
                    <a:noFill/>
                  </a:tcPr>
                </a:tc>
                <a:extLst>
                  <a:ext uri="{0D108BD9-81ED-4DB2-BD59-A6C34878D82A}">
                    <a16:rowId xmlns:a16="http://schemas.microsoft.com/office/drawing/2014/main" val="1541366769"/>
                  </a:ext>
                </a:extLst>
              </a:tr>
              <a:tr h="184150">
                <a:tc>
                  <a:txBody>
                    <a:bodyPr/>
                    <a:lstStyle/>
                    <a:p>
                      <a:pPr algn="r" fontAlgn="b"/>
                      <a:r>
                        <a:rPr lang="en-US" sz="1100" b="0" i="0" u="none" strike="noStrike">
                          <a:solidFill>
                            <a:srgbClr val="000000"/>
                          </a:solidFill>
                          <a:effectLst/>
                          <a:latin typeface="Aptos Narrow" panose="020B0004020202020204" pitchFamily="34" charset="0"/>
                        </a:rPr>
                        <a:t>Net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$ 46,000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$ 42,000 </a:t>
                      </a:r>
                    </a:p>
                  </a:txBody>
                  <a:tcPr marL="6350" marR="6350" marT="6350"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graphicFrame>
        <p:nvGraphicFramePr>
          <p:cNvPr id="8" name="Table 7">
            <a:extLst>
              <a:ext uri="{FF2B5EF4-FFF2-40B4-BE49-F238E27FC236}">
                <a16:creationId xmlns:a16="http://schemas.microsoft.com/office/drawing/2014/main" id="{8DD99E94-41C0-1514-F17A-A92756D710D6}"/>
              </a:ext>
            </a:extLst>
          </p:cNvPr>
          <p:cNvGraphicFramePr>
            <a:graphicFrameLocks noGrp="1"/>
          </p:cNvGraphicFramePr>
          <p:nvPr>
            <p:extLst>
              <p:ext uri="{D42A27DB-BD31-4B8C-83A1-F6EECF244321}">
                <p14:modId xmlns:p14="http://schemas.microsoft.com/office/powerpoint/2010/main" val="1575239195"/>
              </p:ext>
            </p:extLst>
          </p:nvPr>
        </p:nvGraphicFramePr>
        <p:xfrm>
          <a:off x="390357" y="3628824"/>
          <a:ext cx="5909912" cy="3580632"/>
        </p:xfrm>
        <a:graphic>
          <a:graphicData uri="http://schemas.openxmlformats.org/drawingml/2006/table">
            <a:tbl>
              <a:tblPr/>
              <a:tblGrid>
                <a:gridCol w="527394">
                  <a:extLst>
                    <a:ext uri="{9D8B030D-6E8A-4147-A177-3AD203B41FA5}">
                      <a16:colId xmlns:a16="http://schemas.microsoft.com/office/drawing/2014/main" val="1648189007"/>
                    </a:ext>
                  </a:extLst>
                </a:gridCol>
                <a:gridCol w="1442577">
                  <a:extLst>
                    <a:ext uri="{9D8B030D-6E8A-4147-A177-3AD203B41FA5}">
                      <a16:colId xmlns:a16="http://schemas.microsoft.com/office/drawing/2014/main" val="2273957462"/>
                    </a:ext>
                  </a:extLst>
                </a:gridCol>
                <a:gridCol w="713532">
                  <a:extLst>
                    <a:ext uri="{9D8B030D-6E8A-4147-A177-3AD203B41FA5}">
                      <a16:colId xmlns:a16="http://schemas.microsoft.com/office/drawing/2014/main" val="257041635"/>
                    </a:ext>
                  </a:extLst>
                </a:gridCol>
                <a:gridCol w="1008252">
                  <a:extLst>
                    <a:ext uri="{9D8B030D-6E8A-4147-A177-3AD203B41FA5}">
                      <a16:colId xmlns:a16="http://schemas.microsoft.com/office/drawing/2014/main" val="2647031424"/>
                    </a:ext>
                  </a:extLst>
                </a:gridCol>
                <a:gridCol w="1008252">
                  <a:extLst>
                    <a:ext uri="{9D8B030D-6E8A-4147-A177-3AD203B41FA5}">
                      <a16:colId xmlns:a16="http://schemas.microsoft.com/office/drawing/2014/main" val="416652680"/>
                    </a:ext>
                  </a:extLst>
                </a:gridCol>
                <a:gridCol w="1209905">
                  <a:extLst>
                    <a:ext uri="{9D8B030D-6E8A-4147-A177-3AD203B41FA5}">
                      <a16:colId xmlns:a16="http://schemas.microsoft.com/office/drawing/2014/main" val="3111395956"/>
                    </a:ext>
                  </a:extLst>
                </a:gridCol>
              </a:tblGrid>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4">
                  <a:txBody>
                    <a:bodyPr/>
                    <a:lstStyle/>
                    <a:p>
                      <a:pPr algn="l" fontAlgn="b"/>
                      <a:r>
                        <a:rPr lang="en-US" sz="1100" b="0" i="0" u="none" strike="noStrike">
                          <a:solidFill>
                            <a:srgbClr val="000000"/>
                          </a:solidFill>
                          <a:effectLst/>
                          <a:latin typeface="Aptos Narrow" panose="020B0004020202020204" pitchFamily="34" charset="0"/>
                        </a:rPr>
                        <a:t>Cost Center CC999999 - Financial Reporting Book</a:t>
                      </a:r>
                    </a:p>
                    <a:p>
                      <a:pPr algn="l" fontAlgn="b"/>
                      <a:r>
                        <a:rPr lang="en-US" sz="1100" b="0" i="0" u="none" strike="noStrike">
                          <a:solidFill>
                            <a:srgbClr val="000000"/>
                          </a:solidFill>
                          <a:effectLst/>
                          <a:latin typeface="Aptos Narrow" panose="020B0004020202020204" pitchFamily="34" charset="0"/>
                        </a:rPr>
                        <a:t> </a:t>
                      </a:r>
                    </a:p>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1698015674"/>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68870123"/>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619904"/>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1748228"/>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9143006"/>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3937667"/>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243578"/>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47893776"/>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84954965"/>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0703515"/>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14,000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13,000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12,000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39,000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6043142"/>
                  </a:ext>
                </a:extLst>
              </a:tr>
              <a:tr h="140326">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272940"/>
                  </a:ext>
                </a:extLst>
              </a:tr>
              <a:tr h="184535">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(7,000)</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556817"/>
                  </a:ext>
                </a:extLst>
              </a:tr>
              <a:tr h="140326">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04394283"/>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29211212"/>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52705587"/>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50903234"/>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43,000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9347126"/>
                  </a:ext>
                </a:extLst>
              </a:tr>
            </a:tbl>
          </a:graphicData>
        </a:graphic>
      </p:graphicFrame>
      <p:graphicFrame>
        <p:nvGraphicFramePr>
          <p:cNvPr id="2" name="Table 1">
            <a:extLst>
              <a:ext uri="{FF2B5EF4-FFF2-40B4-BE49-F238E27FC236}">
                <a16:creationId xmlns:a16="http://schemas.microsoft.com/office/drawing/2014/main" id="{06B3788D-4F1D-2F16-CC69-E5B2363F4EA9}"/>
              </a:ext>
            </a:extLst>
          </p:cNvPr>
          <p:cNvGraphicFramePr>
            <a:graphicFrameLocks noGrp="1"/>
          </p:cNvGraphicFramePr>
          <p:nvPr>
            <p:extLst>
              <p:ext uri="{D42A27DB-BD31-4B8C-83A1-F6EECF244321}">
                <p14:modId xmlns:p14="http://schemas.microsoft.com/office/powerpoint/2010/main" val="3718179686"/>
              </p:ext>
            </p:extLst>
          </p:nvPr>
        </p:nvGraphicFramePr>
        <p:xfrm>
          <a:off x="6502400" y="874623"/>
          <a:ext cx="6285297" cy="3334847"/>
        </p:xfrm>
        <a:graphic>
          <a:graphicData uri="http://schemas.openxmlformats.org/drawingml/2006/table">
            <a:tbl>
              <a:tblPr/>
              <a:tblGrid>
                <a:gridCol w="654501">
                  <a:extLst>
                    <a:ext uri="{9D8B030D-6E8A-4147-A177-3AD203B41FA5}">
                      <a16:colId xmlns:a16="http://schemas.microsoft.com/office/drawing/2014/main" val="2062104387"/>
                    </a:ext>
                  </a:extLst>
                </a:gridCol>
                <a:gridCol w="1509117">
                  <a:extLst>
                    <a:ext uri="{9D8B030D-6E8A-4147-A177-3AD203B41FA5}">
                      <a16:colId xmlns:a16="http://schemas.microsoft.com/office/drawing/2014/main" val="4060195737"/>
                    </a:ext>
                  </a:extLst>
                </a:gridCol>
                <a:gridCol w="746445">
                  <a:extLst>
                    <a:ext uri="{9D8B030D-6E8A-4147-A177-3AD203B41FA5}">
                      <a16:colId xmlns:a16="http://schemas.microsoft.com/office/drawing/2014/main" val="1724027991"/>
                    </a:ext>
                  </a:extLst>
                </a:gridCol>
                <a:gridCol w="1054761">
                  <a:extLst>
                    <a:ext uri="{9D8B030D-6E8A-4147-A177-3AD203B41FA5}">
                      <a16:colId xmlns:a16="http://schemas.microsoft.com/office/drawing/2014/main" val="1172428523"/>
                    </a:ext>
                  </a:extLst>
                </a:gridCol>
                <a:gridCol w="1054761">
                  <a:extLst>
                    <a:ext uri="{9D8B030D-6E8A-4147-A177-3AD203B41FA5}">
                      <a16:colId xmlns:a16="http://schemas.microsoft.com/office/drawing/2014/main" val="1032568381"/>
                    </a:ext>
                  </a:extLst>
                </a:gridCol>
                <a:gridCol w="1265712">
                  <a:extLst>
                    <a:ext uri="{9D8B030D-6E8A-4147-A177-3AD203B41FA5}">
                      <a16:colId xmlns:a16="http://schemas.microsoft.com/office/drawing/2014/main" val="2966872689"/>
                    </a:ext>
                  </a:extLst>
                </a:gridCol>
              </a:tblGrid>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1100" b="0" i="0" u="none" strike="noStrike">
                          <a:solidFill>
                            <a:srgbClr val="000000"/>
                          </a:solidFill>
                          <a:effectLst/>
                          <a:latin typeface="Aptos Narrow" panose="020B0004020202020204" pitchFamily="34" charset="0"/>
                        </a:rPr>
                        <a:t>Cost Center CC999999 - Common Book</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875725975"/>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3458817067"/>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1983042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10656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647790"/>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233440"/>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18983821"/>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4822929"/>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1315457"/>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343557"/>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079352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81,000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6273727"/>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9758594"/>
                  </a:ext>
                </a:extLst>
              </a:tr>
              <a:tr h="177598">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2134851"/>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1291595"/>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93702590"/>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2370861"/>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95611079"/>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792559"/>
                  </a:ext>
                </a:extLst>
              </a:tr>
            </a:tbl>
          </a:graphicData>
        </a:graphic>
      </p:graphicFrame>
      <p:sp>
        <p:nvSpPr>
          <p:cNvPr id="9" name="Speech Bubble: Rectangle 8">
            <a:extLst>
              <a:ext uri="{FF2B5EF4-FFF2-40B4-BE49-F238E27FC236}">
                <a16:creationId xmlns:a16="http://schemas.microsoft.com/office/drawing/2014/main" id="{60660314-D111-EC9F-F6E6-95389344C790}"/>
              </a:ext>
            </a:extLst>
          </p:cNvPr>
          <p:cNvSpPr/>
          <p:nvPr/>
        </p:nvSpPr>
        <p:spPr>
          <a:xfrm>
            <a:off x="5906170" y="6014467"/>
            <a:ext cx="1678537" cy="937873"/>
          </a:xfrm>
          <a:prstGeom prst="wedgeRectCallout">
            <a:avLst>
              <a:gd name="adj1" fmla="val -120228"/>
              <a:gd name="adj2" fmla="val 69746"/>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Later we’ll discuss the nature/classification of this net position</a:t>
            </a:r>
          </a:p>
          <a:p>
            <a:pPr algn="ctr"/>
            <a:r>
              <a:rPr lang="en-US" sz="1200">
                <a:solidFill>
                  <a:schemeClr val="tx1"/>
                </a:solidFill>
              </a:rPr>
              <a:t>(fund 400 series)</a:t>
            </a:r>
          </a:p>
        </p:txBody>
      </p:sp>
    </p:spTree>
    <p:extLst>
      <p:ext uri="{BB962C8B-B14F-4D97-AF65-F5344CB8AC3E}">
        <p14:creationId xmlns:p14="http://schemas.microsoft.com/office/powerpoint/2010/main" val="607832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Books and Book Codes: Takeaways</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r>
              <a:rPr lang="en-US"/>
              <a:t>Reflect different reporting perspectives</a:t>
            </a:r>
          </a:p>
          <a:p>
            <a:r>
              <a:rPr lang="en-US"/>
              <a:t>Book views will change the net position results</a:t>
            </a:r>
          </a:p>
          <a:p>
            <a:pPr lvl="1"/>
            <a:r>
              <a:rPr lang="en-US"/>
              <a:t>Common book primarily reflects all costs as decrease in net position</a:t>
            </a:r>
          </a:p>
          <a:p>
            <a:pPr lvl="1"/>
            <a:r>
              <a:rPr lang="en-US"/>
              <a:t>Financial Reporting book (and others) better align the recognition of expense with the earning of revenue (matching principle)</a:t>
            </a:r>
          </a:p>
          <a:p>
            <a:r>
              <a:rPr lang="en-US"/>
              <a:t>These views differ in how they align with budget</a:t>
            </a:r>
          </a:p>
          <a:p>
            <a:pPr lvl="1"/>
            <a:r>
              <a:rPr lang="en-US"/>
              <a:t>budget currently is more aligned with the common book, especially regarding grant funds</a:t>
            </a:r>
          </a:p>
        </p:txBody>
      </p:sp>
    </p:spTree>
    <p:extLst>
      <p:ext uri="{BB962C8B-B14F-4D97-AF65-F5344CB8AC3E}">
        <p14:creationId xmlns:p14="http://schemas.microsoft.com/office/powerpoint/2010/main" val="1031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Examples Review</a:t>
            </a:r>
          </a:p>
        </p:txBody>
      </p:sp>
    </p:spTree>
    <p:extLst>
      <p:ext uri="{BB962C8B-B14F-4D97-AF65-F5344CB8AC3E}">
        <p14:creationId xmlns:p14="http://schemas.microsoft.com/office/powerpoint/2010/main" val="259688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D4AD27-4EBB-53AA-D1EB-7CADCF771CF5}"/>
              </a:ext>
            </a:extLst>
          </p:cNvPr>
          <p:cNvSpPr>
            <a:spLocks noGrp="1"/>
          </p:cNvSpPr>
          <p:nvPr>
            <p:ph type="body" sz="quarter" idx="10"/>
          </p:nvPr>
        </p:nvSpPr>
        <p:spPr>
          <a:xfrm>
            <a:off x="955388" y="2743200"/>
            <a:ext cx="9916160" cy="2257137"/>
          </a:xfrm>
        </p:spPr>
        <p:txBody>
          <a:bodyPr>
            <a:normAutofit/>
          </a:bodyPr>
          <a:lstStyle/>
          <a:p>
            <a:r>
              <a:rPr lang="en-US" sz="5400"/>
              <a:t>Workday </a:t>
            </a:r>
          </a:p>
          <a:p>
            <a:r>
              <a:rPr lang="en-US" sz="5400"/>
              <a:t>– Live Demo</a:t>
            </a:r>
          </a:p>
        </p:txBody>
      </p:sp>
    </p:spTree>
    <p:extLst>
      <p:ext uri="{BB962C8B-B14F-4D97-AF65-F5344CB8AC3E}">
        <p14:creationId xmlns:p14="http://schemas.microsoft.com/office/powerpoint/2010/main" val="4203879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Recap the </a:t>
            </a:r>
            <a:r>
              <a:rPr lang="en-US" sz="5400"/>
              <a:t>Basics – </a:t>
            </a:r>
            <a:br>
              <a:rPr lang="en-US" sz="5400"/>
            </a:br>
            <a:r>
              <a:rPr lang="en-US" sz="5400" b="1"/>
              <a:t>How to interpret your data</a:t>
            </a:r>
          </a:p>
        </p:txBody>
      </p:sp>
    </p:spTree>
    <p:extLst>
      <p:ext uri="{BB962C8B-B14F-4D97-AF65-F5344CB8AC3E}">
        <p14:creationId xmlns:p14="http://schemas.microsoft.com/office/powerpoint/2010/main" val="4149375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Fund (Net Position Classifications) and Resource</a:t>
            </a:r>
            <a:endParaRPr lang="en-US" sz="4000"/>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695726" y="1280160"/>
            <a:ext cx="11656832" cy="5237514"/>
          </a:xfrm>
        </p:spPr>
        <p:txBody>
          <a:bodyPr/>
          <a:lstStyle/>
          <a:p>
            <a:r>
              <a:rPr lang="en-US" sz="2800"/>
              <a:t>Net Investment in Capital Assets </a:t>
            </a:r>
            <a:r>
              <a:rPr lang="en-US" sz="2400"/>
              <a:t>(400 series)</a:t>
            </a:r>
          </a:p>
          <a:p>
            <a:pPr lvl="2"/>
            <a:endParaRPr lang="en-US" sz="2160"/>
          </a:p>
          <a:p>
            <a:r>
              <a:rPr lang="en-US" sz="2800"/>
              <a:t>Restricted</a:t>
            </a:r>
          </a:p>
          <a:p>
            <a:pPr lvl="1"/>
            <a:r>
              <a:rPr lang="en-US" sz="2400"/>
              <a:t>Non-Expendable </a:t>
            </a:r>
            <a:r>
              <a:rPr lang="en-US" sz="2000"/>
              <a:t>(endowment principal, aka FAS 99-XXXX budgets)</a:t>
            </a:r>
            <a:endParaRPr lang="en-US" sz="2400"/>
          </a:p>
          <a:p>
            <a:pPr lvl="1"/>
            <a:r>
              <a:rPr lang="en-US" sz="2400"/>
              <a:t>Expendable </a:t>
            </a:r>
            <a:r>
              <a:rPr lang="en-US" sz="2000"/>
              <a:t>(gifts, grants, etc.)</a:t>
            </a:r>
          </a:p>
          <a:p>
            <a:pPr lvl="2"/>
            <a:endParaRPr lang="en-US" sz="2160"/>
          </a:p>
          <a:p>
            <a:r>
              <a:rPr lang="en-US" sz="2800"/>
              <a:t>Unrestricted </a:t>
            </a:r>
            <a:r>
              <a:rPr lang="en-US" sz="1800"/>
              <a:t>(ICR, general funds, auxiliary other, etc.)</a:t>
            </a:r>
            <a:endParaRPr lang="en-US" sz="2800"/>
          </a:p>
        </p:txBody>
      </p:sp>
    </p:spTree>
    <p:extLst>
      <p:ext uri="{BB962C8B-B14F-4D97-AF65-F5344CB8AC3E}">
        <p14:creationId xmlns:p14="http://schemas.microsoft.com/office/powerpoint/2010/main" val="1147566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Fund (Net Position Classifications) and Resource</a:t>
            </a:r>
            <a:endParaRPr lang="en-US"/>
          </a:p>
        </p:txBody>
      </p:sp>
      <p:pic>
        <p:nvPicPr>
          <p:cNvPr id="13" name="Picture 12">
            <a:extLst>
              <a:ext uri="{FF2B5EF4-FFF2-40B4-BE49-F238E27FC236}">
                <a16:creationId xmlns:a16="http://schemas.microsoft.com/office/drawing/2014/main" id="{4A31D04A-37F9-EE91-5A67-613076C93118}"/>
              </a:ext>
            </a:extLst>
          </p:cNvPr>
          <p:cNvPicPr>
            <a:picLocks noChangeAspect="1"/>
          </p:cNvPicPr>
          <p:nvPr/>
        </p:nvPicPr>
        <p:blipFill>
          <a:blip r:embed="rId3"/>
          <a:stretch>
            <a:fillRect/>
          </a:stretch>
        </p:blipFill>
        <p:spPr>
          <a:xfrm>
            <a:off x="398033" y="1344705"/>
            <a:ext cx="12025639" cy="4965551"/>
          </a:xfrm>
          <a:prstGeom prst="rect">
            <a:avLst/>
          </a:prstGeom>
        </p:spPr>
      </p:pic>
      <p:sp>
        <p:nvSpPr>
          <p:cNvPr id="14" name="Rectangle 13">
            <a:extLst>
              <a:ext uri="{FF2B5EF4-FFF2-40B4-BE49-F238E27FC236}">
                <a16:creationId xmlns:a16="http://schemas.microsoft.com/office/drawing/2014/main" id="{46AF80D9-B31C-BF0A-0B85-73151ECE83E5}"/>
              </a:ext>
            </a:extLst>
          </p:cNvPr>
          <p:cNvSpPr/>
          <p:nvPr/>
        </p:nvSpPr>
        <p:spPr>
          <a:xfrm>
            <a:off x="7029091" y="2764715"/>
            <a:ext cx="1247887" cy="419548"/>
          </a:xfrm>
          <a:prstGeom prst="rect">
            <a:avLst/>
          </a:prstGeom>
          <a:noFill/>
          <a:ln w="38100">
            <a:solidFill>
              <a:schemeClr val="tx1">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679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Fund (Net Position Classifications) and Resource</a:t>
            </a:r>
            <a:endParaRPr lang="en-US" sz="4000"/>
          </a:p>
          <a:p>
            <a:endParaRPr lang="en-US" sz="4000"/>
          </a:p>
        </p:txBody>
      </p:sp>
      <p:pic>
        <p:nvPicPr>
          <p:cNvPr id="7" name="Picture 6">
            <a:extLst>
              <a:ext uri="{FF2B5EF4-FFF2-40B4-BE49-F238E27FC236}">
                <a16:creationId xmlns:a16="http://schemas.microsoft.com/office/drawing/2014/main" id="{EC51FC2A-0472-CC99-56D2-E975751E07DE}"/>
              </a:ext>
            </a:extLst>
          </p:cNvPr>
          <p:cNvPicPr>
            <a:picLocks noChangeAspect="1"/>
          </p:cNvPicPr>
          <p:nvPr/>
        </p:nvPicPr>
        <p:blipFill>
          <a:blip r:embed="rId3"/>
          <a:stretch>
            <a:fillRect/>
          </a:stretch>
        </p:blipFill>
        <p:spPr>
          <a:xfrm>
            <a:off x="166146" y="1342605"/>
            <a:ext cx="12672508" cy="4467434"/>
          </a:xfrm>
          <a:prstGeom prst="rect">
            <a:avLst/>
          </a:prstGeom>
        </p:spPr>
      </p:pic>
    </p:spTree>
    <p:extLst>
      <p:ext uri="{BB962C8B-B14F-4D97-AF65-F5344CB8AC3E}">
        <p14:creationId xmlns:p14="http://schemas.microsoft.com/office/powerpoint/2010/main" val="2466942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Bootcamp Series</a:t>
            </a:r>
          </a:p>
        </p:txBody>
      </p:sp>
    </p:spTree>
    <p:extLst>
      <p:ext uri="{BB962C8B-B14F-4D97-AF65-F5344CB8AC3E}">
        <p14:creationId xmlns:p14="http://schemas.microsoft.com/office/powerpoint/2010/main" val="2874502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Fund (Net Position Classifications) and Resource</a:t>
            </a:r>
            <a:endParaRPr lang="en-US" sz="4000"/>
          </a:p>
          <a:p>
            <a:endParaRPr lang="en-US">
              <a:highlight>
                <a:srgbClr val="FFFF00"/>
              </a:highlight>
            </a:endParaRPr>
          </a:p>
        </p:txBody>
      </p:sp>
      <p:pic>
        <p:nvPicPr>
          <p:cNvPr id="7" name="Picture 6">
            <a:extLst>
              <a:ext uri="{FF2B5EF4-FFF2-40B4-BE49-F238E27FC236}">
                <a16:creationId xmlns:a16="http://schemas.microsoft.com/office/drawing/2014/main" id="{BBC4AE12-75FF-C355-9C80-4F474E808F16}"/>
              </a:ext>
            </a:extLst>
          </p:cNvPr>
          <p:cNvPicPr>
            <a:picLocks noChangeAspect="1"/>
          </p:cNvPicPr>
          <p:nvPr/>
        </p:nvPicPr>
        <p:blipFill>
          <a:blip r:embed="rId3"/>
          <a:stretch>
            <a:fillRect/>
          </a:stretch>
        </p:blipFill>
        <p:spPr>
          <a:xfrm>
            <a:off x="225910" y="1124968"/>
            <a:ext cx="13004800" cy="5904359"/>
          </a:xfrm>
          <a:prstGeom prst="rect">
            <a:avLst/>
          </a:prstGeom>
        </p:spPr>
      </p:pic>
    </p:spTree>
    <p:extLst>
      <p:ext uri="{BB962C8B-B14F-4D97-AF65-F5344CB8AC3E}">
        <p14:creationId xmlns:p14="http://schemas.microsoft.com/office/powerpoint/2010/main" val="342979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How NP changes classification - Assets</a:t>
            </a:r>
            <a:endParaRPr lang="en-US"/>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r>
              <a:rPr lang="en-US"/>
              <a:t>Equipment purchase $48,000</a:t>
            </a:r>
          </a:p>
          <a:p>
            <a:r>
              <a:rPr lang="en-US"/>
              <a:t>Common Book</a:t>
            </a:r>
          </a:p>
          <a:p>
            <a:pPr marL="487710" lvl="1" indent="0">
              <a:buNone/>
            </a:pPr>
            <a:r>
              <a:rPr lang="en-US"/>
              <a:t>$48,000 Expense [reduce net position = typically restricted expendable or unrestricted]</a:t>
            </a:r>
          </a:p>
          <a:p>
            <a:r>
              <a:rPr lang="en-US"/>
              <a:t>Asset Book</a:t>
            </a:r>
          </a:p>
          <a:p>
            <a:pPr marL="487710" lvl="1" indent="0">
              <a:buNone/>
            </a:pPr>
            <a:r>
              <a:rPr lang="en-US"/>
              <a:t>($48,000) Expense  [reverses effect on net position = in 400 series fund]</a:t>
            </a:r>
          </a:p>
          <a:p>
            <a:pPr marL="487710" lvl="1" indent="0">
              <a:buNone/>
            </a:pPr>
            <a:r>
              <a:rPr lang="en-US"/>
              <a:t>$48,000 Capital Asset   [creates capital asset = 400 series fund] </a:t>
            </a:r>
          </a:p>
          <a:p>
            <a:endParaRPr lang="en-US"/>
          </a:p>
          <a:p>
            <a:endParaRPr lang="en-US"/>
          </a:p>
        </p:txBody>
      </p:sp>
      <p:graphicFrame>
        <p:nvGraphicFramePr>
          <p:cNvPr id="2" name="Table 1">
            <a:extLst>
              <a:ext uri="{FF2B5EF4-FFF2-40B4-BE49-F238E27FC236}">
                <a16:creationId xmlns:a16="http://schemas.microsoft.com/office/drawing/2014/main" id="{66A714A3-40F9-02E4-6728-46E049684E25}"/>
              </a:ext>
            </a:extLst>
          </p:cNvPr>
          <p:cNvGraphicFramePr>
            <a:graphicFrameLocks noGrp="1"/>
          </p:cNvGraphicFramePr>
          <p:nvPr/>
        </p:nvGraphicFramePr>
        <p:xfrm>
          <a:off x="2981325" y="-3051175"/>
          <a:ext cx="4546600" cy="1962150"/>
        </p:xfrm>
        <a:graphic>
          <a:graphicData uri="http://schemas.openxmlformats.org/drawingml/2006/table">
            <a:tbl>
              <a:tblPr>
                <a:tableStyleId>{5C22544A-7EE6-4342-B048-85BDC9FD1C3A}</a:tableStyleId>
              </a:tblPr>
              <a:tblGrid>
                <a:gridCol w="1778000">
                  <a:extLst>
                    <a:ext uri="{9D8B030D-6E8A-4147-A177-3AD203B41FA5}">
                      <a16:colId xmlns:a16="http://schemas.microsoft.com/office/drawing/2014/main" val="2536529729"/>
                    </a:ext>
                  </a:extLst>
                </a:gridCol>
                <a:gridCol w="914400">
                  <a:extLst>
                    <a:ext uri="{9D8B030D-6E8A-4147-A177-3AD203B41FA5}">
                      <a16:colId xmlns:a16="http://schemas.microsoft.com/office/drawing/2014/main" val="3288004909"/>
                    </a:ext>
                  </a:extLst>
                </a:gridCol>
                <a:gridCol w="876300">
                  <a:extLst>
                    <a:ext uri="{9D8B030D-6E8A-4147-A177-3AD203B41FA5}">
                      <a16:colId xmlns:a16="http://schemas.microsoft.com/office/drawing/2014/main" val="2832459942"/>
                    </a:ext>
                  </a:extLst>
                </a:gridCol>
                <a:gridCol w="977900">
                  <a:extLst>
                    <a:ext uri="{9D8B030D-6E8A-4147-A177-3AD203B41FA5}">
                      <a16:colId xmlns:a16="http://schemas.microsoft.com/office/drawing/2014/main" val="671543523"/>
                    </a:ext>
                  </a:extLst>
                </a:gridCol>
              </a:tblGrid>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526498349"/>
                  </a:ext>
                </a:extLst>
              </a:tr>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228443199"/>
                  </a:ext>
                </a:extLst>
              </a:tr>
              <a:tr h="1841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3267700"/>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Common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Asset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ctr" fontAlgn="b"/>
                      <a:r>
                        <a:rPr lang="en-US" sz="1400" u="none" strike="noStrike">
                          <a:effectLst/>
                        </a:rPr>
                        <a:t> Combined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962097385"/>
                  </a:ext>
                </a:extLst>
              </a:tr>
              <a:tr h="234950">
                <a:tc>
                  <a:txBody>
                    <a:bodyPr/>
                    <a:lstStyle/>
                    <a:p>
                      <a:pPr algn="l" fontAlgn="b"/>
                      <a:r>
                        <a:rPr lang="en-US" sz="1100" u="none" strike="noStrike">
                          <a:effectLst/>
                        </a:rPr>
                        <a:t>Expense</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36136171"/>
                  </a:ext>
                </a:extLst>
              </a:tr>
              <a:tr h="234950">
                <a:tc>
                  <a:txBody>
                    <a:bodyPr/>
                    <a:lstStyle/>
                    <a:p>
                      <a:pPr algn="l" fontAlgn="b"/>
                      <a:r>
                        <a:rPr lang="en-US" sz="1100" u="none" strike="noStrike">
                          <a:effectLst/>
                        </a:rPr>
                        <a:t>Capital Asset</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250528349"/>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010382045"/>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   </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40355562"/>
                  </a:ext>
                </a:extLst>
              </a:tr>
              <a:tr h="234950">
                <a:tc>
                  <a:txBody>
                    <a:bodyPr/>
                    <a:lstStyle/>
                    <a:p>
                      <a:pPr algn="l" fontAlgn="b"/>
                      <a:r>
                        <a:rPr lang="en-US" sz="1100" u="none" strike="noStrike">
                          <a:effectLst/>
                        </a:rPr>
                        <a:t>Net Position</a:t>
                      </a:r>
                      <a:endParaRPr lang="en-US" sz="11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a:t>
                      </a:r>
                      <a:endParaRPr lang="en-US" sz="1400" b="0" i="0" u="none" strike="noStrike">
                        <a:solidFill>
                          <a:srgbClr val="000000"/>
                        </a:solidFill>
                        <a:effectLst/>
                        <a:latin typeface="Aptos Narrow" panose="020B0004020202020204" pitchFamily="34" charset="0"/>
                      </a:endParaRPr>
                    </a:p>
                  </a:txBody>
                  <a:tcPr marL="0" marR="0" marT="0" marB="0" anchor="b"/>
                </a:tc>
                <a:tc>
                  <a:txBody>
                    <a:bodyPr/>
                    <a:lstStyle/>
                    <a:p>
                      <a:pPr algn="l" fontAlgn="b"/>
                      <a:r>
                        <a:rPr lang="en-US" sz="1400" u="none" strike="noStrike">
                          <a:effectLst/>
                        </a:rPr>
                        <a:t> $      (48,000)</a:t>
                      </a:r>
                      <a:endParaRPr lang="en-US" sz="1400" b="0" i="0" u="none" strike="noStrike">
                        <a:solidFill>
                          <a:srgbClr val="000000"/>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667221117"/>
                  </a:ext>
                </a:extLst>
              </a:tr>
            </a:tbl>
          </a:graphicData>
        </a:graphic>
      </p:graphicFrame>
      <p:sp>
        <p:nvSpPr>
          <p:cNvPr id="5" name="Speech Bubble: Rectangle 4">
            <a:extLst>
              <a:ext uri="{FF2B5EF4-FFF2-40B4-BE49-F238E27FC236}">
                <a16:creationId xmlns:a16="http://schemas.microsoft.com/office/drawing/2014/main" id="{E40C7AF6-072A-EB41-58D3-C30CA512C840}"/>
              </a:ext>
            </a:extLst>
          </p:cNvPr>
          <p:cNvSpPr/>
          <p:nvPr/>
        </p:nvSpPr>
        <p:spPr>
          <a:xfrm>
            <a:off x="3388659" y="4184725"/>
            <a:ext cx="1865966" cy="581421"/>
          </a:xfrm>
          <a:prstGeom prst="wedgeRectCallout">
            <a:avLst>
              <a:gd name="adj1" fmla="val 61028"/>
              <a:gd name="adj2" fmla="val 128881"/>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Original</a:t>
            </a:r>
            <a:r>
              <a:rPr lang="en-US" sz="1100" baseline="0">
                <a:solidFill>
                  <a:sysClr val="windowText" lastClr="000000"/>
                </a:solidFill>
              </a:rPr>
              <a:t> Fund (FD100)</a:t>
            </a:r>
          </a:p>
          <a:p>
            <a:pPr algn="l"/>
            <a:r>
              <a:rPr lang="en-US">
                <a:solidFill>
                  <a:sysClr val="windowText" lastClr="000000"/>
                </a:solidFill>
              </a:rPr>
              <a:t>Unrestricted</a:t>
            </a:r>
            <a:endParaRPr lang="en-US" sz="1100">
              <a:solidFill>
                <a:sysClr val="windowText" lastClr="000000"/>
              </a:solidFill>
            </a:endParaRPr>
          </a:p>
        </p:txBody>
      </p:sp>
      <p:sp>
        <p:nvSpPr>
          <p:cNvPr id="6" name="Speech Bubble: Rectangle 5">
            <a:extLst>
              <a:ext uri="{FF2B5EF4-FFF2-40B4-BE49-F238E27FC236}">
                <a16:creationId xmlns:a16="http://schemas.microsoft.com/office/drawing/2014/main" id="{7BDF2D76-9A7E-4B13-A85A-C3F0FC7C71DA}"/>
              </a:ext>
            </a:extLst>
          </p:cNvPr>
          <p:cNvSpPr/>
          <p:nvPr/>
        </p:nvSpPr>
        <p:spPr>
          <a:xfrm>
            <a:off x="6908561" y="3896522"/>
            <a:ext cx="2077994" cy="581421"/>
          </a:xfrm>
          <a:prstGeom prst="wedgeRectCallout">
            <a:avLst>
              <a:gd name="adj1" fmla="val -41210"/>
              <a:gd name="adj2" fmla="val 175891"/>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400</a:t>
            </a:r>
            <a:r>
              <a:rPr lang="en-US" sz="1100" baseline="0">
                <a:solidFill>
                  <a:sysClr val="windowText" lastClr="000000"/>
                </a:solidFill>
              </a:rPr>
              <a:t> fund series</a:t>
            </a:r>
          </a:p>
          <a:p>
            <a:pPr algn="l"/>
            <a:r>
              <a:rPr lang="en-US">
                <a:solidFill>
                  <a:sysClr val="windowText" lastClr="000000"/>
                </a:solidFill>
              </a:rPr>
              <a:t>Net Investment in Capital Assets</a:t>
            </a:r>
            <a:endParaRPr lang="en-US" sz="1100">
              <a:solidFill>
                <a:sysClr val="windowText" lastClr="000000"/>
              </a:solidFill>
            </a:endParaRPr>
          </a:p>
        </p:txBody>
      </p:sp>
      <p:graphicFrame>
        <p:nvGraphicFramePr>
          <p:cNvPr id="7" name="Table 6">
            <a:extLst>
              <a:ext uri="{FF2B5EF4-FFF2-40B4-BE49-F238E27FC236}">
                <a16:creationId xmlns:a16="http://schemas.microsoft.com/office/drawing/2014/main" id="{CB4061AB-D824-FEA7-3C44-5C9919A43569}"/>
              </a:ext>
            </a:extLst>
          </p:cNvPr>
          <p:cNvGraphicFramePr>
            <a:graphicFrameLocks noGrp="1"/>
          </p:cNvGraphicFramePr>
          <p:nvPr/>
        </p:nvGraphicFramePr>
        <p:xfrm>
          <a:off x="3111134" y="4731170"/>
          <a:ext cx="5287338" cy="1836420"/>
        </p:xfrm>
        <a:graphic>
          <a:graphicData uri="http://schemas.openxmlformats.org/drawingml/2006/table">
            <a:tbl>
              <a:tblPr/>
              <a:tblGrid>
                <a:gridCol w="2074052">
                  <a:extLst>
                    <a:ext uri="{9D8B030D-6E8A-4147-A177-3AD203B41FA5}">
                      <a16:colId xmlns:a16="http://schemas.microsoft.com/office/drawing/2014/main" val="1074274339"/>
                    </a:ext>
                  </a:extLst>
                </a:gridCol>
                <a:gridCol w="1056997">
                  <a:extLst>
                    <a:ext uri="{9D8B030D-6E8A-4147-A177-3AD203B41FA5}">
                      <a16:colId xmlns:a16="http://schemas.microsoft.com/office/drawing/2014/main" val="2160748419"/>
                    </a:ext>
                  </a:extLst>
                </a:gridCol>
                <a:gridCol w="1019068">
                  <a:extLst>
                    <a:ext uri="{9D8B030D-6E8A-4147-A177-3AD203B41FA5}">
                      <a16:colId xmlns:a16="http://schemas.microsoft.com/office/drawing/2014/main" val="2239377683"/>
                    </a:ext>
                  </a:extLst>
                </a:gridCol>
                <a:gridCol w="1137221">
                  <a:extLst>
                    <a:ext uri="{9D8B030D-6E8A-4147-A177-3AD203B41FA5}">
                      <a16:colId xmlns:a16="http://schemas.microsoft.com/office/drawing/2014/main" val="2612196949"/>
                    </a:ext>
                  </a:extLst>
                </a:gridCol>
              </a:tblGrid>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Blank Book Code</a:t>
                      </a: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Asset Book Code </a:t>
                      </a:r>
                    </a:p>
                  </a:txBody>
                  <a:tcPr marL="0" marR="0" marT="0" marB="0" anchor="b">
                    <a:lnL>
                      <a:noFill/>
                    </a:lnL>
                    <a:lnR>
                      <a:noFill/>
                    </a:lnR>
                    <a:lnT>
                      <a:noFill/>
                    </a:lnT>
                    <a:lnB>
                      <a:noFill/>
                    </a:lnB>
                    <a:noFill/>
                  </a:tcPr>
                </a:tc>
                <a:tc>
                  <a:txBody>
                    <a:bodyPr/>
                    <a:lstStyle/>
                    <a:p>
                      <a:pPr algn="ctr" fontAlgn="b"/>
                      <a:r>
                        <a:rPr lang="en-US" sz="1400" b="0" i="0" u="none" strike="noStrike">
                          <a:solidFill>
                            <a:srgbClr val="000000"/>
                          </a:solidFill>
                          <a:effectLst/>
                          <a:latin typeface="Aptos Narrow" panose="020B0004020202020204" pitchFamily="34" charset="0"/>
                        </a:rPr>
                        <a:t> Financial Reporting Book </a:t>
                      </a:r>
                    </a:p>
                  </a:txBody>
                  <a:tcPr marL="0" marR="0" marT="0" marB="0" anchor="b">
                    <a:lnL>
                      <a:noFill/>
                    </a:lnL>
                    <a:lnR>
                      <a:noFill/>
                    </a:lnR>
                    <a:lnT>
                      <a:noFill/>
                    </a:lnT>
                    <a:lnB>
                      <a:noFill/>
                    </a:lnB>
                    <a:noFill/>
                  </a:tcPr>
                </a:tc>
                <a:extLst>
                  <a:ext uri="{0D108BD9-81ED-4DB2-BD59-A6C34878D82A}">
                    <a16:rowId xmlns:a16="http://schemas.microsoft.com/office/drawing/2014/main" val="956519023"/>
                  </a:ext>
                </a:extLst>
              </a:tr>
              <a:tr h="234950">
                <a:tc>
                  <a:txBody>
                    <a:bodyPr/>
                    <a:lstStyle/>
                    <a:p>
                      <a:pPr algn="l" fontAlgn="b"/>
                      <a:r>
                        <a:rPr lang="en-US" sz="1100" b="0" i="0" u="none" strike="noStrike">
                          <a:solidFill>
                            <a:srgbClr val="000000"/>
                          </a:solidFill>
                          <a:effectLst/>
                          <a:latin typeface="Aptos Narrow" panose="020B0004020202020204" pitchFamily="34" charset="0"/>
                        </a:rPr>
                        <a:t>Expense</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extLst>
                  <a:ext uri="{0D108BD9-81ED-4DB2-BD59-A6C34878D82A}">
                    <a16:rowId xmlns:a16="http://schemas.microsoft.com/office/drawing/2014/main" val="1845064154"/>
                  </a:ext>
                </a:extLst>
              </a:tr>
              <a:tr h="234950">
                <a:tc>
                  <a:txBody>
                    <a:bodyPr/>
                    <a:lstStyle/>
                    <a:p>
                      <a:pPr algn="l" fontAlgn="b"/>
                      <a:r>
                        <a:rPr lang="en-US" sz="1100" b="0" i="0" u="none" strike="noStrike">
                          <a:solidFill>
                            <a:srgbClr val="000000"/>
                          </a:solidFill>
                          <a:effectLst/>
                          <a:latin typeface="Aptos Narrow" panose="020B0004020202020204" pitchFamily="34" charset="0"/>
                        </a:rPr>
                        <a:t>Capital Asset</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482259674"/>
                  </a:ext>
                </a:extLst>
              </a:tr>
              <a:tr h="234950">
                <a:tc>
                  <a:txBody>
                    <a:bodyPr/>
                    <a:lstStyle/>
                    <a:p>
                      <a:pPr algn="l" fontAlgn="b"/>
                      <a:r>
                        <a:rPr lang="en-US" sz="1100" b="0" i="0" u="none" strike="noStrike">
                          <a:solidFill>
                            <a:srgbClr val="000000"/>
                          </a:solidFill>
                          <a:effectLst/>
                          <a:latin typeface="Aptos Narrow" panose="020B0004020202020204" pitchFamily="34" charset="0"/>
                        </a:rPr>
                        <a:t>Accounts Payable</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   </a:t>
                      </a:r>
                    </a:p>
                  </a:txBody>
                  <a:tcPr marL="0" marR="0" marT="0" marB="0" anchor="b">
                    <a:lnL>
                      <a:noFill/>
                    </a:lnL>
                    <a:lnR>
                      <a:noFill/>
                    </a:lnR>
                    <a:lnT>
                      <a:noFill/>
                    </a:lnT>
                    <a:lnB>
                      <a:noFill/>
                    </a:lnB>
                    <a:noFill/>
                  </a:tcPr>
                </a:tc>
                <a:extLst>
                  <a:ext uri="{0D108BD9-81ED-4DB2-BD59-A6C34878D82A}">
                    <a16:rowId xmlns:a16="http://schemas.microsoft.com/office/drawing/2014/main" val="1895989092"/>
                  </a:ext>
                </a:extLst>
              </a:tr>
              <a:tr h="234950">
                <a:tc>
                  <a:txBody>
                    <a:bodyPr/>
                    <a:lstStyle/>
                    <a:p>
                      <a:pPr algn="l" fontAlgn="b"/>
                      <a:endParaRPr lang="en-US" sz="1100" b="0" i="0" u="none" strike="noStrike">
                        <a:solidFill>
                          <a:srgbClr val="000000"/>
                        </a:solidFill>
                        <a:effectLst/>
                        <a:latin typeface="Aptos Narrow" panose="020B0004020202020204" pitchFamily="34" charset="0"/>
                      </a:endParaRP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389309"/>
                  </a:ext>
                </a:extLst>
              </a:tr>
              <a:tr h="234950">
                <a:tc>
                  <a:txBody>
                    <a:bodyPr/>
                    <a:lstStyle/>
                    <a:p>
                      <a:pPr algn="l" fontAlgn="b"/>
                      <a:r>
                        <a:rPr lang="en-US" sz="1100" b="0" i="0" u="none" strike="noStrike">
                          <a:solidFill>
                            <a:srgbClr val="000000"/>
                          </a:solidFill>
                          <a:effectLst/>
                          <a:latin typeface="Aptos Narrow" panose="020B0004020202020204" pitchFamily="34" charset="0"/>
                        </a:rPr>
                        <a:t>Net Position   -    Fund Original</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8323596"/>
                  </a:ext>
                </a:extLst>
              </a:tr>
              <a:tr h="234950">
                <a:tc>
                  <a:txBody>
                    <a:bodyPr/>
                    <a:lstStyle/>
                    <a:p>
                      <a:pPr algn="l" fontAlgn="b"/>
                      <a:r>
                        <a:rPr lang="en-US" sz="1100" b="0" i="0" u="none" strike="noStrike">
                          <a:solidFill>
                            <a:srgbClr val="000000"/>
                          </a:solidFill>
                          <a:effectLst/>
                          <a:latin typeface="Aptos Narrow" panose="020B0004020202020204" pitchFamily="34" charset="0"/>
                        </a:rPr>
                        <a:t>Net Position   -    Fund 400</a:t>
                      </a:r>
                    </a:p>
                  </a:txBody>
                  <a:tcPr marL="0" marR="0" marT="0" marB="0" anchor="b">
                    <a:lnL>
                      <a:noFill/>
                    </a:lnL>
                    <a:lnR>
                      <a:noFill/>
                    </a:lnR>
                    <a:lnT>
                      <a:noFill/>
                    </a:lnT>
                    <a:lnB>
                      <a:noFill/>
                    </a:lnB>
                    <a:noFill/>
                  </a:tcPr>
                </a:tc>
                <a:tc>
                  <a:txBody>
                    <a:bodyPr/>
                    <a:lstStyle/>
                    <a:p>
                      <a:pPr algn="l" fontAlgn="b"/>
                      <a:r>
                        <a:rPr lang="en-US" sz="1400" b="0" i="0" u="none" strike="noStrike">
                          <a:solidFill>
                            <a:srgbClr val="000000"/>
                          </a:solidFill>
                          <a:effectLst/>
                          <a:latin typeface="Aptos Narrow" panose="020B00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 $      (48,000)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3794178"/>
                  </a:ext>
                </a:extLst>
              </a:tr>
            </a:tbl>
          </a:graphicData>
        </a:graphic>
      </p:graphicFrame>
      <p:sp>
        <p:nvSpPr>
          <p:cNvPr id="8" name="Speech Bubble: Rectangle 7">
            <a:extLst>
              <a:ext uri="{FF2B5EF4-FFF2-40B4-BE49-F238E27FC236}">
                <a16:creationId xmlns:a16="http://schemas.microsoft.com/office/drawing/2014/main" id="{E40C7AF6-072A-EB41-58D3-C30CA512C840}"/>
              </a:ext>
            </a:extLst>
          </p:cNvPr>
          <p:cNvSpPr/>
          <p:nvPr/>
        </p:nvSpPr>
        <p:spPr>
          <a:xfrm>
            <a:off x="7800975" y="16375063"/>
            <a:ext cx="952500" cy="330200"/>
          </a:xfrm>
          <a:prstGeom prst="wedgeRectCallout">
            <a:avLst>
              <a:gd name="adj1" fmla="val 54970"/>
              <a:gd name="adj2" fmla="val 167134"/>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Original</a:t>
            </a:r>
            <a:r>
              <a:rPr lang="en-US" sz="1100" baseline="0">
                <a:solidFill>
                  <a:sysClr val="windowText" lastClr="000000"/>
                </a:solidFill>
              </a:rPr>
              <a:t> Fund</a:t>
            </a:r>
            <a:endParaRPr lang="en-US" sz="1100">
              <a:solidFill>
                <a:sysClr val="windowText" lastClr="000000"/>
              </a:solidFill>
            </a:endParaRPr>
          </a:p>
        </p:txBody>
      </p:sp>
      <p:sp>
        <p:nvSpPr>
          <p:cNvPr id="9" name="Speech Bubble: Rectangle 8">
            <a:extLst>
              <a:ext uri="{FF2B5EF4-FFF2-40B4-BE49-F238E27FC236}">
                <a16:creationId xmlns:a16="http://schemas.microsoft.com/office/drawing/2014/main" id="{7BDF2D76-9A7E-4B13-A85A-C3F0FC7C71DA}"/>
              </a:ext>
            </a:extLst>
          </p:cNvPr>
          <p:cNvSpPr/>
          <p:nvPr/>
        </p:nvSpPr>
        <p:spPr>
          <a:xfrm>
            <a:off x="10191750" y="16356013"/>
            <a:ext cx="1079500" cy="330200"/>
          </a:xfrm>
          <a:prstGeom prst="wedgeRectCallout">
            <a:avLst>
              <a:gd name="adj1" fmla="val -55929"/>
              <a:gd name="adj2" fmla="val 146329"/>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400</a:t>
            </a:r>
            <a:r>
              <a:rPr lang="en-US" sz="1100" baseline="0">
                <a:solidFill>
                  <a:sysClr val="windowText" lastClr="000000"/>
                </a:solidFill>
              </a:rPr>
              <a:t> fund series</a:t>
            </a:r>
            <a:endParaRPr lang="en-US" sz="1100">
              <a:solidFill>
                <a:sysClr val="windowText" lastClr="000000"/>
              </a:solidFill>
            </a:endParaRPr>
          </a:p>
        </p:txBody>
      </p:sp>
      <p:sp>
        <p:nvSpPr>
          <p:cNvPr id="10" name="Right Brace 9">
            <a:extLst>
              <a:ext uri="{FF2B5EF4-FFF2-40B4-BE49-F238E27FC236}">
                <a16:creationId xmlns:a16="http://schemas.microsoft.com/office/drawing/2014/main" id="{008DE480-4D87-2308-238A-C77B9811B6E6}"/>
              </a:ext>
            </a:extLst>
          </p:cNvPr>
          <p:cNvSpPr/>
          <p:nvPr/>
        </p:nvSpPr>
        <p:spPr>
          <a:xfrm>
            <a:off x="8487784" y="6110344"/>
            <a:ext cx="265691" cy="4572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ectangle 10">
            <a:extLst>
              <a:ext uri="{FF2B5EF4-FFF2-40B4-BE49-F238E27FC236}">
                <a16:creationId xmlns:a16="http://schemas.microsoft.com/office/drawing/2014/main" id="{1A47C279-DC7C-9396-9673-A8D4A72085EB}"/>
              </a:ext>
            </a:extLst>
          </p:cNvPr>
          <p:cNvSpPr/>
          <p:nvPr/>
        </p:nvSpPr>
        <p:spPr>
          <a:xfrm>
            <a:off x="8980003" y="5981253"/>
            <a:ext cx="2077994" cy="666974"/>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a:solidFill>
                  <a:sysClr val="windowText" lastClr="000000"/>
                </a:solidFill>
              </a:rPr>
              <a:t>We have changed the net position from Unrestricted to Net Investment in Capital Assets</a:t>
            </a:r>
          </a:p>
        </p:txBody>
      </p:sp>
    </p:spTree>
    <p:extLst>
      <p:ext uri="{BB962C8B-B14F-4D97-AF65-F5344CB8AC3E}">
        <p14:creationId xmlns:p14="http://schemas.microsoft.com/office/powerpoint/2010/main" val="2007113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How NP changes classification - Assets</a:t>
            </a:r>
            <a:endParaRPr lang="en-US" sz="4000"/>
          </a:p>
        </p:txBody>
      </p:sp>
      <p:graphicFrame>
        <p:nvGraphicFramePr>
          <p:cNvPr id="5" name="Table 4">
            <a:extLst>
              <a:ext uri="{FF2B5EF4-FFF2-40B4-BE49-F238E27FC236}">
                <a16:creationId xmlns:a16="http://schemas.microsoft.com/office/drawing/2014/main" id="{80FB2BB8-7084-75F3-154C-F6821C010238}"/>
              </a:ext>
            </a:extLst>
          </p:cNvPr>
          <p:cNvGraphicFramePr>
            <a:graphicFrameLocks noGrp="1"/>
          </p:cNvGraphicFramePr>
          <p:nvPr/>
        </p:nvGraphicFramePr>
        <p:xfrm>
          <a:off x="7170821" y="5421231"/>
          <a:ext cx="1905802" cy="787400"/>
        </p:xfrm>
        <a:graphic>
          <a:graphicData uri="http://schemas.openxmlformats.org/drawingml/2006/table">
            <a:tbl>
              <a:tblPr/>
              <a:tblGrid>
                <a:gridCol w="1276614">
                  <a:extLst>
                    <a:ext uri="{9D8B030D-6E8A-4147-A177-3AD203B41FA5}">
                      <a16:colId xmlns:a16="http://schemas.microsoft.com/office/drawing/2014/main" val="889926640"/>
                    </a:ext>
                  </a:extLst>
                </a:gridCol>
                <a:gridCol w="629188">
                  <a:extLst>
                    <a:ext uri="{9D8B030D-6E8A-4147-A177-3AD203B41FA5}">
                      <a16:colId xmlns:a16="http://schemas.microsoft.com/office/drawing/2014/main" val="1763082967"/>
                    </a:ext>
                  </a:extLst>
                </a:gridCol>
              </a:tblGrid>
              <a:tr h="234950">
                <a:tc>
                  <a:txBody>
                    <a:bodyPr/>
                    <a:lstStyle/>
                    <a:p>
                      <a:pPr algn="r" fontAlgn="b"/>
                      <a:r>
                        <a:rPr lang="en-US" sz="1400" b="0" i="0" u="sng" strike="noStrike">
                          <a:solidFill>
                            <a:srgbClr val="000000"/>
                          </a:solidFill>
                          <a:effectLst/>
                          <a:latin typeface="Aptos Narrow" panose="020B0004020202020204" pitchFamily="34" charset="0"/>
                        </a:rPr>
                        <a:t>Equipment:</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99901416"/>
                  </a:ext>
                </a:extLst>
              </a:tr>
              <a:tr h="184150">
                <a:tc>
                  <a:txBody>
                    <a:bodyPr/>
                    <a:lstStyle/>
                    <a:p>
                      <a:pPr algn="r" fontAlgn="b"/>
                      <a:r>
                        <a:rPr lang="en-US" sz="1100" b="0" i="0" u="none" strike="noStrike">
                          <a:solidFill>
                            <a:srgbClr val="000000"/>
                          </a:solidFill>
                          <a:effectLst/>
                          <a:latin typeface="Aptos Narrow" panose="020B0004020202020204" pitchFamily="34" charset="0"/>
                        </a:rPr>
                        <a:t>Cost:</a:t>
                      </a:r>
                    </a:p>
                  </a:txBody>
                  <a:tcPr marL="6350" marR="6350" marT="6350" marB="0" anchor="b">
                    <a:lnL>
                      <a:noFill/>
                    </a:lnL>
                    <a:lnR>
                      <a:noFill/>
                    </a:lnR>
                    <a:lnT w="12700" cap="flat" cmpd="sng" algn="ctr">
                      <a:noFill/>
                      <a:prstDash val="solid"/>
                      <a:round/>
                      <a:headEnd type="none" w="med" len="med"/>
                      <a:tailEnd type="none" w="med" len="med"/>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$48,000 </a:t>
                      </a:r>
                    </a:p>
                  </a:txBody>
                  <a:tcPr marL="6350" marR="6350" marT="6350" marB="0" anchor="b">
                    <a:lnL>
                      <a:noFill/>
                    </a:lnL>
                    <a:lnR>
                      <a:noFill/>
                    </a:lnR>
                    <a:lnT>
                      <a:noFill/>
                    </a:lnT>
                    <a:lnB>
                      <a:noFill/>
                    </a:lnB>
                    <a:noFill/>
                  </a:tcPr>
                </a:tc>
                <a:extLst>
                  <a:ext uri="{0D108BD9-81ED-4DB2-BD59-A6C34878D82A}">
                    <a16:rowId xmlns:a16="http://schemas.microsoft.com/office/drawing/2014/main" val="1130860624"/>
                  </a:ext>
                </a:extLst>
              </a:tr>
              <a:tr h="184150">
                <a:tc>
                  <a:txBody>
                    <a:bodyPr/>
                    <a:lstStyle/>
                    <a:p>
                      <a:pPr algn="r" fontAlgn="b"/>
                      <a:r>
                        <a:rPr lang="en-US" sz="1100" b="0" i="0" u="none" strike="noStrike">
                          <a:solidFill>
                            <a:srgbClr val="000000"/>
                          </a:solidFill>
                          <a:effectLst/>
                          <a:latin typeface="Aptos Narrow" panose="020B0004020202020204" pitchFamily="34" charset="0"/>
                        </a:rPr>
                        <a:t>Life:</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24 months</a:t>
                      </a:r>
                    </a:p>
                  </a:txBody>
                  <a:tcPr marL="6350" marR="6350" marT="6350" marB="0" anchor="b">
                    <a:lnL>
                      <a:noFill/>
                    </a:lnL>
                    <a:lnR>
                      <a:noFill/>
                    </a:lnR>
                    <a:lnT>
                      <a:noFill/>
                    </a:lnT>
                    <a:lnB>
                      <a:noFill/>
                    </a:lnB>
                    <a:noFill/>
                  </a:tcPr>
                </a:tc>
                <a:extLst>
                  <a:ext uri="{0D108BD9-81ED-4DB2-BD59-A6C34878D82A}">
                    <a16:rowId xmlns:a16="http://schemas.microsoft.com/office/drawing/2014/main" val="1906099324"/>
                  </a:ext>
                </a:extLst>
              </a:tr>
              <a:tr h="184150">
                <a:tc>
                  <a:txBody>
                    <a:bodyPr/>
                    <a:lstStyle/>
                    <a:p>
                      <a:pPr algn="r" fontAlgn="b"/>
                      <a:r>
                        <a:rPr lang="en-US" sz="1100" b="0" i="0" u="none" strike="noStrike">
                          <a:solidFill>
                            <a:srgbClr val="000000"/>
                          </a:solidFill>
                          <a:effectLst/>
                          <a:latin typeface="Aptos Narrow" panose="020B0004020202020204" pitchFamily="34" charset="0"/>
                        </a:rPr>
                        <a:t>Month </a:t>
                      </a:r>
                      <a:r>
                        <a:rPr lang="en-US" sz="1100" b="0" i="0" u="none" strike="noStrike" err="1">
                          <a:solidFill>
                            <a:srgbClr val="000000"/>
                          </a:solidFill>
                          <a:effectLst/>
                          <a:latin typeface="Aptos Narrow" panose="020B0004020202020204" pitchFamily="34" charset="0"/>
                        </a:rPr>
                        <a:t>Depr</a:t>
                      </a:r>
                      <a:r>
                        <a:rPr lang="en-US" sz="1100" b="0" i="0" u="none" strike="noStrike">
                          <a:solidFill>
                            <a:srgbClr val="000000"/>
                          </a:solidFill>
                          <a:effectLst/>
                          <a:latin typeface="Aptos Narrow" panose="020B0004020202020204" pitchFamily="34" charset="0"/>
                        </a:rPr>
                        <a: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$2,000 </a:t>
                      </a:r>
                    </a:p>
                  </a:txBody>
                  <a:tcPr marL="6350" marR="6350" marT="6350" marB="0" anchor="b">
                    <a:lnL>
                      <a:noFill/>
                    </a:lnL>
                    <a:lnR>
                      <a:noFill/>
                    </a:lnR>
                    <a:lnT>
                      <a:noFill/>
                    </a:lnT>
                    <a:lnB>
                      <a:noFill/>
                    </a:lnB>
                    <a:noFill/>
                  </a:tcPr>
                </a:tc>
                <a:extLst>
                  <a:ext uri="{0D108BD9-81ED-4DB2-BD59-A6C34878D82A}">
                    <a16:rowId xmlns:a16="http://schemas.microsoft.com/office/drawing/2014/main" val="1920680869"/>
                  </a:ext>
                </a:extLst>
              </a:tr>
            </a:tbl>
          </a:graphicData>
        </a:graphic>
      </p:graphicFrame>
      <p:graphicFrame>
        <p:nvGraphicFramePr>
          <p:cNvPr id="7" name="Table 6">
            <a:extLst>
              <a:ext uri="{FF2B5EF4-FFF2-40B4-BE49-F238E27FC236}">
                <a16:creationId xmlns:a16="http://schemas.microsoft.com/office/drawing/2014/main" id="{38463F13-4071-682B-46A0-3F3CBFF8385D}"/>
              </a:ext>
            </a:extLst>
          </p:cNvPr>
          <p:cNvGraphicFramePr>
            <a:graphicFrameLocks noGrp="1"/>
          </p:cNvGraphicFramePr>
          <p:nvPr/>
        </p:nvGraphicFramePr>
        <p:xfrm>
          <a:off x="9076623" y="5388290"/>
          <a:ext cx="3350664" cy="1084580"/>
        </p:xfrm>
        <a:graphic>
          <a:graphicData uri="http://schemas.openxmlformats.org/drawingml/2006/table">
            <a:tbl>
              <a:tblPr/>
              <a:tblGrid>
                <a:gridCol w="1383754">
                  <a:extLst>
                    <a:ext uri="{9D8B030D-6E8A-4147-A177-3AD203B41FA5}">
                      <a16:colId xmlns:a16="http://schemas.microsoft.com/office/drawing/2014/main" val="578155826"/>
                    </a:ext>
                  </a:extLst>
                </a:gridCol>
                <a:gridCol w="681994">
                  <a:extLst>
                    <a:ext uri="{9D8B030D-6E8A-4147-A177-3AD203B41FA5}">
                      <a16:colId xmlns:a16="http://schemas.microsoft.com/office/drawing/2014/main" val="1516584859"/>
                    </a:ext>
                  </a:extLst>
                </a:gridCol>
                <a:gridCol w="642458">
                  <a:extLst>
                    <a:ext uri="{9D8B030D-6E8A-4147-A177-3AD203B41FA5}">
                      <a16:colId xmlns:a16="http://schemas.microsoft.com/office/drawing/2014/main" val="4064767143"/>
                    </a:ext>
                  </a:extLst>
                </a:gridCol>
                <a:gridCol w="642458">
                  <a:extLst>
                    <a:ext uri="{9D8B030D-6E8A-4147-A177-3AD203B41FA5}">
                      <a16:colId xmlns:a16="http://schemas.microsoft.com/office/drawing/2014/main" val="885833134"/>
                    </a:ext>
                  </a:extLst>
                </a:gridCol>
              </a:tblGrid>
              <a:tr h="109216">
                <a:tc gridSpan="4">
                  <a:txBody>
                    <a:bodyPr/>
                    <a:lstStyle/>
                    <a:p>
                      <a:pPr algn="ctr" fontAlgn="b"/>
                      <a:r>
                        <a:rPr lang="en-US" sz="1100" b="0" i="0" u="sng" strike="noStrike">
                          <a:solidFill>
                            <a:srgbClr val="000000"/>
                          </a:solidFill>
                          <a:effectLst/>
                          <a:latin typeface="Aptos Narrow" panose="020B0004020202020204" pitchFamily="34" charset="0"/>
                        </a:rPr>
                        <a:t>Depreciation Schedule</a:t>
                      </a:r>
                    </a:p>
                  </a:txBody>
                  <a:tcPr marL="6350" marR="6350" marT="6350" marB="0" anchor="b">
                    <a:lnL>
                      <a:noFill/>
                    </a:lnL>
                    <a:lnR>
                      <a:noFill/>
                    </a:lnR>
                    <a:lnT>
                      <a:noFill/>
                    </a:lnT>
                    <a:lnB>
                      <a:noFill/>
                    </a:lnB>
                    <a:noFill/>
                  </a:tcPr>
                </a:tc>
                <a:tc hMerge="1">
                  <a:txBody>
                    <a:bodyPr/>
                    <a:lstStyle/>
                    <a:p>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hMerge="1">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1729374072"/>
                  </a:ext>
                </a:extLst>
              </a:tr>
              <a:tr h="109216">
                <a:tc>
                  <a:txBody>
                    <a:bodyPr/>
                    <a:lstStyle/>
                    <a:p>
                      <a:pPr algn="l"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1</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2</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Mo 3</a:t>
                      </a:r>
                    </a:p>
                  </a:txBody>
                  <a:tcPr marL="6350" marR="6350" marT="6350" marB="0" anchor="b">
                    <a:lnL>
                      <a:noFill/>
                    </a:lnL>
                    <a:lnR>
                      <a:noFill/>
                    </a:lnR>
                    <a:lnT>
                      <a:noFill/>
                    </a:lnT>
                    <a:lnB>
                      <a:noFill/>
                    </a:lnB>
                    <a:noFill/>
                  </a:tcPr>
                </a:tc>
                <a:extLst>
                  <a:ext uri="{0D108BD9-81ED-4DB2-BD59-A6C34878D82A}">
                    <a16:rowId xmlns:a16="http://schemas.microsoft.com/office/drawing/2014/main" val="409194607"/>
                  </a:ext>
                </a:extLst>
              </a:tr>
              <a:tr h="184150">
                <a:tc>
                  <a:txBody>
                    <a:bodyPr/>
                    <a:lstStyle/>
                    <a:p>
                      <a:pPr algn="r" fontAlgn="b"/>
                      <a:r>
                        <a:rPr lang="en-US" sz="1100" b="0" i="0" u="none" strike="noStrike">
                          <a:solidFill>
                            <a:srgbClr val="000000"/>
                          </a:solidFill>
                          <a:effectLst/>
                          <a:latin typeface="Aptos Narrow" panose="020B0004020202020204" pitchFamily="34" charset="0"/>
                        </a:rPr>
                        <a:t>Capital</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$ 48,000 </a:t>
                      </a: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tc>
                  <a:txBody>
                    <a:bodyPr/>
                    <a:lstStyle/>
                    <a:p>
                      <a:pPr algn="r" fontAlgn="b"/>
                      <a:endParaRPr lang="en-US" sz="1100" b="0" i="0" u="none" strike="noStrike">
                        <a:solidFill>
                          <a:srgbClr val="000000"/>
                        </a:solidFill>
                        <a:effectLst/>
                        <a:latin typeface="Aptos Narrow" panose="020B0004020202020204" pitchFamily="34" charset="0"/>
                      </a:endParaRPr>
                    </a:p>
                  </a:txBody>
                  <a:tcPr marL="6350" marR="6350" marT="6350" marB="0" anchor="b">
                    <a:lnL>
                      <a:noFill/>
                    </a:lnL>
                    <a:lnR>
                      <a:noFill/>
                    </a:lnR>
                    <a:lnT>
                      <a:noFill/>
                    </a:lnT>
                    <a:lnB>
                      <a:noFill/>
                    </a:lnB>
                    <a:noFill/>
                  </a:tcPr>
                </a:tc>
                <a:extLst>
                  <a:ext uri="{0D108BD9-81ED-4DB2-BD59-A6C34878D82A}">
                    <a16:rowId xmlns:a16="http://schemas.microsoft.com/office/drawing/2014/main" val="3770197207"/>
                  </a:ext>
                </a:extLst>
              </a:tr>
              <a:tr h="184150">
                <a:tc>
                  <a:txBody>
                    <a:bodyPr/>
                    <a:lstStyle/>
                    <a:p>
                      <a:pPr algn="r" fontAlgn="b"/>
                      <a:r>
                        <a:rPr lang="en-US" sz="1100" b="0" i="0" u="none" strike="noStrike">
                          <a:solidFill>
                            <a:srgbClr val="000000"/>
                          </a:solidFill>
                          <a:effectLst/>
                          <a:latin typeface="Aptos Narrow" panose="020B0004020202020204" pitchFamily="34" charset="0"/>
                        </a:rPr>
                        <a:t>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extLst>
                  <a:ext uri="{0D108BD9-81ED-4DB2-BD59-A6C34878D82A}">
                    <a16:rowId xmlns:a16="http://schemas.microsoft.com/office/drawing/2014/main" val="75019965"/>
                  </a:ext>
                </a:extLst>
              </a:tr>
              <a:tr h="184150">
                <a:tc>
                  <a:txBody>
                    <a:bodyPr/>
                    <a:lstStyle/>
                    <a:p>
                      <a:pPr algn="r" fontAlgn="b"/>
                      <a:r>
                        <a:rPr lang="en-US" sz="1100" b="0" i="0" u="none" strike="noStrike">
                          <a:solidFill>
                            <a:srgbClr val="000000"/>
                          </a:solidFill>
                          <a:effectLst/>
                          <a:latin typeface="Aptos Narrow" panose="020B0004020202020204" pitchFamily="34" charset="0"/>
                        </a:rPr>
                        <a:t>Accum Depr</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2,000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$ 6,000 </a:t>
                      </a:r>
                    </a:p>
                  </a:txBody>
                  <a:tcPr marL="6350" marR="6350" marT="6350" marB="0" anchor="b">
                    <a:lnL>
                      <a:noFill/>
                    </a:lnL>
                    <a:lnR>
                      <a:noFill/>
                    </a:lnR>
                    <a:lnT>
                      <a:noFill/>
                    </a:lnT>
                    <a:lnB>
                      <a:noFill/>
                    </a:lnB>
                    <a:noFill/>
                  </a:tcPr>
                </a:tc>
                <a:extLst>
                  <a:ext uri="{0D108BD9-81ED-4DB2-BD59-A6C34878D82A}">
                    <a16:rowId xmlns:a16="http://schemas.microsoft.com/office/drawing/2014/main" val="1541366769"/>
                  </a:ext>
                </a:extLst>
              </a:tr>
              <a:tr h="184150">
                <a:tc>
                  <a:txBody>
                    <a:bodyPr/>
                    <a:lstStyle/>
                    <a:p>
                      <a:pPr algn="r" fontAlgn="b"/>
                      <a:r>
                        <a:rPr lang="en-US" sz="1100" b="0" i="0" u="none" strike="noStrike">
                          <a:solidFill>
                            <a:srgbClr val="000000"/>
                          </a:solidFill>
                          <a:effectLst/>
                          <a:latin typeface="Aptos Narrow" panose="020B0004020202020204" pitchFamily="34" charset="0"/>
                        </a:rPr>
                        <a:t>Net</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$ 46,000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$ 44,000 </a:t>
                      </a:r>
                    </a:p>
                  </a:txBody>
                  <a:tcPr marL="6350" marR="6350" marT="6350" marB="0" anchor="b">
                    <a:lnL>
                      <a:noFill/>
                    </a:lnL>
                    <a:lnR>
                      <a:noFill/>
                    </a:lnR>
                    <a:lnT>
                      <a:noFill/>
                    </a:lnT>
                    <a:lnB>
                      <a:noFill/>
                    </a:lnB>
                    <a:noFill/>
                  </a:tcPr>
                </a:tc>
                <a:tc>
                  <a:txBody>
                    <a:bodyPr/>
                    <a:lstStyle/>
                    <a:p>
                      <a:pPr algn="r" fontAlgn="b"/>
                      <a:r>
                        <a:rPr lang="en-US" sz="1100" b="0" i="0" u="none" strike="noStrike">
                          <a:solidFill>
                            <a:srgbClr val="000000"/>
                          </a:solidFill>
                          <a:effectLst/>
                          <a:latin typeface="Aptos Narrow" panose="020B0004020202020204" pitchFamily="34" charset="0"/>
                        </a:rPr>
                        <a:t> $ 42,000 </a:t>
                      </a:r>
                    </a:p>
                  </a:txBody>
                  <a:tcPr marL="6350" marR="6350" marT="6350" marB="0" anchor="b">
                    <a:lnL>
                      <a:noFill/>
                    </a:lnL>
                    <a:lnR>
                      <a:noFill/>
                    </a:lnR>
                    <a:lnT>
                      <a:noFill/>
                    </a:lnT>
                    <a:lnB>
                      <a:noFill/>
                    </a:lnB>
                    <a:noFill/>
                  </a:tcPr>
                </a:tc>
                <a:extLst>
                  <a:ext uri="{0D108BD9-81ED-4DB2-BD59-A6C34878D82A}">
                    <a16:rowId xmlns:a16="http://schemas.microsoft.com/office/drawing/2014/main" val="1131638823"/>
                  </a:ext>
                </a:extLst>
              </a:tr>
            </a:tbl>
          </a:graphicData>
        </a:graphic>
      </p:graphicFrame>
      <p:graphicFrame>
        <p:nvGraphicFramePr>
          <p:cNvPr id="8" name="Table 7">
            <a:extLst>
              <a:ext uri="{FF2B5EF4-FFF2-40B4-BE49-F238E27FC236}">
                <a16:creationId xmlns:a16="http://schemas.microsoft.com/office/drawing/2014/main" id="{8DD99E94-41C0-1514-F17A-A92756D710D6}"/>
              </a:ext>
            </a:extLst>
          </p:cNvPr>
          <p:cNvGraphicFramePr>
            <a:graphicFrameLocks noGrp="1"/>
          </p:cNvGraphicFramePr>
          <p:nvPr/>
        </p:nvGraphicFramePr>
        <p:xfrm>
          <a:off x="390357" y="3628824"/>
          <a:ext cx="5909912" cy="3580632"/>
        </p:xfrm>
        <a:graphic>
          <a:graphicData uri="http://schemas.openxmlformats.org/drawingml/2006/table">
            <a:tbl>
              <a:tblPr/>
              <a:tblGrid>
                <a:gridCol w="527394">
                  <a:extLst>
                    <a:ext uri="{9D8B030D-6E8A-4147-A177-3AD203B41FA5}">
                      <a16:colId xmlns:a16="http://schemas.microsoft.com/office/drawing/2014/main" val="1648189007"/>
                    </a:ext>
                  </a:extLst>
                </a:gridCol>
                <a:gridCol w="1442577">
                  <a:extLst>
                    <a:ext uri="{9D8B030D-6E8A-4147-A177-3AD203B41FA5}">
                      <a16:colId xmlns:a16="http://schemas.microsoft.com/office/drawing/2014/main" val="2273957462"/>
                    </a:ext>
                  </a:extLst>
                </a:gridCol>
                <a:gridCol w="713532">
                  <a:extLst>
                    <a:ext uri="{9D8B030D-6E8A-4147-A177-3AD203B41FA5}">
                      <a16:colId xmlns:a16="http://schemas.microsoft.com/office/drawing/2014/main" val="257041635"/>
                    </a:ext>
                  </a:extLst>
                </a:gridCol>
                <a:gridCol w="1008252">
                  <a:extLst>
                    <a:ext uri="{9D8B030D-6E8A-4147-A177-3AD203B41FA5}">
                      <a16:colId xmlns:a16="http://schemas.microsoft.com/office/drawing/2014/main" val="2647031424"/>
                    </a:ext>
                  </a:extLst>
                </a:gridCol>
                <a:gridCol w="1008252">
                  <a:extLst>
                    <a:ext uri="{9D8B030D-6E8A-4147-A177-3AD203B41FA5}">
                      <a16:colId xmlns:a16="http://schemas.microsoft.com/office/drawing/2014/main" val="416652680"/>
                    </a:ext>
                  </a:extLst>
                </a:gridCol>
                <a:gridCol w="1209905">
                  <a:extLst>
                    <a:ext uri="{9D8B030D-6E8A-4147-A177-3AD203B41FA5}">
                      <a16:colId xmlns:a16="http://schemas.microsoft.com/office/drawing/2014/main" val="3111395956"/>
                    </a:ext>
                  </a:extLst>
                </a:gridCol>
              </a:tblGrid>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4">
                  <a:txBody>
                    <a:bodyPr/>
                    <a:lstStyle/>
                    <a:p>
                      <a:pPr algn="l" fontAlgn="b"/>
                      <a:r>
                        <a:rPr lang="en-US" sz="1100" b="0" i="0" u="none" strike="noStrike">
                          <a:solidFill>
                            <a:srgbClr val="000000"/>
                          </a:solidFill>
                          <a:effectLst/>
                          <a:latin typeface="Aptos Narrow" panose="020B0004020202020204" pitchFamily="34" charset="0"/>
                        </a:rPr>
                        <a:t>Cost Center CC999999 - Financial Reporting Book</a:t>
                      </a:r>
                    </a:p>
                    <a:p>
                      <a:pPr algn="l" fontAlgn="b"/>
                      <a:r>
                        <a:rPr lang="en-US" sz="1100" b="0" i="0" u="none" strike="noStrike">
                          <a:solidFill>
                            <a:srgbClr val="000000"/>
                          </a:solidFill>
                          <a:effectLst/>
                          <a:latin typeface="Aptos Narrow" panose="020B0004020202020204" pitchFamily="34" charset="0"/>
                        </a:rPr>
                        <a:t> </a:t>
                      </a:r>
                    </a:p>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1698015674"/>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182" marR="4182" marT="4182"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068870123"/>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90619904"/>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01748228"/>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9143006"/>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3933937667"/>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8243578"/>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47893776"/>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684954965"/>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40703515"/>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14,000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13,000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12,000 </a:t>
                      </a: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39,000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06043142"/>
                  </a:ext>
                </a:extLst>
              </a:tr>
              <a:tr h="140326">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4272940"/>
                  </a:ext>
                </a:extLst>
              </a:tr>
              <a:tr h="184535">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182" marR="4182" marT="4182"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(7,000)</a:t>
                      </a:r>
                    </a:p>
                  </a:txBody>
                  <a:tcPr marL="4182" marR="4182" marT="4182"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32556817"/>
                  </a:ext>
                </a:extLst>
              </a:tr>
              <a:tr h="140326">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1704394283"/>
                  </a:ext>
                </a:extLst>
              </a:tr>
              <a:tr h="140326">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29211212"/>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852705587"/>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182" marR="4182" marT="4182"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450903234"/>
                  </a:ext>
                </a:extLst>
              </a:tr>
              <a:tr h="184535">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47,000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44,000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43,000 </a:t>
                      </a:r>
                    </a:p>
                  </a:txBody>
                  <a:tcPr marL="4182" marR="4182" marT="4182"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182" marR="4182" marT="4182"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09347126"/>
                  </a:ext>
                </a:extLst>
              </a:tr>
            </a:tbl>
          </a:graphicData>
        </a:graphic>
      </p:graphicFrame>
      <p:graphicFrame>
        <p:nvGraphicFramePr>
          <p:cNvPr id="2" name="Table 1">
            <a:extLst>
              <a:ext uri="{FF2B5EF4-FFF2-40B4-BE49-F238E27FC236}">
                <a16:creationId xmlns:a16="http://schemas.microsoft.com/office/drawing/2014/main" id="{06B3788D-4F1D-2F16-CC69-E5B2363F4EA9}"/>
              </a:ext>
            </a:extLst>
          </p:cNvPr>
          <p:cNvGraphicFramePr>
            <a:graphicFrameLocks noGrp="1"/>
          </p:cNvGraphicFramePr>
          <p:nvPr/>
        </p:nvGraphicFramePr>
        <p:xfrm>
          <a:off x="6502400" y="874623"/>
          <a:ext cx="6285297" cy="3334847"/>
        </p:xfrm>
        <a:graphic>
          <a:graphicData uri="http://schemas.openxmlformats.org/drawingml/2006/table">
            <a:tbl>
              <a:tblPr/>
              <a:tblGrid>
                <a:gridCol w="654501">
                  <a:extLst>
                    <a:ext uri="{9D8B030D-6E8A-4147-A177-3AD203B41FA5}">
                      <a16:colId xmlns:a16="http://schemas.microsoft.com/office/drawing/2014/main" val="2062104387"/>
                    </a:ext>
                  </a:extLst>
                </a:gridCol>
                <a:gridCol w="1509117">
                  <a:extLst>
                    <a:ext uri="{9D8B030D-6E8A-4147-A177-3AD203B41FA5}">
                      <a16:colId xmlns:a16="http://schemas.microsoft.com/office/drawing/2014/main" val="4060195737"/>
                    </a:ext>
                  </a:extLst>
                </a:gridCol>
                <a:gridCol w="746445">
                  <a:extLst>
                    <a:ext uri="{9D8B030D-6E8A-4147-A177-3AD203B41FA5}">
                      <a16:colId xmlns:a16="http://schemas.microsoft.com/office/drawing/2014/main" val="1724027991"/>
                    </a:ext>
                  </a:extLst>
                </a:gridCol>
                <a:gridCol w="1054761">
                  <a:extLst>
                    <a:ext uri="{9D8B030D-6E8A-4147-A177-3AD203B41FA5}">
                      <a16:colId xmlns:a16="http://schemas.microsoft.com/office/drawing/2014/main" val="1172428523"/>
                    </a:ext>
                  </a:extLst>
                </a:gridCol>
                <a:gridCol w="1054761">
                  <a:extLst>
                    <a:ext uri="{9D8B030D-6E8A-4147-A177-3AD203B41FA5}">
                      <a16:colId xmlns:a16="http://schemas.microsoft.com/office/drawing/2014/main" val="1032568381"/>
                    </a:ext>
                  </a:extLst>
                </a:gridCol>
                <a:gridCol w="1265712">
                  <a:extLst>
                    <a:ext uri="{9D8B030D-6E8A-4147-A177-3AD203B41FA5}">
                      <a16:colId xmlns:a16="http://schemas.microsoft.com/office/drawing/2014/main" val="2966872689"/>
                    </a:ext>
                  </a:extLst>
                </a:gridCol>
              </a:tblGrid>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ADADAD"/>
                    </a:solidFill>
                  </a:tcPr>
                </a:tc>
                <a:tc gridSpan="2">
                  <a:txBody>
                    <a:bodyPr/>
                    <a:lstStyle/>
                    <a:p>
                      <a:pPr algn="l" fontAlgn="b"/>
                      <a:r>
                        <a:rPr lang="en-US" sz="1100" b="0" i="0" u="none" strike="noStrike">
                          <a:solidFill>
                            <a:srgbClr val="000000"/>
                          </a:solidFill>
                          <a:effectLst/>
                          <a:latin typeface="Aptos Narrow" panose="020B0004020202020204" pitchFamily="34" charset="0"/>
                        </a:rPr>
                        <a:t>Cost Center CC999999 - Common Book</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ADADAD"/>
                    </a:solidFill>
                  </a:tcPr>
                </a:tc>
                <a:extLst>
                  <a:ext uri="{0D108BD9-81ED-4DB2-BD59-A6C34878D82A}">
                    <a16:rowId xmlns:a16="http://schemas.microsoft.com/office/drawing/2014/main" val="875725975"/>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a:noFill/>
                    </a:lnR>
                    <a:lnT>
                      <a:noFill/>
                    </a:lnT>
                    <a:lnB>
                      <a:noFill/>
                    </a:lnB>
                    <a:solidFill>
                      <a:srgbClr val="ADADAD"/>
                    </a:solid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ADADAD"/>
                    </a:solidFill>
                  </a:tcPr>
                </a:tc>
                <a:extLst>
                  <a:ext uri="{0D108BD9-81ED-4DB2-BD59-A6C34878D82A}">
                    <a16:rowId xmlns:a16="http://schemas.microsoft.com/office/drawing/2014/main" val="3458817067"/>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Revenue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ctr" fontAlgn="b"/>
                      <a:r>
                        <a:rPr lang="en-US" sz="1100" b="0" i="0" u="none" strike="noStrike">
                          <a:solidFill>
                            <a:srgbClr val="000000"/>
                          </a:solidFill>
                          <a:effectLst/>
                          <a:latin typeface="Aptos Narrow" panose="020B0004020202020204" pitchFamily="34" charset="0"/>
                        </a:rPr>
                        <a:t> Month 1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2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Month 3 </a:t>
                      </a:r>
                    </a:p>
                  </a:txBody>
                  <a:tcPr marL="4313" marR="4313" marT="4313" marB="0" anchor="b">
                    <a:lnL>
                      <a:noFill/>
                    </a:lnL>
                    <a:lnR>
                      <a:noFill/>
                    </a:lnR>
                    <a:lnT>
                      <a:noFill/>
                    </a:lnT>
                    <a:lnB>
                      <a:noFill/>
                    </a:lnB>
                    <a:noFill/>
                  </a:tcPr>
                </a:tc>
                <a:tc>
                  <a:txBody>
                    <a:bodyPr/>
                    <a:lstStyle/>
                    <a:p>
                      <a:pPr algn="ctr" fontAlgn="b"/>
                      <a:r>
                        <a:rPr lang="en-US" sz="1100" b="0" i="0" u="none" strike="noStrike">
                          <a:solidFill>
                            <a:srgbClr val="000000"/>
                          </a:solidFill>
                          <a:effectLst/>
                          <a:latin typeface="Aptos Narrow" panose="020B0004020202020204" pitchFamily="34" charset="0"/>
                        </a:rPr>
                        <a:t> Total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1983042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Sales and Services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7810656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Other Revenue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2,000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07647790"/>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Revenue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32,000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24233440"/>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Expense</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618983821"/>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Salaries and Wages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7,000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21,000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334822929"/>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Benefits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3,000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9,000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561315457"/>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Supplies and Materials</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51,000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966343557"/>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Depreciation</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0793523"/>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Total Expense</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60,000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11,000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10,000 </a:t>
                      </a: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81,000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86273727"/>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399758594"/>
                  </a:ext>
                </a:extLst>
              </a:tr>
              <a:tr h="177598">
                <a:tc gridSpan="2">
                  <a:txBody>
                    <a:bodyPr/>
                    <a:lstStyle/>
                    <a:p>
                      <a:pPr algn="l" fontAlgn="b"/>
                      <a:r>
                        <a:rPr lang="en-US" sz="1100" b="0" i="0" u="none" strike="noStrike">
                          <a:solidFill>
                            <a:srgbClr val="000000"/>
                          </a:solidFill>
                          <a:effectLst/>
                          <a:latin typeface="Aptos Narrow" panose="020B0004020202020204" pitchFamily="34" charset="0"/>
                        </a:rPr>
                        <a:t>Net income (loss)</a:t>
                      </a:r>
                    </a:p>
                  </a:txBody>
                  <a:tcPr marL="4313" marR="4313" marT="43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2134851"/>
                  </a:ext>
                </a:extLst>
              </a:tr>
              <a:tr h="12810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w="25400" cap="flat" cmpd="dbl" algn="ctr">
                      <a:solidFill>
                        <a:srgbClr val="000000"/>
                      </a:solidFill>
                      <a:prstDash val="solid"/>
                      <a:round/>
                      <a:headEnd type="none" w="med" len="med"/>
                      <a:tailEnd type="none" w="med" len="med"/>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D9D9D9"/>
                    </a:solidFill>
                  </a:tcPr>
                </a:tc>
                <a:extLst>
                  <a:ext uri="{0D108BD9-81ED-4DB2-BD59-A6C34878D82A}">
                    <a16:rowId xmlns:a16="http://schemas.microsoft.com/office/drawing/2014/main" val="281291595"/>
                  </a:ext>
                </a:extLst>
              </a:tr>
              <a:tr h="128108">
                <a:tc gridSpan="2">
                  <a:txBody>
                    <a:bodyPr/>
                    <a:lstStyle/>
                    <a:p>
                      <a:pPr algn="l" fontAlgn="b"/>
                      <a:r>
                        <a:rPr lang="en-US" sz="1100" b="0" i="0" u="none" strike="noStrike">
                          <a:solidFill>
                            <a:srgbClr val="000000"/>
                          </a:solidFill>
                          <a:effectLst/>
                          <a:latin typeface="Aptos Narrow" panose="020B0004020202020204" pitchFamily="34" charset="0"/>
                        </a:rPr>
                        <a:t>Net Position</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n-US"/>
                    </a:p>
                  </a:txBody>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endParaRPr lang="en-US" sz="1100" b="0" i="0" u="none" strike="noStrike">
                        <a:solidFill>
                          <a:srgbClr val="000000"/>
                        </a:solidFill>
                        <a:effectLst/>
                        <a:latin typeface="Aptos Narrow" panose="020B0004020202020204" pitchFamily="34" charset="0"/>
                      </a:endParaRP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393702590"/>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Beginning Balance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50,000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772370861"/>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Increase (Decrease)</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(49,000)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a:noFill/>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095611079"/>
                  </a:ext>
                </a:extLst>
              </a:tr>
              <a:tr h="177598">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Ending Balance</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      1,000 </a:t>
                      </a:r>
                    </a:p>
                  </a:txBody>
                  <a:tcPr marL="4313" marR="4313" marT="431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100" b="0" i="0" u="none" strike="noStrike">
                          <a:solidFill>
                            <a:srgbClr val="000000"/>
                          </a:solidFill>
                          <a:effectLst/>
                          <a:latin typeface="Aptos Narrow" panose="020B0004020202020204" pitchFamily="34" charset="0"/>
                        </a:rPr>
                        <a:t> </a:t>
                      </a:r>
                    </a:p>
                  </a:txBody>
                  <a:tcPr marL="4313" marR="4313" marT="43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16792559"/>
                  </a:ext>
                </a:extLst>
              </a:tr>
            </a:tbl>
          </a:graphicData>
        </a:graphic>
      </p:graphicFrame>
      <p:sp>
        <p:nvSpPr>
          <p:cNvPr id="9" name="Speech Bubble: Rectangle 8">
            <a:extLst>
              <a:ext uri="{FF2B5EF4-FFF2-40B4-BE49-F238E27FC236}">
                <a16:creationId xmlns:a16="http://schemas.microsoft.com/office/drawing/2014/main" id="{60660314-D111-EC9F-F6E6-95389344C790}"/>
              </a:ext>
            </a:extLst>
          </p:cNvPr>
          <p:cNvSpPr/>
          <p:nvPr/>
        </p:nvSpPr>
        <p:spPr>
          <a:xfrm>
            <a:off x="5744584" y="6358270"/>
            <a:ext cx="2883049" cy="851186"/>
          </a:xfrm>
          <a:prstGeom prst="wedgeRectCallout">
            <a:avLst>
              <a:gd name="adj1" fmla="val -86044"/>
              <a:gd name="adj2" fmla="val 42568"/>
            </a:avLst>
          </a:prstGeom>
          <a:solidFill>
            <a:schemeClr val="bg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a:solidFill>
                  <a:schemeClr val="tx1"/>
                </a:solidFill>
              </a:rPr>
              <a:t>Net Position </a:t>
            </a:r>
          </a:p>
          <a:p>
            <a:pPr algn="ctr"/>
            <a:r>
              <a:rPr lang="en-US" sz="1200">
                <a:solidFill>
                  <a:schemeClr val="tx1"/>
                </a:solidFill>
              </a:rPr>
              <a:t>Net Invest Cap Assets = $42,000</a:t>
            </a:r>
          </a:p>
          <a:p>
            <a:pPr algn="ctr"/>
            <a:r>
              <a:rPr lang="en-US" sz="1200">
                <a:solidFill>
                  <a:schemeClr val="tx1"/>
                </a:solidFill>
              </a:rPr>
              <a:t>Unrestricted =  $1,000</a:t>
            </a:r>
          </a:p>
          <a:p>
            <a:pPr algn="ctr"/>
            <a:endParaRPr lang="en-US" sz="1400">
              <a:solidFill>
                <a:schemeClr val="tx1"/>
              </a:solidFill>
            </a:endParaRPr>
          </a:p>
        </p:txBody>
      </p:sp>
      <p:sp>
        <p:nvSpPr>
          <p:cNvPr id="4" name="Rectangle 3">
            <a:extLst>
              <a:ext uri="{FF2B5EF4-FFF2-40B4-BE49-F238E27FC236}">
                <a16:creationId xmlns:a16="http://schemas.microsoft.com/office/drawing/2014/main" id="{F37BD206-3173-4C78-7719-E25C67C67DAB}"/>
              </a:ext>
            </a:extLst>
          </p:cNvPr>
          <p:cNvSpPr/>
          <p:nvPr/>
        </p:nvSpPr>
        <p:spPr>
          <a:xfrm>
            <a:off x="11816339" y="6297764"/>
            <a:ext cx="714083" cy="175106"/>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endParaRPr lang="en-US" sz="1100">
              <a:solidFill>
                <a:sysClr val="windowText" lastClr="000000"/>
              </a:solidFill>
            </a:endParaRPr>
          </a:p>
        </p:txBody>
      </p:sp>
      <p:cxnSp>
        <p:nvCxnSpPr>
          <p:cNvPr id="10" name="Straight Arrow Connector 9">
            <a:extLst>
              <a:ext uri="{FF2B5EF4-FFF2-40B4-BE49-F238E27FC236}">
                <a16:creationId xmlns:a16="http://schemas.microsoft.com/office/drawing/2014/main" id="{3CB46C84-1ACA-1747-0C9C-353667559FD3}"/>
              </a:ext>
            </a:extLst>
          </p:cNvPr>
          <p:cNvCxnSpPr>
            <a:cxnSpLocks/>
          </p:cNvCxnSpPr>
          <p:nvPr/>
        </p:nvCxnSpPr>
        <p:spPr>
          <a:xfrm flipH="1">
            <a:off x="8269998" y="6472870"/>
            <a:ext cx="3649475" cy="2291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6249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D4AD27-4EBB-53AA-D1EB-7CADCF771CF5}"/>
              </a:ext>
            </a:extLst>
          </p:cNvPr>
          <p:cNvSpPr>
            <a:spLocks noGrp="1"/>
          </p:cNvSpPr>
          <p:nvPr>
            <p:ph type="body" sz="quarter" idx="10"/>
          </p:nvPr>
        </p:nvSpPr>
        <p:spPr>
          <a:xfrm>
            <a:off x="955388" y="2743200"/>
            <a:ext cx="9916160" cy="2257137"/>
          </a:xfrm>
        </p:spPr>
        <p:txBody>
          <a:bodyPr>
            <a:normAutofit/>
          </a:bodyPr>
          <a:lstStyle/>
          <a:p>
            <a:r>
              <a:rPr lang="en-US" sz="5400"/>
              <a:t>Workday </a:t>
            </a:r>
          </a:p>
          <a:p>
            <a:r>
              <a:rPr lang="en-US" sz="5400"/>
              <a:t>– Live Demo</a:t>
            </a:r>
          </a:p>
        </p:txBody>
      </p:sp>
    </p:spTree>
    <p:extLst>
      <p:ext uri="{BB962C8B-B14F-4D97-AF65-F5344CB8AC3E}">
        <p14:creationId xmlns:p14="http://schemas.microsoft.com/office/powerpoint/2010/main" val="34216791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How NP changes classification – fund transfers</a:t>
            </a:r>
            <a:endParaRPr lang="en-US"/>
          </a:p>
        </p:txBody>
      </p:sp>
      <p:sp>
        <p:nvSpPr>
          <p:cNvPr id="2" name="Text Placeholder 3">
            <a:extLst>
              <a:ext uri="{FF2B5EF4-FFF2-40B4-BE49-F238E27FC236}">
                <a16:creationId xmlns:a16="http://schemas.microsoft.com/office/drawing/2014/main" id="{5A8D074D-490D-62BA-7EA4-8B2CC29027C5}"/>
              </a:ext>
            </a:extLst>
          </p:cNvPr>
          <p:cNvSpPr txBox="1">
            <a:spLocks/>
          </p:cNvSpPr>
          <p:nvPr/>
        </p:nvSpPr>
        <p:spPr>
          <a:xfrm>
            <a:off x="653267" y="1295549"/>
            <a:ext cx="11508253" cy="5417556"/>
          </a:xfrm>
          <a:prstGeom prst="rect">
            <a:avLst/>
          </a:prstGeom>
        </p:spPr>
        <p:txBody>
          <a:bodyPr/>
          <a:lstStyle>
            <a:lvl1pPr marL="365782" indent="-365782" algn="l" defTabSz="487710" rtl="0" eaLnBrk="1" latinLnBrk="0" hangingPunct="1">
              <a:spcBef>
                <a:spcPct val="20000"/>
              </a:spcBef>
              <a:buFont typeface="Lucida Grande"/>
              <a:buChar char="&gt;"/>
              <a:defRPr sz="2560" b="0" i="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92529" indent="-304819" algn="l" defTabSz="487710" rtl="0" eaLnBrk="1" latinLnBrk="0" hangingPunct="1">
              <a:spcBef>
                <a:spcPct val="20000"/>
              </a:spcBef>
              <a:buFont typeface="Arial"/>
              <a:buChar char="–"/>
              <a:defRPr sz="2133" b="0" i="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219277" indent="-243856" algn="l" defTabSz="487710" rtl="0" eaLnBrk="1" latinLnBrk="0" hangingPunct="1">
              <a:spcBef>
                <a:spcPct val="20000"/>
              </a:spcBef>
              <a:buSzPct val="100000"/>
              <a:buFont typeface="Lucida Grande"/>
              <a:buChar char="&gt;"/>
              <a:defRPr sz="1920" b="0" i="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706987" indent="-243856" algn="l" defTabSz="487710" rtl="0" eaLnBrk="1" latinLnBrk="0" hangingPunct="1">
              <a:spcBef>
                <a:spcPct val="20000"/>
              </a:spcBef>
              <a:buFont typeface="Arial"/>
              <a:buChar char="–"/>
              <a:defRPr sz="1707" b="0" i="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194698" indent="-243856" algn="l" defTabSz="487710" rtl="0" eaLnBrk="1" latinLnBrk="0" hangingPunct="1">
              <a:spcBef>
                <a:spcPct val="20000"/>
              </a:spcBef>
              <a:buFont typeface="Lucida Grande"/>
              <a:buChar char="&gt;"/>
              <a:defRPr sz="1493" b="0" i="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682408" indent="-243856" algn="l" defTabSz="487710" rtl="0" eaLnBrk="1" latinLnBrk="0" hangingPunct="1">
              <a:spcBef>
                <a:spcPct val="20000"/>
              </a:spcBef>
              <a:buFont typeface="Arial"/>
              <a:buChar char="•"/>
              <a:defRPr sz="2133" kern="1200">
                <a:solidFill>
                  <a:schemeClr val="tx1"/>
                </a:solidFill>
                <a:latin typeface="+mn-lt"/>
                <a:ea typeface="+mn-ea"/>
                <a:cs typeface="+mn-cs"/>
              </a:defRPr>
            </a:lvl6pPr>
            <a:lvl7pPr marL="3170118" indent="-243856" algn="l" defTabSz="487710" rtl="0" eaLnBrk="1" latinLnBrk="0" hangingPunct="1">
              <a:spcBef>
                <a:spcPct val="20000"/>
              </a:spcBef>
              <a:buFont typeface="Arial"/>
              <a:buChar char="•"/>
              <a:defRPr sz="2133" kern="1200">
                <a:solidFill>
                  <a:schemeClr val="tx1"/>
                </a:solidFill>
                <a:latin typeface="+mn-lt"/>
                <a:ea typeface="+mn-ea"/>
                <a:cs typeface="+mn-cs"/>
              </a:defRPr>
            </a:lvl7pPr>
            <a:lvl8pPr marL="3657828" indent="-243856" algn="l" defTabSz="487710" rtl="0" eaLnBrk="1" latinLnBrk="0" hangingPunct="1">
              <a:spcBef>
                <a:spcPct val="20000"/>
              </a:spcBef>
              <a:buFont typeface="Arial"/>
              <a:buChar char="•"/>
              <a:defRPr sz="2133" kern="1200">
                <a:solidFill>
                  <a:schemeClr val="tx1"/>
                </a:solidFill>
                <a:latin typeface="+mn-lt"/>
                <a:ea typeface="+mn-ea"/>
                <a:cs typeface="+mn-cs"/>
              </a:defRPr>
            </a:lvl8pPr>
            <a:lvl9pPr marL="4145540" indent="-243856" algn="l" defTabSz="487710" rtl="0" eaLnBrk="1" latinLnBrk="0" hangingPunct="1">
              <a:spcBef>
                <a:spcPct val="20000"/>
              </a:spcBef>
              <a:buFont typeface="Arial"/>
              <a:buChar char="•"/>
              <a:defRPr sz="2133" kern="1200">
                <a:solidFill>
                  <a:schemeClr val="tx1"/>
                </a:solidFill>
                <a:latin typeface="+mn-lt"/>
                <a:ea typeface="+mn-ea"/>
                <a:cs typeface="+mn-cs"/>
              </a:defRPr>
            </a:lvl9pPr>
          </a:lstStyle>
          <a:p>
            <a:r>
              <a:rPr lang="en-US"/>
              <a:t>Revenue transfers across funds, more specifically fund classifications, will change the nature of net position</a:t>
            </a:r>
          </a:p>
          <a:p>
            <a:pPr lvl="1"/>
            <a:r>
              <a:rPr lang="en-US" u="sng"/>
              <a:t>Scenario</a:t>
            </a:r>
            <a:r>
              <a:rPr lang="en-US"/>
              <a:t>: fund transfer in unrestricted, fund transfer out restricted expendable</a:t>
            </a:r>
          </a:p>
          <a:p>
            <a:pPr lvl="1"/>
            <a:r>
              <a:rPr lang="en-US"/>
              <a:t>This by nature has </a:t>
            </a:r>
          </a:p>
          <a:p>
            <a:pPr marL="1432621" lvl="2" indent="-457200">
              <a:buAutoNum type="arabicParenR"/>
            </a:pPr>
            <a:r>
              <a:rPr lang="en-US"/>
              <a:t>Changed net position classification from unrestricted to restricted expendable</a:t>
            </a:r>
          </a:p>
          <a:p>
            <a:pPr marL="1432621" lvl="2" indent="-457200">
              <a:buAutoNum type="arabicParenR"/>
            </a:pPr>
            <a:r>
              <a:rPr lang="en-US"/>
              <a:t>Increased revenue (credit) in unrestricted for any of the tagged worktags, and decreased revenue (debit) in restricted expendable for any of the tagged worktags</a:t>
            </a:r>
          </a:p>
          <a:p>
            <a:pPr marL="1432621" lvl="2" indent="-457200">
              <a:buAutoNum type="arabicParenR"/>
            </a:pPr>
            <a:endParaRPr lang="en-US"/>
          </a:p>
          <a:p>
            <a:pPr marL="579126" indent="-457200"/>
            <a:r>
              <a:rPr lang="en-US"/>
              <a:t>These types of entries risk our financial statements and compliance with State of WA financial reporting</a:t>
            </a:r>
          </a:p>
          <a:p>
            <a:pPr lvl="2"/>
            <a:endParaRPr lang="en-US"/>
          </a:p>
          <a:p>
            <a:endParaRPr lang="en-US"/>
          </a:p>
          <a:p>
            <a:endParaRPr lang="en-US"/>
          </a:p>
        </p:txBody>
      </p:sp>
    </p:spTree>
    <p:extLst>
      <p:ext uri="{BB962C8B-B14F-4D97-AF65-F5344CB8AC3E}">
        <p14:creationId xmlns:p14="http://schemas.microsoft.com/office/powerpoint/2010/main" val="25520747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Net Position: Takeaways</a:t>
            </a:r>
            <a:endParaRPr lang="en-US"/>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a:xfrm>
            <a:off x="695726" y="1234440"/>
            <a:ext cx="11656832" cy="5283234"/>
          </a:xfrm>
        </p:spPr>
        <p:txBody>
          <a:bodyPr/>
          <a:lstStyle/>
          <a:p>
            <a:r>
              <a:rPr lang="en-US"/>
              <a:t>When considering net position… classification is important to what the balance represents, what is spendable/available</a:t>
            </a:r>
          </a:p>
          <a:p>
            <a:pPr lvl="2"/>
            <a:endParaRPr lang="en-US"/>
          </a:p>
          <a:p>
            <a:r>
              <a:rPr lang="en-US"/>
              <a:t>Volume of assets or inventory can influence relevance of book code (large inventory or assets may impact whether common book is appropriate)</a:t>
            </a:r>
          </a:p>
          <a:p>
            <a:pPr lvl="2"/>
            <a:endParaRPr lang="en-US"/>
          </a:p>
          <a:p>
            <a:r>
              <a:rPr lang="en-US"/>
              <a:t>When choosing book code it applies to the report globally – all funds, resources, etc.</a:t>
            </a:r>
          </a:p>
        </p:txBody>
      </p:sp>
    </p:spTree>
    <p:extLst>
      <p:ext uri="{BB962C8B-B14F-4D97-AF65-F5344CB8AC3E}">
        <p14:creationId xmlns:p14="http://schemas.microsoft.com/office/powerpoint/2010/main" val="2744274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Deficits</a:t>
            </a:r>
            <a:endParaRPr lang="en-US">
              <a:highlight>
                <a:srgbClr val="FFFF00"/>
              </a:highlight>
            </a:endParaRPr>
          </a:p>
        </p:txBody>
      </p:sp>
      <p:sp>
        <p:nvSpPr>
          <p:cNvPr id="4" name="Text Placeholder 3">
            <a:extLst>
              <a:ext uri="{FF2B5EF4-FFF2-40B4-BE49-F238E27FC236}">
                <a16:creationId xmlns:a16="http://schemas.microsoft.com/office/drawing/2014/main" id="{CC6946AD-ACC7-5C7C-FFD2-2386135FD6A1}"/>
              </a:ext>
            </a:extLst>
          </p:cNvPr>
          <p:cNvSpPr>
            <a:spLocks noGrp="1"/>
          </p:cNvSpPr>
          <p:nvPr>
            <p:ph type="body" sz="quarter" idx="11"/>
          </p:nvPr>
        </p:nvSpPr>
        <p:spPr/>
        <p:txBody>
          <a:bodyPr/>
          <a:lstStyle/>
          <a:p>
            <a:pPr marL="0" indent="0">
              <a:buNone/>
            </a:pPr>
            <a:r>
              <a:rPr lang="en-US"/>
              <a:t>Governed by APS 37.1</a:t>
            </a:r>
          </a:p>
          <a:p>
            <a:r>
              <a:rPr lang="en-US"/>
              <a:t>Why? </a:t>
            </a:r>
          </a:p>
          <a:p>
            <a:pPr lvl="1"/>
            <a:r>
              <a:rPr lang="en-US"/>
              <a:t>In short, to prevent, identify, and support the mitigation of business, operational or reputational risks to the University.</a:t>
            </a:r>
          </a:p>
          <a:p>
            <a:pPr lvl="4"/>
            <a:endParaRPr lang="en-US"/>
          </a:p>
          <a:p>
            <a:r>
              <a:rPr lang="en-US"/>
              <a:t>Impacted due to Workday Financials, notably the:</a:t>
            </a:r>
          </a:p>
          <a:p>
            <a:pPr lvl="1"/>
            <a:r>
              <a:rPr lang="en-US"/>
              <a:t>change in data dimensions: from budget numbers (flat structure) to FDM worktags (multi-dimensional/matrixed structure).</a:t>
            </a:r>
          </a:p>
          <a:p>
            <a:pPr lvl="1"/>
            <a:r>
              <a:rPr lang="en-US"/>
              <a:t>the move to full accrual basis accounting,</a:t>
            </a:r>
          </a:p>
          <a:p>
            <a:pPr lvl="1"/>
            <a:r>
              <a:rPr lang="en-US"/>
              <a:t>Timing of activity and (for now) quality of the data</a:t>
            </a:r>
          </a:p>
          <a:p>
            <a:pPr lvl="4"/>
            <a:endParaRPr lang="en-US"/>
          </a:p>
          <a:p>
            <a:r>
              <a:rPr lang="en-US"/>
              <a:t>Owned by Controller’s Office (previously OPB)</a:t>
            </a:r>
          </a:p>
          <a:p>
            <a:pPr lvl="1"/>
            <a:r>
              <a:rPr lang="en-US"/>
              <a:t>Monitored quarterly at the intersection of CCH05 + Resource +</a:t>
            </a:r>
          </a:p>
          <a:p>
            <a:pPr lvl="1"/>
            <a:r>
              <a:rPr lang="en-US"/>
              <a:t>Enhanced Monitoring as proactive process to help units course correct when their financial trajectory indicates a deficit is likely.</a:t>
            </a:r>
          </a:p>
          <a:p>
            <a:endParaRPr lang="en-US"/>
          </a:p>
        </p:txBody>
      </p:sp>
    </p:spTree>
    <p:extLst>
      <p:ext uri="{BB962C8B-B14F-4D97-AF65-F5344CB8AC3E}">
        <p14:creationId xmlns:p14="http://schemas.microsoft.com/office/powerpoint/2010/main" val="207803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1891664" cy="3757164"/>
          </a:xfrm>
        </p:spPr>
        <p:txBody>
          <a:bodyPr lIns="97536" tIns="48768" rIns="97536" bIns="48768" anchor="b"/>
          <a:lstStyle/>
          <a:p>
            <a:pPr marL="182880" defTabSz="457202">
              <a:defRPr/>
            </a:pPr>
            <a:r>
              <a:rPr lang="en-US" sz="5400">
                <a:solidFill>
                  <a:srgbClr val="33006F"/>
                </a:solidFill>
                <a:latin typeface="Encode Sans Normal Black"/>
              </a:rPr>
              <a:t>Corrections</a:t>
            </a:r>
          </a:p>
        </p:txBody>
      </p:sp>
    </p:spTree>
    <p:extLst>
      <p:ext uri="{BB962C8B-B14F-4D97-AF65-F5344CB8AC3E}">
        <p14:creationId xmlns:p14="http://schemas.microsoft.com/office/powerpoint/2010/main" val="340595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3600" b="1">
                <a:latin typeface="Open Sans"/>
                <a:ea typeface="Open Sans"/>
                <a:cs typeface="Open Sans"/>
              </a:rPr>
              <a:t>Correction/Adjustment of Net Position: Paths</a:t>
            </a:r>
            <a:endParaRPr lang="en-US" sz="3600"/>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365705" indent="-365760">
              <a:spcBef>
                <a:spcPts val="20"/>
              </a:spcBef>
              <a:defRPr/>
            </a:pPr>
            <a:r>
              <a:rPr lang="en-US" sz="2790">
                <a:solidFill>
                  <a:srgbClr val="33006F"/>
                </a:solidFill>
                <a:latin typeface="Open Sans"/>
                <a:ea typeface="Open Sans"/>
                <a:cs typeface="Open Sans"/>
              </a:rPr>
              <a:t>Funding Transfers (Revenue)</a:t>
            </a:r>
          </a:p>
          <a:p>
            <a:pPr marL="1219200" lvl="2" indent="-365760">
              <a:spcBef>
                <a:spcPts val="20"/>
              </a:spcBef>
              <a:defRPr/>
            </a:pPr>
            <a:endParaRPr lang="en-US" sz="2150">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Expense Transfers (Expense)</a:t>
            </a:r>
          </a:p>
          <a:p>
            <a:pPr marL="1219200" lvl="2" indent="-365760">
              <a:spcBef>
                <a:spcPts val="20"/>
              </a:spcBef>
              <a:defRPr/>
            </a:pPr>
            <a:endParaRPr lang="en-US" sz="2150">
              <a:solidFill>
                <a:srgbClr val="33006F"/>
              </a:solidFill>
              <a:latin typeface="Open Sans"/>
              <a:ea typeface="Open Sans"/>
              <a:cs typeface="Open Sans"/>
            </a:endParaRPr>
          </a:p>
          <a:p>
            <a:pPr marL="365705" indent="-365760">
              <a:spcBef>
                <a:spcPts val="20"/>
              </a:spcBef>
              <a:defRPr/>
            </a:pPr>
            <a:r>
              <a:rPr lang="en-US" sz="2790">
                <a:solidFill>
                  <a:srgbClr val="33006F"/>
                </a:solidFill>
                <a:latin typeface="Open Sans"/>
                <a:ea typeface="Open Sans"/>
                <a:cs typeface="Open Sans"/>
              </a:rPr>
              <a:t>Net Position entries</a:t>
            </a:r>
          </a:p>
          <a:p>
            <a:pPr marL="792507" lvl="1" indent="-365760">
              <a:spcBef>
                <a:spcPts val="0"/>
              </a:spcBef>
              <a:spcAft>
                <a:spcPts val="600"/>
              </a:spcAft>
              <a:defRPr/>
            </a:pPr>
            <a:r>
              <a:rPr lang="en-US" sz="2200">
                <a:solidFill>
                  <a:srgbClr val="33006F"/>
                </a:solidFill>
                <a:latin typeface="Open Sans"/>
                <a:ea typeface="Open Sans"/>
                <a:cs typeface="Open Sans"/>
              </a:rPr>
              <a:t>No longer correcting net position via EIB</a:t>
            </a:r>
          </a:p>
          <a:p>
            <a:pPr marL="792507" lvl="1" indent="-365760">
              <a:spcBef>
                <a:spcPts val="0"/>
              </a:spcBef>
              <a:defRPr/>
            </a:pPr>
            <a:r>
              <a:rPr lang="en-US" sz="2200">
                <a:solidFill>
                  <a:srgbClr val="33006F"/>
                </a:solidFill>
                <a:latin typeface="Open Sans"/>
                <a:ea typeface="Open Sans"/>
                <a:cs typeface="Open Sans"/>
              </a:rPr>
              <a:t>Exploring long term approach to net position, year end consolidation (i.e. closing net position from multiple worktags to single consolidated point, such as Dean’s office)</a:t>
            </a:r>
          </a:p>
        </p:txBody>
      </p:sp>
    </p:spTree>
    <p:extLst>
      <p:ext uri="{BB962C8B-B14F-4D97-AF65-F5344CB8AC3E}">
        <p14:creationId xmlns:p14="http://schemas.microsoft.com/office/powerpoint/2010/main" val="54382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Wrap Up</a:t>
            </a:r>
          </a:p>
        </p:txBody>
      </p:sp>
    </p:spTree>
    <p:extLst>
      <p:ext uri="{BB962C8B-B14F-4D97-AF65-F5344CB8AC3E}">
        <p14:creationId xmlns:p14="http://schemas.microsoft.com/office/powerpoint/2010/main" val="3941649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Key Goals &amp; Audience</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576072" y="1225295"/>
            <a:ext cx="12148526" cy="5727045"/>
          </a:xfrm>
        </p:spPr>
        <p:txBody>
          <a:bodyPr lIns="91440" tIns="45720" rIns="91440" bIns="45720" anchor="t"/>
          <a:lstStyle/>
          <a:p>
            <a:pPr marL="365760" indent="-365760">
              <a:spcBef>
                <a:spcPts val="20"/>
              </a:spcBef>
              <a:spcAft>
                <a:spcPts val="600"/>
              </a:spcAft>
            </a:pPr>
            <a:r>
              <a:rPr lang="en-US" sz="2400" b="1">
                <a:solidFill>
                  <a:srgbClr val="33006F"/>
                </a:solidFill>
                <a:latin typeface="Open Sans"/>
                <a:ea typeface="Open Sans"/>
                <a:cs typeface="Open Sans"/>
              </a:rPr>
              <a:t>Key goals </a:t>
            </a:r>
            <a:r>
              <a:rPr lang="en-US" sz="2400">
                <a:solidFill>
                  <a:srgbClr val="33006F"/>
                </a:solidFill>
                <a:latin typeface="Open Sans"/>
                <a:ea typeface="Open Sans"/>
                <a:cs typeface="Open Sans"/>
              </a:rPr>
              <a:t>- to strengthen SE accounting knowledge, based on UW needs and Workday setups </a:t>
            </a:r>
            <a:r>
              <a:rPr lang="en-US" sz="2400" i="1">
                <a:solidFill>
                  <a:srgbClr val="33006F"/>
                </a:solidFill>
                <a:latin typeface="Open Sans"/>
                <a:ea typeface="Open Sans"/>
                <a:cs typeface="Open Sans"/>
              </a:rPr>
              <a:t>by:</a:t>
            </a:r>
          </a:p>
          <a:p>
            <a:pPr marL="792507" lvl="1" indent="-365760">
              <a:spcBef>
                <a:spcPts val="20"/>
              </a:spcBef>
            </a:pPr>
            <a:r>
              <a:rPr lang="en-US" sz="2200">
                <a:solidFill>
                  <a:srgbClr val="33006F"/>
                </a:solidFill>
                <a:latin typeface="Open Sans"/>
                <a:ea typeface="Open Sans"/>
                <a:cs typeface="Open Sans"/>
              </a:rPr>
              <a:t>Not teaching you to memorize the rules, but helping you understand the </a:t>
            </a:r>
            <a:r>
              <a:rPr lang="en-US" sz="2200" b="1">
                <a:solidFill>
                  <a:srgbClr val="33006F"/>
                </a:solidFill>
                <a:latin typeface="Open Sans"/>
                <a:ea typeface="Open Sans"/>
                <a:cs typeface="Open Sans"/>
              </a:rPr>
              <a:t>principles</a:t>
            </a:r>
            <a:r>
              <a:rPr lang="en-US" sz="2200">
                <a:solidFill>
                  <a:srgbClr val="33006F"/>
                </a:solidFill>
                <a:latin typeface="Open Sans"/>
                <a:ea typeface="Open Sans"/>
                <a:cs typeface="Open Sans"/>
              </a:rPr>
              <a:t> undergirding the rules:</a:t>
            </a:r>
          </a:p>
          <a:p>
            <a:pPr marL="1219255" lvl="2" indent="-365760">
              <a:spcBef>
                <a:spcPts val="20"/>
              </a:spcBef>
              <a:spcAft>
                <a:spcPts val="600"/>
              </a:spcAft>
            </a:pPr>
            <a:r>
              <a:rPr lang="en-US" sz="1987">
                <a:solidFill>
                  <a:srgbClr val="33006F"/>
                </a:solidFill>
                <a:latin typeface="Open Sans"/>
                <a:ea typeface="Open Sans"/>
                <a:cs typeface="Open Sans"/>
              </a:rPr>
              <a:t>A list of rules that encompasses all activity at the UW would be too long to memorize.  More important is to understand what the rules are for and where they come from.  In this way, you will apply them consistently to both common and uncommon situations.</a:t>
            </a:r>
          </a:p>
          <a:p>
            <a:pPr marL="1219255" lvl="2" indent="-365760">
              <a:spcBef>
                <a:spcPts val="20"/>
              </a:spcBef>
              <a:spcAft>
                <a:spcPts val="600"/>
              </a:spcAft>
            </a:pPr>
            <a:r>
              <a:rPr lang="en-US" sz="1987">
                <a:solidFill>
                  <a:srgbClr val="33006F"/>
                </a:solidFill>
                <a:latin typeface="Open Sans"/>
                <a:ea typeface="Open Sans"/>
                <a:cs typeface="Open Sans"/>
              </a:rPr>
              <a:t>It’s not necessarily doing what always has been done, but also asking ‘why’ are we now doing it this way? Or even what is the right way to do it now?</a:t>
            </a:r>
          </a:p>
          <a:p>
            <a:pPr marL="1219255" lvl="2" indent="-365760">
              <a:spcBef>
                <a:spcPts val="20"/>
              </a:spcBef>
            </a:pPr>
            <a:r>
              <a:rPr lang="en-US" sz="1987">
                <a:solidFill>
                  <a:srgbClr val="33006F"/>
                </a:solidFill>
                <a:latin typeface="Open Sans"/>
                <a:ea typeface="Open Sans"/>
                <a:cs typeface="Open Sans"/>
              </a:rPr>
              <a:t>The need to see big picture accounting and reporting world, then be able to look at the transactions with this in mind</a:t>
            </a:r>
          </a:p>
          <a:p>
            <a:pPr marL="1706965" lvl="3" indent="-365760">
              <a:spcBef>
                <a:spcPts val="20"/>
              </a:spcBef>
            </a:pPr>
            <a:endParaRPr lang="en-US" sz="1987">
              <a:solidFill>
                <a:srgbClr val="33006F"/>
              </a:solidFill>
              <a:latin typeface="Open Sans"/>
              <a:ea typeface="Open Sans"/>
              <a:cs typeface="Open Sans"/>
            </a:endParaRPr>
          </a:p>
          <a:p>
            <a:pPr marL="792507" lvl="1" indent="-365760">
              <a:spcBef>
                <a:spcPts val="20"/>
              </a:spcBef>
            </a:pPr>
            <a:r>
              <a:rPr lang="en-US" sz="2200">
                <a:solidFill>
                  <a:srgbClr val="33006F"/>
                </a:solidFill>
                <a:latin typeface="Open Sans"/>
                <a:ea typeface="Open Sans"/>
                <a:cs typeface="Open Sans"/>
              </a:rPr>
              <a:t>To create future job aids to build accounting knowledge in support of UW accounting principles and reporting needs.</a:t>
            </a:r>
          </a:p>
          <a:p>
            <a:pPr marL="1219255" lvl="2" indent="-365760">
              <a:spcBef>
                <a:spcPts val="20"/>
              </a:spcBef>
            </a:pPr>
            <a:r>
              <a:rPr lang="en-US" sz="1987">
                <a:solidFill>
                  <a:srgbClr val="33006F"/>
                </a:solidFill>
                <a:latin typeface="Open Sans"/>
                <a:ea typeface="Open Sans"/>
                <a:cs typeface="Open Sans"/>
              </a:rPr>
              <a:t>Will be leveraged for all users performing WD transactions across all campuses</a:t>
            </a:r>
          </a:p>
          <a:p>
            <a:pPr marL="2194676" lvl="4" indent="-365760">
              <a:spcBef>
                <a:spcPts val="20"/>
              </a:spcBef>
            </a:pPr>
            <a:endParaRPr lang="en-US" sz="1773">
              <a:solidFill>
                <a:srgbClr val="33006F"/>
              </a:solidFill>
              <a:latin typeface="Open Sans"/>
              <a:ea typeface="Open Sans"/>
              <a:cs typeface="Open Sans"/>
            </a:endParaRPr>
          </a:p>
          <a:p>
            <a:pPr marL="365760" indent="-365760">
              <a:spcBef>
                <a:spcPts val="20"/>
              </a:spcBef>
            </a:pPr>
            <a:r>
              <a:rPr lang="en-US" sz="2400" b="1">
                <a:solidFill>
                  <a:srgbClr val="33006F"/>
                </a:solidFill>
                <a:latin typeface="Open Sans"/>
                <a:ea typeface="Open Sans"/>
                <a:cs typeface="Open Sans"/>
              </a:rPr>
              <a:t>Audience</a:t>
            </a:r>
            <a:r>
              <a:rPr lang="en-US" sz="2400">
                <a:solidFill>
                  <a:srgbClr val="33006F"/>
                </a:solidFill>
                <a:latin typeface="Open Sans"/>
                <a:ea typeface="Open Sans"/>
                <a:cs typeface="Open Sans"/>
              </a:rPr>
              <a:t>: Shared Environment (SE) Accountant focus</a:t>
            </a:r>
            <a:endParaRPr lang="en-US" sz="3227">
              <a:solidFill>
                <a:srgbClr val="33006F"/>
              </a:solidFill>
              <a:latin typeface="Open Sans"/>
              <a:ea typeface="Open Sans"/>
              <a:cs typeface="Open Sans"/>
            </a:endParaRPr>
          </a:p>
        </p:txBody>
      </p:sp>
    </p:spTree>
    <p:extLst>
      <p:ext uri="{BB962C8B-B14F-4D97-AF65-F5344CB8AC3E}">
        <p14:creationId xmlns:p14="http://schemas.microsoft.com/office/powerpoint/2010/main" val="2706286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713F95-E10B-69B3-5487-4755FFA877F9}"/>
              </a:ext>
            </a:extLst>
          </p:cNvPr>
          <p:cNvSpPr>
            <a:spLocks noGrp="1"/>
          </p:cNvSpPr>
          <p:nvPr>
            <p:ph type="body" sz="quarter" idx="10"/>
          </p:nvPr>
        </p:nvSpPr>
        <p:spPr>
          <a:xfrm>
            <a:off x="695726" y="320516"/>
            <a:ext cx="11640409" cy="477010"/>
          </a:xfrm>
        </p:spPr>
        <p:txBody>
          <a:bodyPr>
            <a:noAutofit/>
          </a:bodyPr>
          <a:lstStyle/>
          <a:p>
            <a:pPr>
              <a:lnSpc>
                <a:spcPct val="100000"/>
              </a:lnSpc>
            </a:pPr>
            <a:r>
              <a:rPr lang="en-US" sz="3600" b="1">
                <a:latin typeface="Open Sans"/>
                <a:ea typeface="Open Sans"/>
                <a:cs typeface="Open Sans"/>
              </a:rPr>
              <a:t>High Level Do’s and Don’ts</a:t>
            </a:r>
          </a:p>
        </p:txBody>
      </p:sp>
      <p:sp>
        <p:nvSpPr>
          <p:cNvPr id="3" name="Text Placeholder 2">
            <a:extLst>
              <a:ext uri="{FF2B5EF4-FFF2-40B4-BE49-F238E27FC236}">
                <a16:creationId xmlns:a16="http://schemas.microsoft.com/office/drawing/2014/main" id="{EC9F8FF8-D8A4-2B3F-38B7-65741772668B}"/>
              </a:ext>
            </a:extLst>
          </p:cNvPr>
          <p:cNvSpPr>
            <a:spLocks noGrp="1"/>
          </p:cNvSpPr>
          <p:nvPr>
            <p:ph type="body" sz="quarter" idx="11"/>
          </p:nvPr>
        </p:nvSpPr>
        <p:spPr>
          <a:xfrm>
            <a:off x="695726" y="1275906"/>
            <a:ext cx="11656832" cy="5241767"/>
          </a:xfrm>
        </p:spPr>
        <p:txBody>
          <a:bodyPr lIns="91440" tIns="45720" rIns="91440" bIns="45720" anchor="t"/>
          <a:lstStyle/>
          <a:p>
            <a:pPr marL="365760" indent="-365760">
              <a:spcBef>
                <a:spcPts val="0"/>
              </a:spcBef>
            </a:pPr>
            <a:r>
              <a:rPr lang="en-US" sz="2790">
                <a:solidFill>
                  <a:srgbClr val="33006F"/>
                </a:solidFill>
                <a:latin typeface="Open Sans"/>
                <a:ea typeface="Open Sans"/>
                <a:cs typeface="Open Sans"/>
              </a:rPr>
              <a:t>Do - correct net position balances, due to unintended missing worktags, by (first option) correcting the source, which is typically accounting adjustments or reclass</a:t>
            </a:r>
          </a:p>
          <a:p>
            <a:pPr marL="1706965" lvl="3" indent="-365760">
              <a:spcBef>
                <a:spcPts val="0"/>
              </a:spcBef>
            </a:pPr>
            <a:endParaRPr lang="en-US" sz="1937">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Don’t – cross fund or resource </a:t>
            </a:r>
            <a:r>
              <a:rPr lang="en-US" sz="2790" err="1">
                <a:solidFill>
                  <a:srgbClr val="33006F"/>
                </a:solidFill>
                <a:latin typeface="Open Sans"/>
                <a:ea typeface="Open Sans"/>
                <a:cs typeface="Open Sans"/>
              </a:rPr>
              <a:t>worktag</a:t>
            </a:r>
            <a:r>
              <a:rPr lang="en-US" sz="2790">
                <a:solidFill>
                  <a:srgbClr val="33006F"/>
                </a:solidFill>
                <a:latin typeface="Open Sans"/>
                <a:ea typeface="Open Sans"/>
                <a:cs typeface="Open Sans"/>
              </a:rPr>
              <a:t> inappropriately</a:t>
            </a:r>
          </a:p>
          <a:p>
            <a:pPr marL="1706965" lvl="3" indent="-365760">
              <a:spcBef>
                <a:spcPts val="0"/>
              </a:spcBef>
            </a:pPr>
            <a:endParaRPr lang="en-US" sz="1937">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 – explore various reporting options to understand better the common book vs. financial reporting book</a:t>
            </a:r>
          </a:p>
          <a:p>
            <a:pPr marL="2194676" lvl="4" indent="-365760">
              <a:spcBef>
                <a:spcPts val="0"/>
              </a:spcBef>
            </a:pPr>
            <a:endParaRPr lang="en-US" sz="1723">
              <a:solidFill>
                <a:srgbClr val="33006F"/>
              </a:solidFill>
              <a:latin typeface="Open Sans"/>
              <a:ea typeface="Open Sans"/>
              <a:cs typeface="Open Sans"/>
            </a:endParaRPr>
          </a:p>
          <a:p>
            <a:pPr marL="365760" indent="-365760">
              <a:spcBef>
                <a:spcPts val="0"/>
              </a:spcBef>
            </a:pPr>
            <a:r>
              <a:rPr lang="en-US" sz="2790">
                <a:solidFill>
                  <a:srgbClr val="33006F"/>
                </a:solidFill>
                <a:latin typeface="Open Sans"/>
                <a:ea typeface="Open Sans"/>
                <a:cs typeface="Open Sans"/>
              </a:rPr>
              <a:t>Do – refer to the common book when contemplating “deficit”</a:t>
            </a:r>
          </a:p>
          <a:p>
            <a:pPr marL="792507" lvl="1" indent="-365760">
              <a:spcBef>
                <a:spcPts val="0"/>
              </a:spcBef>
            </a:pPr>
            <a:r>
              <a:rPr lang="en-US" sz="2200">
                <a:solidFill>
                  <a:srgbClr val="33006F"/>
                </a:solidFill>
                <a:latin typeface="Open Sans"/>
                <a:ea typeface="Open Sans"/>
                <a:cs typeface="Open Sans"/>
              </a:rPr>
              <a:t>However, stay tuned for future discussions / direction regarding usage of books </a:t>
            </a:r>
          </a:p>
          <a:p>
            <a:pPr marL="792480" lvl="1" indent="-304800">
              <a:spcBef>
                <a:spcPts val="1200"/>
              </a:spcBef>
            </a:pPr>
            <a:endParaRPr lang="en-US" sz="2000"/>
          </a:p>
        </p:txBody>
      </p:sp>
    </p:spTree>
    <p:extLst>
      <p:ext uri="{BB962C8B-B14F-4D97-AF65-F5344CB8AC3E}">
        <p14:creationId xmlns:p14="http://schemas.microsoft.com/office/powerpoint/2010/main" val="1919572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D3C963-9716-6866-69E6-2BAC4BFFEBBF}"/>
              </a:ext>
            </a:extLst>
          </p:cNvPr>
          <p:cNvSpPr>
            <a:spLocks noGrp="1"/>
          </p:cNvSpPr>
          <p:nvPr>
            <p:ph type="body" sz="quarter" idx="10"/>
          </p:nvPr>
        </p:nvSpPr>
        <p:spPr>
          <a:xfrm>
            <a:off x="572034" y="320516"/>
            <a:ext cx="11640409" cy="477010"/>
          </a:xfrm>
        </p:spPr>
        <p:txBody>
          <a:bodyPr>
            <a:noAutofit/>
          </a:bodyPr>
          <a:lstStyle/>
          <a:p>
            <a:pPr>
              <a:lnSpc>
                <a:spcPct val="100000"/>
              </a:lnSpc>
            </a:pPr>
            <a:r>
              <a:rPr lang="en-US" sz="3600" b="1">
                <a:latin typeface="Open Sans"/>
                <a:ea typeface="Open Sans"/>
                <a:cs typeface="Open Sans"/>
              </a:rPr>
              <a:t>Resources</a:t>
            </a:r>
          </a:p>
        </p:txBody>
      </p:sp>
      <p:sp>
        <p:nvSpPr>
          <p:cNvPr id="3" name="Text Placeholder 2">
            <a:extLst>
              <a:ext uri="{FF2B5EF4-FFF2-40B4-BE49-F238E27FC236}">
                <a16:creationId xmlns:a16="http://schemas.microsoft.com/office/drawing/2014/main" id="{C2A0D2C6-B422-6EB4-12DC-C5B958429B6D}"/>
              </a:ext>
            </a:extLst>
          </p:cNvPr>
          <p:cNvSpPr>
            <a:spLocks noGrp="1"/>
          </p:cNvSpPr>
          <p:nvPr>
            <p:ph type="body" sz="quarter" idx="11"/>
          </p:nvPr>
        </p:nvSpPr>
        <p:spPr>
          <a:xfrm>
            <a:off x="695726" y="1100118"/>
            <a:ext cx="12134154" cy="5417556"/>
          </a:xfrm>
        </p:spPr>
        <p:txBody>
          <a:bodyPr lIns="91440" tIns="45720" rIns="91440" bIns="45720" anchor="t"/>
          <a:lstStyle/>
          <a:p>
            <a:pPr marL="0" indent="0">
              <a:buNone/>
            </a:pPr>
            <a:r>
              <a:rPr lang="en-US" sz="2550">
                <a:latin typeface="Open Sans"/>
                <a:ea typeface="Open Sans"/>
                <a:cs typeface="Open Sans"/>
              </a:rPr>
              <a:t>When you have questions, enter a UWCF ticket. </a:t>
            </a:r>
            <a:endParaRPr lang="en-US" sz="2550">
              <a:solidFill>
                <a:srgbClr val="FF0000"/>
              </a:solidFill>
              <a:latin typeface="Open Sans"/>
              <a:ea typeface="Open Sans"/>
              <a:cs typeface="Open Sans"/>
            </a:endParaRPr>
          </a:p>
          <a:p>
            <a:pPr marL="365760" indent="-365760"/>
            <a:endParaRPr lang="en-US" sz="2550">
              <a:latin typeface="Open Sans"/>
              <a:ea typeface="Open Sans"/>
              <a:cs typeface="Open Sans"/>
            </a:endParaRPr>
          </a:p>
          <a:p>
            <a:pPr marL="365760" indent="-365760"/>
            <a:r>
              <a:rPr lang="en-US" sz="2550">
                <a:latin typeface="Open Sans"/>
                <a:ea typeface="Open Sans"/>
                <a:cs typeface="Open Sans"/>
              </a:rPr>
              <a:t>Accounting Bootcamp </a:t>
            </a:r>
            <a:r>
              <a:rPr lang="en-US" sz="2550">
                <a:latin typeface="Open Sans"/>
                <a:ea typeface="Open Sans"/>
                <a:cs typeface="Open Sans"/>
                <a:hlinkClick r:id="rId2"/>
              </a:rPr>
              <a:t>Link</a:t>
            </a:r>
            <a:endParaRPr lang="en-US" sz="2550">
              <a:latin typeface="Open Sans"/>
              <a:ea typeface="Open Sans"/>
              <a:cs typeface="Open Sans"/>
            </a:endParaRPr>
          </a:p>
          <a:p>
            <a:pPr marL="365760" indent="-365760">
              <a:spcBef>
                <a:spcPts val="800"/>
              </a:spcBef>
            </a:pPr>
            <a:r>
              <a:rPr lang="en-US" sz="2550">
                <a:latin typeface="Open Sans"/>
                <a:ea typeface="Open Sans"/>
                <a:cs typeface="Open Sans"/>
              </a:rPr>
              <a:t>Ledger and Ledger Account Summary </a:t>
            </a:r>
            <a:r>
              <a:rPr lang="en-US" sz="2550">
                <a:latin typeface="Open Sans"/>
                <a:ea typeface="Open Sans"/>
                <a:cs typeface="Open Sans"/>
                <a:hlinkClick r:id="rId3"/>
              </a:rPr>
              <a:t>List</a:t>
            </a:r>
            <a:r>
              <a:rPr lang="en-US" sz="2550">
                <a:latin typeface="Open Sans"/>
                <a:ea typeface="Open Sans"/>
                <a:cs typeface="Open Sans"/>
              </a:rPr>
              <a:t> </a:t>
            </a:r>
          </a:p>
          <a:p>
            <a:pPr marL="365760" indent="-365760"/>
            <a:r>
              <a:rPr lang="en-US" sz="2550">
                <a:latin typeface="Open Sans"/>
                <a:ea typeface="Open Sans"/>
                <a:cs typeface="Open Sans"/>
              </a:rPr>
              <a:t>Revenue Category </a:t>
            </a:r>
            <a:r>
              <a:rPr lang="en-US" sz="2550">
                <a:latin typeface="Open Sans"/>
                <a:ea typeface="Open Sans"/>
                <a:cs typeface="Open Sans"/>
                <a:hlinkClick r:id="rId4"/>
              </a:rPr>
              <a:t>List</a:t>
            </a:r>
            <a:r>
              <a:rPr lang="en-US" sz="2550">
                <a:latin typeface="Open Sans"/>
                <a:ea typeface="Open Sans"/>
                <a:cs typeface="Open Sans"/>
              </a:rPr>
              <a:t> with general APR references</a:t>
            </a:r>
          </a:p>
          <a:p>
            <a:pPr marL="365760" indent="-365760"/>
            <a:r>
              <a:rPr lang="en-US" sz="2550">
                <a:latin typeface="Open Sans"/>
                <a:ea typeface="Open Sans"/>
                <a:cs typeface="Open Sans"/>
              </a:rPr>
              <a:t>Spend Category </a:t>
            </a:r>
            <a:r>
              <a:rPr lang="en-US" sz="2550">
                <a:latin typeface="Open Sans"/>
                <a:ea typeface="Open Sans"/>
                <a:cs typeface="Open Sans"/>
                <a:hlinkClick r:id="rId5"/>
              </a:rPr>
              <a:t>List</a:t>
            </a:r>
            <a:r>
              <a:rPr lang="en-US" sz="2550">
                <a:latin typeface="Open Sans"/>
                <a:ea typeface="Open Sans"/>
                <a:cs typeface="Open Sans"/>
              </a:rPr>
              <a:t> with general APR references</a:t>
            </a:r>
          </a:p>
          <a:p>
            <a:pPr marL="365760" indent="-365760"/>
            <a:r>
              <a:rPr lang="en-US" sz="2550">
                <a:latin typeface="Open Sans"/>
                <a:ea typeface="Open Sans"/>
                <a:cs typeface="Open Sans"/>
              </a:rPr>
              <a:t>Custom Validation </a:t>
            </a:r>
            <a:r>
              <a:rPr lang="en-US" sz="2550">
                <a:latin typeface="Open Sans"/>
                <a:ea typeface="Open Sans"/>
                <a:cs typeface="Open Sans"/>
                <a:hlinkClick r:id="rId6"/>
              </a:rPr>
              <a:t>List</a:t>
            </a:r>
            <a:endParaRPr lang="en-US" sz="2550">
              <a:latin typeface="Open Sans"/>
              <a:ea typeface="Open Sans"/>
              <a:cs typeface="Open Sans"/>
            </a:endParaRPr>
          </a:p>
          <a:p>
            <a:pPr marL="365760" indent="-365760"/>
            <a:r>
              <a:rPr lang="en-US" sz="2550">
                <a:latin typeface="Open Sans"/>
                <a:ea typeface="Open Sans"/>
                <a:cs typeface="Open Sans"/>
              </a:rPr>
              <a:t>Journal Sources </a:t>
            </a:r>
            <a:r>
              <a:rPr lang="en-US" sz="2550">
                <a:latin typeface="Open Sans"/>
                <a:ea typeface="Open Sans"/>
                <a:cs typeface="Open Sans"/>
                <a:hlinkClick r:id="rId7"/>
              </a:rPr>
              <a:t>List</a:t>
            </a:r>
            <a:endParaRPr lang="en-US" sz="2550">
              <a:latin typeface="Open Sans"/>
              <a:ea typeface="Open Sans"/>
              <a:cs typeface="Open Sans"/>
            </a:endParaRPr>
          </a:p>
          <a:p>
            <a:pPr marL="365760" indent="-365760"/>
            <a:r>
              <a:rPr lang="en-US" sz="2550"/>
              <a:t>Fund &amp; </a:t>
            </a:r>
            <a:r>
              <a:rPr lang="en-US" sz="2550" err="1"/>
              <a:t>Resouce</a:t>
            </a:r>
            <a:r>
              <a:rPr lang="en-US" sz="2550"/>
              <a:t> Job Aid – </a:t>
            </a:r>
            <a:r>
              <a:rPr lang="en-US" sz="2550" i="1"/>
              <a:t>Coming Soon!!</a:t>
            </a:r>
          </a:p>
          <a:p>
            <a:pPr marL="365760" indent="-365760"/>
            <a:endParaRPr lang="en-US"/>
          </a:p>
        </p:txBody>
      </p:sp>
    </p:spTree>
    <p:extLst>
      <p:ext uri="{BB962C8B-B14F-4D97-AF65-F5344CB8AC3E}">
        <p14:creationId xmlns:p14="http://schemas.microsoft.com/office/powerpoint/2010/main" val="2945978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2413A-FCAC-3777-3506-3719230D735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2E045FB-1DBA-9607-0071-F7AE710CA12D}"/>
              </a:ext>
            </a:extLst>
          </p:cNvPr>
          <p:cNvSpPr>
            <a:spLocks noGrp="1"/>
          </p:cNvSpPr>
          <p:nvPr>
            <p:ph type="body" sz="quarter" idx="10"/>
          </p:nvPr>
        </p:nvSpPr>
        <p:spPr>
          <a:xfrm>
            <a:off x="713436" y="396280"/>
            <a:ext cx="12097042" cy="477010"/>
          </a:xfrm>
        </p:spPr>
        <p:txBody>
          <a:bodyPr>
            <a:normAutofit fontScale="85000" lnSpcReduction="20000"/>
          </a:bodyPr>
          <a:lstStyle/>
          <a:p>
            <a:r>
              <a:rPr lang="en-US" sz="3900" b="1"/>
              <a:t>What’s Next</a:t>
            </a:r>
          </a:p>
        </p:txBody>
      </p:sp>
      <p:sp>
        <p:nvSpPr>
          <p:cNvPr id="4" name="Text Placeholder 3">
            <a:extLst>
              <a:ext uri="{FF2B5EF4-FFF2-40B4-BE49-F238E27FC236}">
                <a16:creationId xmlns:a16="http://schemas.microsoft.com/office/drawing/2014/main" id="{FDAE4938-F98C-5D97-4114-D7714693CECC}"/>
              </a:ext>
            </a:extLst>
          </p:cNvPr>
          <p:cNvSpPr>
            <a:spLocks noGrp="1"/>
          </p:cNvSpPr>
          <p:nvPr>
            <p:ph type="body" sz="quarter" idx="11"/>
          </p:nvPr>
        </p:nvSpPr>
        <p:spPr>
          <a:xfrm>
            <a:off x="713438" y="1145224"/>
            <a:ext cx="12007551" cy="5516247"/>
          </a:xfrm>
        </p:spPr>
        <p:txBody>
          <a:bodyPr lIns="91440" tIns="45720" rIns="91440" bIns="45720" anchor="t"/>
          <a:lstStyle/>
          <a:p>
            <a:pPr lvl="3">
              <a:buFont typeface="Wingdings" panose="05000000000000000000" pitchFamily="2" charset="2"/>
              <a:buChar char="§"/>
            </a:pPr>
            <a:endParaRPr lang="en-US"/>
          </a:p>
          <a:p>
            <a:pPr marL="365760" indent="-365760">
              <a:spcBef>
                <a:spcPts val="20"/>
              </a:spcBef>
              <a:defRPr/>
            </a:pPr>
            <a:r>
              <a:rPr kumimoji="0" lang="en-US" sz="3200" b="0" i="0" u="none" strike="noStrike" kern="1200" cap="none" spc="0" normalizeH="0" baseline="0" noProof="0">
                <a:ln>
                  <a:noFill/>
                </a:ln>
                <a:solidFill>
                  <a:srgbClr val="33006F"/>
                </a:solidFill>
                <a:effectLst/>
                <a:uLnTx/>
                <a:uFillTx/>
                <a:latin typeface="Open Sans"/>
                <a:ea typeface="Open Sans"/>
                <a:cs typeface="Open Sans"/>
              </a:rPr>
              <a:t>Series #4 – Reporting Deep Dive</a:t>
            </a:r>
          </a:p>
          <a:p>
            <a:pPr marL="792507" marR="0" lvl="1" indent="-365760" algn="l" defTabSz="487710" rtl="0" eaLnBrk="1" fontAlgn="auto" latinLnBrk="0" hangingPunct="1">
              <a:lnSpc>
                <a:spcPct val="100000"/>
              </a:lnSpc>
              <a:spcBef>
                <a:spcPts val="20"/>
              </a:spcBef>
              <a:spcAft>
                <a:spcPts val="600"/>
              </a:spcAft>
              <a:buClrTx/>
              <a:buSzTx/>
              <a:buFont typeface="Arial"/>
              <a:buChar char="–"/>
              <a:tabLst/>
              <a:defRPr/>
            </a:pPr>
            <a:r>
              <a:rPr kumimoji="0" lang="en-US" sz="2400" b="0" i="0" u="none" strike="noStrike" kern="1200" cap="none" spc="0" normalizeH="0" baseline="0" noProof="0">
                <a:ln>
                  <a:noFill/>
                </a:ln>
                <a:solidFill>
                  <a:srgbClr val="33006F"/>
                </a:solidFill>
                <a:effectLst/>
                <a:uLnTx/>
                <a:uFillTx/>
                <a:latin typeface="Open Sans"/>
                <a:ea typeface="Open Sans"/>
                <a:cs typeface="Open Sans"/>
              </a:rPr>
              <a:t>Planning and budgeting reports </a:t>
            </a:r>
          </a:p>
          <a:p>
            <a:pPr marL="792507" marR="0" lvl="1" indent="-365760" algn="l" defTabSz="487710" rtl="0" eaLnBrk="1" fontAlgn="auto" latinLnBrk="0" hangingPunct="1">
              <a:lnSpc>
                <a:spcPct val="100000"/>
              </a:lnSpc>
              <a:spcBef>
                <a:spcPts val="20"/>
              </a:spcBef>
              <a:spcAft>
                <a:spcPts val="600"/>
              </a:spcAft>
              <a:buClrTx/>
              <a:buSzTx/>
              <a:buFont typeface="Arial"/>
              <a:buChar char="–"/>
              <a:tabLst/>
              <a:defRPr/>
            </a:pPr>
            <a:r>
              <a:rPr kumimoji="0" lang="en-US" sz="2400" b="0" i="0" u="none" strike="noStrike" kern="1200" cap="none" spc="0" normalizeH="0" baseline="0" noProof="0">
                <a:ln>
                  <a:noFill/>
                </a:ln>
                <a:solidFill>
                  <a:srgbClr val="33006F"/>
                </a:solidFill>
                <a:effectLst/>
                <a:uLnTx/>
                <a:uFillTx/>
                <a:latin typeface="Open Sans"/>
                <a:ea typeface="Open Sans"/>
                <a:cs typeface="Open Sans"/>
              </a:rPr>
              <a:t>Book Codes</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400" b="0" i="0" u="none" strike="noStrike" kern="1200" cap="none" spc="0" normalizeH="0" baseline="0" noProof="0">
                <a:ln>
                  <a:noFill/>
                </a:ln>
                <a:solidFill>
                  <a:srgbClr val="33006F"/>
                </a:solidFill>
                <a:effectLst/>
                <a:uLnTx/>
                <a:uFillTx/>
                <a:latin typeface="Open Sans"/>
                <a:ea typeface="Open Sans"/>
                <a:cs typeface="Open Sans"/>
              </a:rPr>
              <a:t>Demos and Deep Dives</a:t>
            </a:r>
          </a:p>
          <a:p>
            <a:pPr marL="1219255" lvl="2" indent="-365760">
              <a:spcBef>
                <a:spcPts val="20"/>
              </a:spcBef>
              <a:buSzTx/>
              <a:buFont typeface="Arial"/>
              <a:buChar char="–"/>
              <a:defRPr/>
            </a:pPr>
            <a:r>
              <a:rPr kumimoji="0" lang="en-US" sz="2187" b="0" i="0" u="none" strike="noStrike" kern="1200" cap="none" spc="0" normalizeH="0" baseline="0" noProof="0">
                <a:ln>
                  <a:noFill/>
                </a:ln>
                <a:solidFill>
                  <a:srgbClr val="33006F"/>
                </a:solidFill>
                <a:effectLst/>
                <a:uLnTx/>
                <a:uFillTx/>
                <a:latin typeface="Open Sans"/>
                <a:ea typeface="Open Sans"/>
                <a:cs typeface="Open Sans"/>
              </a:rPr>
              <a:t>R1300 </a:t>
            </a:r>
          </a:p>
          <a:p>
            <a:pPr marL="1219255" lvl="2" indent="-365760">
              <a:spcBef>
                <a:spcPts val="20"/>
              </a:spcBef>
              <a:buSzTx/>
              <a:buFont typeface="Arial"/>
              <a:buChar char="–"/>
              <a:defRPr/>
            </a:pPr>
            <a:r>
              <a:rPr kumimoji="0" lang="en-US" sz="2187" b="0" i="0" u="none" strike="noStrike" kern="1200" cap="none" spc="0" normalizeH="0" baseline="0" noProof="0">
                <a:ln>
                  <a:noFill/>
                </a:ln>
                <a:solidFill>
                  <a:srgbClr val="33006F"/>
                </a:solidFill>
                <a:effectLst/>
                <a:uLnTx/>
                <a:uFillTx/>
                <a:latin typeface="Open Sans"/>
                <a:ea typeface="Open Sans"/>
                <a:cs typeface="Open Sans"/>
              </a:rPr>
              <a:t>Compare to what’s available outside of WD (Adaptive, BI Portal, use of Cubes)</a:t>
            </a:r>
          </a:p>
        </p:txBody>
      </p:sp>
    </p:spTree>
    <p:extLst>
      <p:ext uri="{BB962C8B-B14F-4D97-AF65-F5344CB8AC3E}">
        <p14:creationId xmlns:p14="http://schemas.microsoft.com/office/powerpoint/2010/main" val="2204638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1640409" cy="477010"/>
          </a:xfrm>
        </p:spPr>
        <p:txBody>
          <a:bodyPr lIns="91440" tIns="45720" rIns="91440" bIns="45720" anchor="t">
            <a:noAutofit/>
          </a:bodyPr>
          <a:lstStyle/>
          <a:p>
            <a:r>
              <a:rPr lang="en-US" sz="4000" b="1">
                <a:latin typeface="Open Sans"/>
                <a:ea typeface="Open Sans"/>
                <a:cs typeface="Open Sans"/>
              </a:rPr>
              <a:t>FDM Bootcamp Series Preview</a:t>
            </a:r>
            <a:endParaRPr lang="en-US"/>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155033"/>
            <a:ext cx="11656832" cy="5797308"/>
          </a:xfrm>
        </p:spPr>
        <p:txBody>
          <a:bodyPr lIns="91440" tIns="45720" rIns="91440" bIns="45720" anchor="t"/>
          <a:lstStyle/>
          <a:p>
            <a:pPr marL="365760" indent="-365760">
              <a:spcBef>
                <a:spcPts val="20"/>
              </a:spcBef>
            </a:pPr>
            <a:r>
              <a:rPr lang="en-US" sz="2400">
                <a:solidFill>
                  <a:schemeClr val="bg2">
                    <a:lumMod val="65000"/>
                  </a:schemeClr>
                </a:solidFill>
                <a:latin typeface="Open Sans"/>
                <a:ea typeface="Open Sans"/>
                <a:cs typeface="Open Sans"/>
              </a:rPr>
              <a:t>Series #1 - Accounting Fundamentals – Recap &amp; Pre-req to #2</a:t>
            </a:r>
          </a:p>
          <a:p>
            <a:pPr marL="792480" lvl="1" indent="-365760">
              <a:spcBef>
                <a:spcPts val="20"/>
              </a:spcBef>
            </a:pPr>
            <a:r>
              <a:rPr lang="en-US" sz="1800">
                <a:solidFill>
                  <a:schemeClr val="bg2">
                    <a:lumMod val="65000"/>
                  </a:schemeClr>
                </a:solidFill>
                <a:latin typeface="Open Sans"/>
                <a:ea typeface="Open Sans"/>
                <a:cs typeface="Open Sans"/>
              </a:rPr>
              <a:t>Accounting </a:t>
            </a:r>
            <a:r>
              <a:rPr lang="en-US" sz="1800" err="1">
                <a:solidFill>
                  <a:schemeClr val="bg2">
                    <a:lumMod val="65000"/>
                  </a:schemeClr>
                </a:solidFill>
                <a:latin typeface="Open Sans"/>
                <a:ea typeface="Open Sans"/>
                <a:cs typeface="Open Sans"/>
              </a:rPr>
              <a:t>Worktag</a:t>
            </a:r>
            <a:r>
              <a:rPr lang="en-US" sz="1800">
                <a:solidFill>
                  <a:schemeClr val="bg2">
                    <a:lumMod val="65000"/>
                  </a:schemeClr>
                </a:solidFill>
                <a:latin typeface="Open Sans"/>
                <a:ea typeface="Open Sans"/>
                <a:cs typeface="Open Sans"/>
              </a:rPr>
              <a:t> Overview</a:t>
            </a:r>
          </a:p>
          <a:p>
            <a:pPr marL="792480" lvl="1" indent="-365760">
              <a:spcBef>
                <a:spcPts val="20"/>
              </a:spcBef>
            </a:pPr>
            <a:r>
              <a:rPr lang="en-US" sz="1800">
                <a:solidFill>
                  <a:schemeClr val="bg2">
                    <a:lumMod val="65000"/>
                  </a:schemeClr>
                </a:solidFill>
                <a:latin typeface="Open Sans"/>
                <a:ea typeface="Open Sans"/>
                <a:cs typeface="Open Sans"/>
              </a:rPr>
              <a:t>UW Accounting Principals</a:t>
            </a:r>
          </a:p>
          <a:p>
            <a:pPr marL="792480" lvl="1" indent="-365760">
              <a:spcBef>
                <a:spcPts val="20"/>
              </a:spcBef>
            </a:pPr>
            <a:r>
              <a:rPr lang="en-US" sz="1800">
                <a:solidFill>
                  <a:schemeClr val="bg2">
                    <a:lumMod val="65000"/>
                  </a:schemeClr>
                </a:solidFill>
                <a:latin typeface="Open Sans"/>
                <a:ea typeface="Open Sans"/>
                <a:cs typeface="Open Sans"/>
              </a:rPr>
              <a:t>Financial Statements</a:t>
            </a:r>
          </a:p>
          <a:p>
            <a:pPr marL="365760" indent="-365760">
              <a:spcBef>
                <a:spcPts val="20"/>
              </a:spcBef>
            </a:pPr>
            <a:r>
              <a:rPr lang="en-US" sz="2400">
                <a:solidFill>
                  <a:schemeClr val="bg2">
                    <a:lumMod val="65000"/>
                  </a:schemeClr>
                </a:solidFill>
                <a:latin typeface="Open Sans"/>
                <a:ea typeface="Open Sans"/>
                <a:cs typeface="Open Sans"/>
              </a:rPr>
              <a:t>Series #2 – UW Specific Setups Deep Dive</a:t>
            </a:r>
          </a:p>
          <a:p>
            <a:pPr marL="792507" lvl="1" indent="-365760">
              <a:spcBef>
                <a:spcPts val="20"/>
              </a:spcBef>
            </a:pPr>
            <a:r>
              <a:rPr lang="en-US" sz="1800">
                <a:solidFill>
                  <a:schemeClr val="bg2">
                    <a:lumMod val="65000"/>
                  </a:schemeClr>
                </a:solidFill>
                <a:latin typeface="Open Sans"/>
                <a:ea typeface="Open Sans"/>
                <a:cs typeface="Open Sans"/>
              </a:rPr>
              <a:t>Initiating Transactions in Workday</a:t>
            </a:r>
          </a:p>
          <a:p>
            <a:pPr marL="792507" lvl="1" indent="-365760">
              <a:spcBef>
                <a:spcPts val="20"/>
              </a:spcBef>
            </a:pPr>
            <a:r>
              <a:rPr lang="en-US" sz="1800">
                <a:solidFill>
                  <a:schemeClr val="bg2">
                    <a:lumMod val="65000"/>
                  </a:schemeClr>
                </a:solidFill>
                <a:latin typeface="Open Sans"/>
                <a:ea typeface="Open Sans"/>
                <a:cs typeface="Open Sans"/>
              </a:rPr>
              <a:t>Refresh – Custom Validations &amp; Account Posting Rules (APR’s)</a:t>
            </a:r>
          </a:p>
          <a:p>
            <a:pPr marL="792507" lvl="1" indent="-365760">
              <a:spcBef>
                <a:spcPts val="20"/>
              </a:spcBef>
            </a:pPr>
            <a:r>
              <a:rPr lang="en-US" sz="1800">
                <a:solidFill>
                  <a:schemeClr val="bg2">
                    <a:lumMod val="65000"/>
                  </a:schemeClr>
                </a:solidFill>
                <a:latin typeface="Open Sans"/>
                <a:ea typeface="Open Sans"/>
                <a:cs typeface="Open Sans"/>
              </a:rPr>
              <a:t>Behind the Scenes</a:t>
            </a: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600" b="0" i="0" u="none" strike="noStrike" kern="1200" cap="none" spc="0" normalizeH="0" baseline="0" noProof="0">
                <a:ln>
                  <a:noFill/>
                </a:ln>
                <a:solidFill>
                  <a:srgbClr val="33006F"/>
                </a:solidFill>
                <a:effectLst/>
                <a:uLnTx/>
                <a:uFillTx/>
                <a:latin typeface="Open Sans"/>
                <a:ea typeface="Open Sans"/>
                <a:cs typeface="Open Sans"/>
              </a:rPr>
              <a:t>Series #3 – Net Position</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rgbClr val="33006F"/>
                </a:solidFill>
                <a:effectLst/>
                <a:uLnTx/>
                <a:uFillTx/>
                <a:latin typeface="Open Sans"/>
                <a:ea typeface="Open Sans"/>
                <a:cs typeface="Open Sans"/>
              </a:rPr>
              <a:t>Example Review </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rgbClr val="33006F"/>
                </a:solidFill>
                <a:effectLst/>
                <a:uLnTx/>
                <a:uFillTx/>
                <a:latin typeface="Open Sans"/>
                <a:ea typeface="Open Sans"/>
                <a:cs typeface="Open Sans"/>
              </a:rPr>
              <a:t>How to interpret your data</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rgbClr val="33006F"/>
                </a:solidFill>
                <a:effectLst/>
                <a:uLnTx/>
                <a:uFillTx/>
                <a:latin typeface="Open Sans"/>
                <a:ea typeface="Open Sans"/>
                <a:cs typeface="Open Sans"/>
              </a:rPr>
              <a:t>Corrections </a:t>
            </a:r>
          </a:p>
          <a:p>
            <a:pPr marL="365760" marR="0" lvl="0" indent="-365760" algn="l" defTabSz="487710" rtl="0" eaLnBrk="1" fontAlgn="auto" latinLnBrk="0" hangingPunct="1">
              <a:lnSpc>
                <a:spcPct val="100000"/>
              </a:lnSpc>
              <a:spcBef>
                <a:spcPts val="20"/>
              </a:spcBef>
              <a:spcAft>
                <a:spcPts val="0"/>
              </a:spcAft>
              <a:buClrTx/>
              <a:buSzTx/>
              <a:buFont typeface="Lucida Grande"/>
              <a:buChar char="&gt;"/>
              <a:tabLst/>
              <a:defRPr/>
            </a:pPr>
            <a:r>
              <a:rPr kumimoji="0" lang="en-US" sz="2600" b="0" i="0" u="none" strike="noStrike" kern="1200" cap="none" spc="0" normalizeH="0" baseline="0" noProof="0">
                <a:ln>
                  <a:noFill/>
                </a:ln>
                <a:solidFill>
                  <a:srgbClr val="33006F"/>
                </a:solidFill>
                <a:effectLst/>
                <a:uLnTx/>
                <a:uFillTx/>
                <a:latin typeface="Open Sans"/>
                <a:ea typeface="Open Sans"/>
                <a:cs typeface="Open Sans"/>
              </a:rPr>
              <a:t>Series #4 – Reporting</a:t>
            </a:r>
          </a:p>
          <a:p>
            <a:pPr marL="792507" marR="0" lvl="1" indent="-365760" algn="l" defTabSz="487710" rtl="0" eaLnBrk="1" fontAlgn="auto" latinLnBrk="0" hangingPunct="1">
              <a:lnSpc>
                <a:spcPct val="100000"/>
              </a:lnSpc>
              <a:spcBef>
                <a:spcPts val="20"/>
              </a:spcBef>
              <a:spcAft>
                <a:spcPts val="0"/>
              </a:spcAft>
              <a:buClrTx/>
              <a:buSzTx/>
              <a:buFont typeface="Arial"/>
              <a:buChar char="–"/>
              <a:tabLst/>
              <a:defRPr/>
            </a:pPr>
            <a:r>
              <a:rPr kumimoji="0" lang="en-US" sz="2000" b="0" i="0" u="none" strike="noStrike" kern="1200" cap="none" spc="0" normalizeH="0" baseline="0" noProof="0">
                <a:ln>
                  <a:noFill/>
                </a:ln>
                <a:solidFill>
                  <a:srgbClr val="33006F"/>
                </a:solidFill>
                <a:effectLst/>
                <a:uLnTx/>
                <a:uFillTx/>
                <a:latin typeface="Open Sans"/>
                <a:ea typeface="Open Sans"/>
                <a:cs typeface="Open Sans"/>
              </a:rPr>
              <a:t>Planning and budgeting reports </a:t>
            </a:r>
          </a:p>
          <a:p>
            <a:pPr marL="792507" lvl="1" indent="-365760">
              <a:spcBef>
                <a:spcPts val="20"/>
              </a:spcBef>
              <a:defRPr/>
            </a:pPr>
            <a:r>
              <a:rPr lang="en-US" sz="2000">
                <a:solidFill>
                  <a:srgbClr val="33006F"/>
                </a:solidFill>
                <a:latin typeface="Open Sans"/>
                <a:ea typeface="Open Sans"/>
                <a:cs typeface="Open Sans"/>
              </a:rPr>
              <a:t>Book Codes</a:t>
            </a:r>
          </a:p>
          <a:p>
            <a:pPr marL="792507" lvl="1" indent="-365760">
              <a:spcBef>
                <a:spcPts val="20"/>
              </a:spcBef>
              <a:defRPr/>
            </a:pPr>
            <a:r>
              <a:rPr lang="en-US" sz="2000">
                <a:solidFill>
                  <a:srgbClr val="33006F"/>
                </a:solidFill>
                <a:latin typeface="Open Sans"/>
                <a:ea typeface="Open Sans"/>
                <a:cs typeface="Open Sans"/>
              </a:rPr>
              <a:t>Demos/deep dives</a:t>
            </a:r>
          </a:p>
          <a:p>
            <a:pPr marL="1219255" lvl="2" indent="-365760">
              <a:spcBef>
                <a:spcPts val="20"/>
              </a:spcBef>
              <a:defRPr/>
            </a:pPr>
            <a:r>
              <a:rPr lang="en-US" sz="2000">
                <a:solidFill>
                  <a:srgbClr val="33006F"/>
                </a:solidFill>
                <a:latin typeface="Open Sans"/>
                <a:ea typeface="Open Sans"/>
                <a:cs typeface="Open Sans"/>
              </a:rPr>
              <a:t>R1300 </a:t>
            </a:r>
          </a:p>
          <a:p>
            <a:pPr marL="1219255" lvl="2" indent="-365760">
              <a:spcBef>
                <a:spcPts val="20"/>
              </a:spcBef>
              <a:defRPr/>
            </a:pPr>
            <a:r>
              <a:rPr lang="en-US" sz="2000">
                <a:solidFill>
                  <a:srgbClr val="33006F"/>
                </a:solidFill>
                <a:latin typeface="Open Sans"/>
                <a:ea typeface="Open Sans"/>
                <a:cs typeface="Open Sans"/>
              </a:rPr>
              <a:t>Compare to what’s available outside of WD (Adaptive, BI Portal, use of Cubes)</a:t>
            </a:r>
          </a:p>
        </p:txBody>
      </p:sp>
    </p:spTree>
    <p:extLst>
      <p:ext uri="{BB962C8B-B14F-4D97-AF65-F5344CB8AC3E}">
        <p14:creationId xmlns:p14="http://schemas.microsoft.com/office/powerpoint/2010/main" val="2701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816B7B-40C3-FEEE-E766-935F997A2304}"/>
              </a:ext>
            </a:extLst>
          </p:cNvPr>
          <p:cNvSpPr>
            <a:spLocks noGrp="1"/>
          </p:cNvSpPr>
          <p:nvPr>
            <p:ph type="body" sz="quarter" idx="10"/>
          </p:nvPr>
        </p:nvSpPr>
        <p:spPr>
          <a:xfrm>
            <a:off x="653267" y="362859"/>
            <a:ext cx="12751648" cy="477010"/>
          </a:xfrm>
        </p:spPr>
        <p:txBody>
          <a:bodyPr lIns="91440" tIns="45720" rIns="91440" bIns="45720" anchor="t">
            <a:noAutofit/>
          </a:bodyPr>
          <a:lstStyle/>
          <a:p>
            <a:r>
              <a:rPr lang="en-US" sz="4000" b="1">
                <a:latin typeface="Open Sans"/>
                <a:ea typeface="Open Sans"/>
                <a:cs typeface="Open Sans"/>
              </a:rPr>
              <a:t>Today’s Focus</a:t>
            </a:r>
            <a:endParaRPr lang="en-US">
              <a:highlight>
                <a:srgbClr val="FFFF00"/>
              </a:highlight>
            </a:endParaRPr>
          </a:p>
        </p:txBody>
      </p:sp>
      <p:sp>
        <p:nvSpPr>
          <p:cNvPr id="6" name="Text Placeholder 5">
            <a:extLst>
              <a:ext uri="{FF2B5EF4-FFF2-40B4-BE49-F238E27FC236}">
                <a16:creationId xmlns:a16="http://schemas.microsoft.com/office/drawing/2014/main" id="{09ED11E3-773F-AF2B-8613-9C3BEFC1C2B7}"/>
              </a:ext>
            </a:extLst>
          </p:cNvPr>
          <p:cNvSpPr>
            <a:spLocks noGrp="1"/>
          </p:cNvSpPr>
          <p:nvPr>
            <p:ph type="body" sz="quarter" idx="11"/>
          </p:nvPr>
        </p:nvSpPr>
        <p:spPr>
          <a:xfrm>
            <a:off x="673984" y="1307805"/>
            <a:ext cx="11656832" cy="5644536"/>
          </a:xfrm>
        </p:spPr>
        <p:txBody>
          <a:bodyPr lIns="91440" tIns="45720" rIns="91440" bIns="45720" anchor="t"/>
          <a:lstStyle/>
          <a:p>
            <a:pPr marL="0" marR="0" indent="0" algn="l" rtl="0" eaLnBrk="1" fontAlgn="auto" latinLnBrk="0" hangingPunct="1">
              <a:spcBef>
                <a:spcPts val="0"/>
              </a:spcBef>
              <a:spcAft>
                <a:spcPts val="0"/>
              </a:spcAft>
            </a:pPr>
            <a:r>
              <a:rPr lang="en-US" sz="2800" b="1" i="0" u="none" strike="noStrike" kern="1200">
                <a:solidFill>
                  <a:srgbClr val="33006F"/>
                </a:solidFill>
                <a:effectLst/>
                <a:latin typeface="Calibri" panose="020F0502020204030204" pitchFamily="34" charset="0"/>
              </a:rPr>
              <a:t>Introduction</a:t>
            </a:r>
            <a:endParaRPr lang="en-US" sz="2800"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Multi-dimensional net position</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Book Code (books and book code</a:t>
            </a:r>
            <a:r>
              <a:rPr lang="en-US" sz="2373">
                <a:solidFill>
                  <a:srgbClr val="33006F"/>
                </a:solidFill>
                <a:latin typeface="Calibri" panose="020F0502020204030204" pitchFamily="34" charset="0"/>
              </a:rPr>
              <a:t>s</a:t>
            </a: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a:t>
            </a:r>
            <a:endParaRPr lang="en-US" sz="2373"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en-US" sz="2800" b="1" i="0" u="none" strike="noStrike" kern="1200">
                <a:solidFill>
                  <a:srgbClr val="33006F"/>
                </a:solidFill>
                <a:effectLst/>
                <a:latin typeface="Calibri" panose="020F0502020204030204" pitchFamily="34" charset="0"/>
              </a:rPr>
              <a:t>Examples Review </a:t>
            </a:r>
            <a:endParaRPr lang="en-US" sz="2800"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Clearing Net Position to inactivate Program</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Clearing Net Position to inactivate Program but… things in the  wrong places</a:t>
            </a:r>
            <a:endParaRPr lang="en-US" sz="2373"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en-US" sz="2800" b="1" i="0" u="none" strike="noStrike" kern="1200">
                <a:solidFill>
                  <a:srgbClr val="33006F"/>
                </a:solidFill>
                <a:effectLst/>
                <a:latin typeface="Calibri" panose="020F0502020204030204" pitchFamily="34" charset="0"/>
              </a:rPr>
              <a:t>The Basics – How to interpret your data</a:t>
            </a:r>
            <a:endParaRPr lang="en-US" sz="2800"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Multi-dim report viewing</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Deficit (what is or isn’t)</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R1300 and various reports</a:t>
            </a:r>
            <a:endParaRPr lang="en-US" sz="2373" b="0" i="0" u="none" strike="noStrike">
              <a:effectLst/>
              <a:latin typeface="Arial" panose="020B0604020202020204" pitchFamily="34" charset="0"/>
            </a:endParaRPr>
          </a:p>
          <a:p>
            <a:pPr marL="0" marR="0" indent="0" algn="l" rtl="0" eaLnBrk="1" fontAlgn="auto" latinLnBrk="0" hangingPunct="1">
              <a:spcBef>
                <a:spcPts val="0"/>
              </a:spcBef>
              <a:spcAft>
                <a:spcPts val="0"/>
              </a:spcAft>
            </a:pPr>
            <a:r>
              <a:rPr lang="en-US" sz="2800" b="1" i="0" u="none" strike="noStrike" kern="1200">
                <a:solidFill>
                  <a:srgbClr val="33006F"/>
                </a:solidFill>
                <a:effectLst/>
                <a:latin typeface="Calibri" panose="020F0502020204030204" pitchFamily="34" charset="0"/>
              </a:rPr>
              <a:t>Corrections </a:t>
            </a:r>
            <a:endParaRPr lang="en-US" sz="2800"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When to do… (transaction type, expense transfer)</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Where can I… </a:t>
            </a:r>
            <a:endParaRPr lang="en-US" sz="2373" b="0" i="0" u="none" strike="noStrike">
              <a:effectLst/>
              <a:latin typeface="Arial" panose="020B0604020202020204" pitchFamily="34" charset="0"/>
            </a:endParaRPr>
          </a:p>
          <a:p>
            <a:pPr marL="625475" lvl="1" indent="-163513" fontAlgn="t">
              <a:spcBef>
                <a:spcPts val="0"/>
              </a:spcBef>
            </a:pP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Parameters (book </a:t>
            </a:r>
            <a:r>
              <a:rPr lang="en-US" sz="2373">
                <a:solidFill>
                  <a:srgbClr val="33006F"/>
                </a:solidFill>
                <a:latin typeface="Calibri" panose="020F0502020204030204" pitchFamily="34" charset="0"/>
              </a:rPr>
              <a:t>vs book</a:t>
            </a:r>
            <a:r>
              <a:rPr lang="en-US" sz="2373" b="0" i="0" u="none" strike="noStrike" kern="1200" baseline="0">
                <a:solidFill>
                  <a:srgbClr val="33006F"/>
                </a:solidFill>
                <a:effectLst/>
                <a:latin typeface="Calibri" panose="020F0502020204030204" pitchFamily="34" charset="0"/>
                <a:ea typeface="Open Sans" panose="020B0606030504020204" pitchFamily="34" charset="0"/>
                <a:cs typeface="Open Sans" panose="020B0606030504020204" pitchFamily="34" charset="0"/>
              </a:rPr>
              <a:t> code</a:t>
            </a:r>
            <a:r>
              <a:rPr lang="en-US" sz="2373">
                <a:solidFill>
                  <a:srgbClr val="33006F"/>
                </a:solidFill>
                <a:latin typeface="Calibri" panose="020F0502020204030204" pitchFamily="34" charset="0"/>
              </a:rPr>
              <a:t>)</a:t>
            </a:r>
            <a:endParaRPr lang="en-US" sz="2373" b="0" i="0" u="none" strike="noStrike">
              <a:effectLst/>
              <a:latin typeface="Arial" panose="020B0604020202020204" pitchFamily="34" charset="0"/>
            </a:endParaRPr>
          </a:p>
        </p:txBody>
      </p:sp>
    </p:spTree>
    <p:extLst>
      <p:ext uri="{BB962C8B-B14F-4D97-AF65-F5344CB8AC3E}">
        <p14:creationId xmlns:p14="http://schemas.microsoft.com/office/powerpoint/2010/main" val="264969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755" y="917324"/>
            <a:ext cx="10987896" cy="3757164"/>
          </a:xfrm>
        </p:spPr>
        <p:txBody>
          <a:bodyPr lIns="97536" tIns="48768" rIns="97536" bIns="48768" anchor="b"/>
          <a:lstStyle/>
          <a:p>
            <a:pPr marL="182880" marR="0" lvl="0" indent="0" algn="l" defTabSz="457202" rtl="0" eaLnBrk="1" fontAlgn="auto" latinLnBrk="0" hangingPunct="1">
              <a:lnSpc>
                <a:spcPct val="100000"/>
              </a:lnSpc>
              <a:spcBef>
                <a:spcPts val="0"/>
              </a:spcBef>
              <a:spcAft>
                <a:spcPts val="0"/>
              </a:spcAft>
              <a:buClrTx/>
              <a:buSzTx/>
              <a:buFontTx/>
              <a:buNone/>
              <a:tabLst/>
              <a:defRPr/>
            </a:pPr>
            <a:r>
              <a:rPr lang="en-US" sz="5400" b="1"/>
              <a:t>Introduction</a:t>
            </a:r>
          </a:p>
        </p:txBody>
      </p:sp>
    </p:spTree>
    <p:extLst>
      <p:ext uri="{BB962C8B-B14F-4D97-AF65-F5344CB8AC3E}">
        <p14:creationId xmlns:p14="http://schemas.microsoft.com/office/powerpoint/2010/main" val="2798344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r>
              <a:rPr lang="en-US" sz="3600" b="1">
                <a:latin typeface="Open Sans"/>
                <a:ea typeface="Open Sans"/>
                <a:cs typeface="Open Sans"/>
              </a:rPr>
              <a:t>Refresh: Accounting Principles</a:t>
            </a:r>
            <a:endParaRPr lang="en-US" sz="3600">
              <a:highlight>
                <a:srgbClr val="FFFF00"/>
              </a:highlight>
            </a:endParaRP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Net Position</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nvGraphicFramePr>
        <p:xfrm>
          <a:off x="822467" y="1855228"/>
          <a:ext cx="11334556" cy="3090672"/>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provides a summary of how to increase or decrease Ledger accounts</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647306">
                <a:tc>
                  <a:txBody>
                    <a:bodyPr/>
                    <a:lstStyle/>
                    <a:p>
                      <a:r>
                        <a:rPr lang="en-US"/>
                        <a:t>To INCREASE or show a positive amount</a:t>
                      </a:r>
                    </a:p>
                  </a:txBody>
                  <a:tcPr/>
                </a:tc>
                <a:tc>
                  <a:txBody>
                    <a:bodyPr/>
                    <a:lstStyle/>
                    <a:p>
                      <a:r>
                        <a:rPr lang="en-US"/>
                        <a:t>Debit</a:t>
                      </a:r>
                    </a:p>
                  </a:txBody>
                  <a:tcPr/>
                </a:tc>
                <a:tc>
                  <a:txBody>
                    <a:bodyPr/>
                    <a:lstStyle/>
                    <a:p>
                      <a:r>
                        <a:rPr lang="en-US"/>
                        <a:t>Credit</a:t>
                      </a:r>
                    </a:p>
                  </a:txBody>
                  <a:tcPr/>
                </a:tc>
                <a:tc>
                  <a:txBody>
                    <a:bodyPr/>
                    <a:lstStyle/>
                    <a:p>
                      <a:r>
                        <a:rPr lang="en-US"/>
                        <a:t>Credit</a:t>
                      </a:r>
                    </a:p>
                  </a:txBody>
                  <a:tcPr/>
                </a:tc>
                <a:tc>
                  <a:txBody>
                    <a:bodyPr/>
                    <a:lstStyle/>
                    <a:p>
                      <a:r>
                        <a:rPr lang="en-US"/>
                        <a:t>Credit</a:t>
                      </a:r>
                    </a:p>
                  </a:txBody>
                  <a:tcPr/>
                </a:tc>
                <a:tc>
                  <a:txBody>
                    <a:bodyPr/>
                    <a:lstStyle/>
                    <a:p>
                      <a:r>
                        <a:rPr lang="en-US"/>
                        <a:t>Debit</a:t>
                      </a:r>
                    </a:p>
                  </a:txBody>
                  <a:tcPr/>
                </a:tc>
                <a:extLst>
                  <a:ext uri="{0D108BD9-81ED-4DB2-BD59-A6C34878D82A}">
                    <a16:rowId xmlns:a16="http://schemas.microsoft.com/office/drawing/2014/main" val="1240673502"/>
                  </a:ext>
                </a:extLst>
              </a:tr>
              <a:tr h="647306">
                <a:tc>
                  <a:txBody>
                    <a:bodyPr/>
                    <a:lstStyle/>
                    <a:p>
                      <a:r>
                        <a:rPr lang="en-US"/>
                        <a:t>To DECREASE or show a negative amount</a:t>
                      </a:r>
                    </a:p>
                  </a:txBody>
                  <a:tcPr/>
                </a:tc>
                <a:tc>
                  <a:txBody>
                    <a:bodyPr/>
                    <a:lstStyle/>
                    <a:p>
                      <a:r>
                        <a:rPr lang="en-US"/>
                        <a:t>Credit</a:t>
                      </a:r>
                    </a:p>
                  </a:txBody>
                  <a:tcPr/>
                </a:tc>
                <a:tc>
                  <a:txBody>
                    <a:bodyPr/>
                    <a:lstStyle/>
                    <a:p>
                      <a:r>
                        <a:rPr lang="en-US"/>
                        <a:t>Debit</a:t>
                      </a:r>
                    </a:p>
                  </a:txBody>
                  <a:tcPr/>
                </a:tc>
                <a:tc>
                  <a:txBody>
                    <a:bodyPr/>
                    <a:lstStyle/>
                    <a:p>
                      <a:r>
                        <a:rPr lang="en-US"/>
                        <a:t>Debit</a:t>
                      </a:r>
                    </a:p>
                  </a:txBody>
                  <a:tcPr/>
                </a:tc>
                <a:tc>
                  <a:txBody>
                    <a:bodyPr/>
                    <a:lstStyle/>
                    <a:p>
                      <a:r>
                        <a:rPr lang="en-US"/>
                        <a:t>Debit</a:t>
                      </a:r>
                    </a:p>
                  </a:txBody>
                  <a:tcPr/>
                </a:tc>
                <a:tc>
                  <a:txBody>
                    <a:bodyPr/>
                    <a:lstStyle/>
                    <a:p>
                      <a:r>
                        <a:rPr lang="en-US"/>
                        <a:t>Credit</a:t>
                      </a:r>
                    </a:p>
                  </a:txBody>
                  <a:tcPr/>
                </a:tc>
                <a:extLst>
                  <a:ext uri="{0D108BD9-81ED-4DB2-BD59-A6C34878D82A}">
                    <a16:rowId xmlns:a16="http://schemas.microsoft.com/office/drawing/2014/main" val="4094729203"/>
                  </a:ext>
                </a:extLst>
              </a:tr>
            </a:tbl>
          </a:graphicData>
        </a:graphic>
      </p:graphicFrame>
      <p:sp>
        <p:nvSpPr>
          <p:cNvPr id="4" name="Rectangle 3">
            <a:extLst>
              <a:ext uri="{FF2B5EF4-FFF2-40B4-BE49-F238E27FC236}">
                <a16:creationId xmlns:a16="http://schemas.microsoft.com/office/drawing/2014/main" id="{EEEBC70C-A9F3-C733-5E85-CA9CF139EB97}"/>
              </a:ext>
            </a:extLst>
          </p:cNvPr>
          <p:cNvSpPr/>
          <p:nvPr/>
        </p:nvSpPr>
        <p:spPr>
          <a:xfrm>
            <a:off x="6150543" y="2637322"/>
            <a:ext cx="2194560" cy="2290813"/>
          </a:xfrm>
          <a:prstGeom prst="rect">
            <a:avLst/>
          </a:prstGeom>
          <a:noFill/>
          <a:ln w="381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1221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919A59-E456-795D-24B5-C901512F8D0D}"/>
              </a:ext>
            </a:extLst>
          </p:cNvPr>
          <p:cNvSpPr>
            <a:spLocks noGrp="1"/>
          </p:cNvSpPr>
          <p:nvPr>
            <p:ph type="body" sz="quarter" idx="10"/>
          </p:nvPr>
        </p:nvSpPr>
        <p:spPr>
          <a:xfrm>
            <a:off x="671464" y="269630"/>
            <a:ext cx="11640409" cy="477010"/>
          </a:xfrm>
        </p:spPr>
        <p:txBody>
          <a:bodyPr>
            <a:noAutofit/>
          </a:bodyPr>
          <a:lstStyle/>
          <a:p>
            <a:r>
              <a:rPr lang="en-US" sz="3600" b="1">
                <a:latin typeface="Open Sans"/>
                <a:ea typeface="Open Sans"/>
                <a:cs typeface="Open Sans"/>
              </a:rPr>
              <a:t>Refresh: Accounting Principles</a:t>
            </a:r>
            <a:endParaRPr lang="en-US" sz="3600">
              <a:highlight>
                <a:srgbClr val="FFFF00"/>
              </a:highlight>
            </a:endParaRPr>
          </a:p>
        </p:txBody>
      </p:sp>
      <p:sp>
        <p:nvSpPr>
          <p:cNvPr id="3" name="Text Placeholder 2">
            <a:extLst>
              <a:ext uri="{FF2B5EF4-FFF2-40B4-BE49-F238E27FC236}">
                <a16:creationId xmlns:a16="http://schemas.microsoft.com/office/drawing/2014/main" id="{4F2F7567-1A75-3D94-FAA0-E2BE537FB561}"/>
              </a:ext>
            </a:extLst>
          </p:cNvPr>
          <p:cNvSpPr>
            <a:spLocks noGrp="1"/>
          </p:cNvSpPr>
          <p:nvPr>
            <p:ph type="body" sz="quarter" idx="11"/>
          </p:nvPr>
        </p:nvSpPr>
        <p:spPr/>
        <p:txBody>
          <a:bodyPr/>
          <a:lstStyle/>
          <a:p>
            <a:r>
              <a:rPr lang="en-US"/>
              <a:t>Debits and credits, accrual vs. cash</a:t>
            </a:r>
          </a:p>
        </p:txBody>
      </p:sp>
      <p:graphicFrame>
        <p:nvGraphicFramePr>
          <p:cNvPr id="5" name="Table 4">
            <a:extLst>
              <a:ext uri="{FF2B5EF4-FFF2-40B4-BE49-F238E27FC236}">
                <a16:creationId xmlns:a16="http://schemas.microsoft.com/office/drawing/2014/main" id="{F1A0DCE8-D640-E34A-4FC3-00084A24D0D8}"/>
              </a:ext>
            </a:extLst>
          </p:cNvPr>
          <p:cNvGraphicFramePr>
            <a:graphicFrameLocks noGrp="1"/>
          </p:cNvGraphicFramePr>
          <p:nvPr/>
        </p:nvGraphicFramePr>
        <p:xfrm>
          <a:off x="822467" y="1855228"/>
          <a:ext cx="11334556" cy="3993258"/>
        </p:xfrm>
        <a:graphic>
          <a:graphicData uri="http://schemas.openxmlformats.org/drawingml/2006/table">
            <a:tbl>
              <a:tblPr firstRow="1" bandRow="1">
                <a:tableStyleId>{5C22544A-7EE6-4342-B048-85BDC9FD1C3A}</a:tableStyleId>
              </a:tblPr>
              <a:tblGrid>
                <a:gridCol w="2630928">
                  <a:extLst>
                    <a:ext uri="{9D8B030D-6E8A-4147-A177-3AD203B41FA5}">
                      <a16:colId xmlns:a16="http://schemas.microsoft.com/office/drawing/2014/main" val="2274675443"/>
                    </a:ext>
                  </a:extLst>
                </a:gridCol>
                <a:gridCol w="1358448">
                  <a:extLst>
                    <a:ext uri="{9D8B030D-6E8A-4147-A177-3AD203B41FA5}">
                      <a16:colId xmlns:a16="http://schemas.microsoft.com/office/drawing/2014/main" val="24181967"/>
                    </a:ext>
                  </a:extLst>
                </a:gridCol>
                <a:gridCol w="1349114">
                  <a:extLst>
                    <a:ext uri="{9D8B030D-6E8A-4147-A177-3AD203B41FA5}">
                      <a16:colId xmlns:a16="http://schemas.microsoft.com/office/drawing/2014/main" val="1026886042"/>
                    </a:ext>
                  </a:extLst>
                </a:gridCol>
                <a:gridCol w="2158584">
                  <a:extLst>
                    <a:ext uri="{9D8B030D-6E8A-4147-A177-3AD203B41FA5}">
                      <a16:colId xmlns:a16="http://schemas.microsoft.com/office/drawing/2014/main" val="2330825635"/>
                    </a:ext>
                  </a:extLst>
                </a:gridCol>
                <a:gridCol w="1948721">
                  <a:extLst>
                    <a:ext uri="{9D8B030D-6E8A-4147-A177-3AD203B41FA5}">
                      <a16:colId xmlns:a16="http://schemas.microsoft.com/office/drawing/2014/main" val="3216107279"/>
                    </a:ext>
                  </a:extLst>
                </a:gridCol>
                <a:gridCol w="1888761">
                  <a:extLst>
                    <a:ext uri="{9D8B030D-6E8A-4147-A177-3AD203B41FA5}">
                      <a16:colId xmlns:a16="http://schemas.microsoft.com/office/drawing/2014/main" val="2392487444"/>
                    </a:ext>
                  </a:extLst>
                </a:gridCol>
              </a:tblGrid>
              <a:tr h="367390">
                <a:tc gridSpan="6">
                  <a:txBody>
                    <a:bodyPr/>
                    <a:lstStyle/>
                    <a:p>
                      <a:r>
                        <a:rPr lang="en-US" b="1"/>
                        <a:t>Debit/Credit Summary </a:t>
                      </a:r>
                      <a:r>
                        <a:rPr lang="en-US" b="0"/>
                        <a:t>– example of transactions, full balance sheet</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3053029"/>
                  </a:ext>
                </a:extLst>
              </a:tr>
              <a:tr h="367390">
                <a:tc>
                  <a:txBody>
                    <a:bodyPr/>
                    <a:lstStyle/>
                    <a:p>
                      <a:endParaRPr lang="en-US"/>
                    </a:p>
                  </a:txBody>
                  <a:tcPr/>
                </a:tc>
                <a:tc gridSpan="3">
                  <a:txBody>
                    <a:bodyPr/>
                    <a:lstStyle/>
                    <a:p>
                      <a:pPr algn="ctr"/>
                      <a:r>
                        <a:rPr lang="en-US" b="1"/>
                        <a:t>Balance Sheet</a:t>
                      </a:r>
                    </a:p>
                  </a:txBody>
                  <a:tcPr/>
                </a:tc>
                <a:tc hMerge="1">
                  <a:txBody>
                    <a:bodyPr/>
                    <a:lstStyle/>
                    <a:p>
                      <a:endParaRPr lang="en-US"/>
                    </a:p>
                  </a:txBody>
                  <a:tcPr/>
                </a:tc>
                <a:tc hMerge="1">
                  <a:txBody>
                    <a:bodyPr/>
                    <a:lstStyle/>
                    <a:p>
                      <a:endParaRPr lang="en-US"/>
                    </a:p>
                  </a:txBody>
                  <a:tcPr/>
                </a:tc>
                <a:tc gridSpan="2">
                  <a:txBody>
                    <a:bodyPr/>
                    <a:lstStyle/>
                    <a:p>
                      <a:pPr algn="ctr"/>
                      <a:r>
                        <a:rPr lang="en-US" b="1"/>
                        <a:t>Income Statement</a:t>
                      </a:r>
                    </a:p>
                  </a:txBody>
                  <a:tcPr/>
                </a:tc>
                <a:tc hMerge="1">
                  <a:txBody>
                    <a:bodyPr/>
                    <a:lstStyle/>
                    <a:p>
                      <a:endParaRPr lang="en-US"/>
                    </a:p>
                  </a:txBody>
                  <a:tcPr/>
                </a:tc>
                <a:extLst>
                  <a:ext uri="{0D108BD9-81ED-4DB2-BD59-A6C34878D82A}">
                    <a16:rowId xmlns:a16="http://schemas.microsoft.com/office/drawing/2014/main" val="2587750499"/>
                  </a:ext>
                </a:extLst>
              </a:tr>
              <a:tr h="927222">
                <a:tc>
                  <a:txBody>
                    <a:bodyPr/>
                    <a:lstStyle/>
                    <a:p>
                      <a:pPr algn="r"/>
                      <a:r>
                        <a:rPr lang="en-US" b="1"/>
                        <a:t>Account Range</a:t>
                      </a:r>
                    </a:p>
                  </a:txBody>
                  <a:tcPr/>
                </a:tc>
                <a:tc>
                  <a:txBody>
                    <a:bodyPr/>
                    <a:lstStyle/>
                    <a:p>
                      <a:pPr algn="ctr"/>
                      <a:r>
                        <a:rPr lang="en-US"/>
                        <a:t>(1XXXXX)</a:t>
                      </a:r>
                    </a:p>
                    <a:p>
                      <a:pPr lvl="0" algn="ctr">
                        <a:buNone/>
                      </a:pPr>
                      <a:r>
                        <a:rPr lang="en-US"/>
                        <a:t>Assets</a:t>
                      </a:r>
                    </a:p>
                  </a:txBody>
                  <a:tcPr/>
                </a:tc>
                <a:tc>
                  <a:txBody>
                    <a:bodyPr/>
                    <a:lstStyle/>
                    <a:p>
                      <a:pPr algn="ctr"/>
                      <a:r>
                        <a:rPr lang="en-US"/>
                        <a:t>(2XXXX)</a:t>
                      </a:r>
                      <a:br>
                        <a:rPr lang="en-US"/>
                      </a:br>
                      <a:r>
                        <a:rPr lang="en-US"/>
                        <a:t>Liabilities</a:t>
                      </a:r>
                    </a:p>
                  </a:txBody>
                  <a:tcPr/>
                </a:tc>
                <a:tc>
                  <a:txBody>
                    <a:bodyPr/>
                    <a:lstStyle/>
                    <a:p>
                      <a:pPr algn="ctr"/>
                      <a:r>
                        <a:rPr lang="en-US"/>
                        <a:t>(3XXXX)</a:t>
                      </a:r>
                    </a:p>
                    <a:p>
                      <a:pPr lvl="0" algn="ctr">
                        <a:buNone/>
                      </a:pPr>
                      <a:r>
                        <a:rPr lang="en-US"/>
                        <a:t>Net Position </a:t>
                      </a:r>
                    </a:p>
                    <a:p>
                      <a:pPr lvl="0" algn="ctr">
                        <a:buNone/>
                      </a:pPr>
                      <a:r>
                        <a:rPr lang="en-US"/>
                        <a:t>{Fund Balance}</a:t>
                      </a:r>
                    </a:p>
                  </a:txBody>
                  <a:tcPr/>
                </a:tc>
                <a:tc>
                  <a:txBody>
                    <a:bodyPr/>
                    <a:lstStyle/>
                    <a:p>
                      <a:pPr algn="ctr"/>
                      <a:r>
                        <a:rPr lang="en-US"/>
                        <a:t>(4XXXX)</a:t>
                      </a:r>
                    </a:p>
                    <a:p>
                      <a:pPr lvl="0" algn="ctr">
                        <a:buNone/>
                      </a:pPr>
                      <a:r>
                        <a:rPr lang="en-US"/>
                        <a:t>Revenues</a:t>
                      </a:r>
                    </a:p>
                  </a:txBody>
                  <a:tcPr/>
                </a:tc>
                <a:tc>
                  <a:txBody>
                    <a:bodyPr/>
                    <a:lstStyle/>
                    <a:p>
                      <a:pPr algn="ctr"/>
                      <a:r>
                        <a:rPr lang="en-US"/>
                        <a:t>(5XXXX-6XXXXX)</a:t>
                      </a:r>
                    </a:p>
                    <a:p>
                      <a:pPr lvl="0" algn="ctr">
                        <a:buNone/>
                      </a:pPr>
                      <a:r>
                        <a:rPr lang="en-US"/>
                        <a:t>Expenses</a:t>
                      </a:r>
                    </a:p>
                  </a:txBody>
                  <a:tcPr/>
                </a:tc>
                <a:extLst>
                  <a:ext uri="{0D108BD9-81ED-4DB2-BD59-A6C34878D82A}">
                    <a16:rowId xmlns:a16="http://schemas.microsoft.com/office/drawing/2014/main" val="260423066"/>
                  </a:ext>
                </a:extLst>
              </a:tr>
              <a:tr h="439766">
                <a:tc>
                  <a:txBody>
                    <a:bodyPr/>
                    <a:lstStyle/>
                    <a:p>
                      <a:r>
                        <a:rPr lang="en-US" b="1"/>
                        <a:t>ACCRUE</a:t>
                      </a:r>
                      <a:r>
                        <a:rPr lang="en-US"/>
                        <a:t> expense (AP)</a:t>
                      </a:r>
                    </a:p>
                  </a:txBody>
                  <a:tcPr/>
                </a:tc>
                <a:tc>
                  <a:txBody>
                    <a:bodyPr/>
                    <a:lstStyle/>
                    <a:p>
                      <a:endParaRPr lang="en-US"/>
                    </a:p>
                  </a:txBody>
                  <a:tcPr/>
                </a:tc>
                <a:tc>
                  <a:txBody>
                    <a:bodyPr/>
                    <a:lstStyle/>
                    <a:p>
                      <a:r>
                        <a:rPr lang="en-US"/>
                        <a:t>Credit $100</a:t>
                      </a:r>
                    </a:p>
                  </a:txBody>
                  <a:tcPr/>
                </a:tc>
                <a:tc>
                  <a:txBody>
                    <a:bodyPr/>
                    <a:lstStyle/>
                    <a:p>
                      <a:endParaRPr lang="en-US"/>
                    </a:p>
                  </a:txBody>
                  <a:tcPr/>
                </a:tc>
                <a:tc>
                  <a:txBody>
                    <a:bodyPr/>
                    <a:lstStyle/>
                    <a:p>
                      <a:endParaRPr lang="en-US"/>
                    </a:p>
                  </a:txBody>
                  <a:tcPr/>
                </a:tc>
                <a:tc>
                  <a:txBody>
                    <a:bodyPr/>
                    <a:lstStyle/>
                    <a:p>
                      <a:r>
                        <a:rPr lang="en-US"/>
                        <a:t>Debit $100</a:t>
                      </a:r>
                    </a:p>
                  </a:txBody>
                  <a:tcPr/>
                </a:tc>
                <a:extLst>
                  <a:ext uri="{0D108BD9-81ED-4DB2-BD59-A6C34878D82A}">
                    <a16:rowId xmlns:a16="http://schemas.microsoft.com/office/drawing/2014/main" val="1240673502"/>
                  </a:ext>
                </a:extLst>
              </a:tr>
              <a:tr h="454033">
                <a:tc>
                  <a:txBody>
                    <a:bodyPr/>
                    <a:lstStyle/>
                    <a:p>
                      <a:r>
                        <a:rPr lang="en-US" b="1"/>
                        <a:t>ACCRUE</a:t>
                      </a:r>
                      <a:r>
                        <a:rPr lang="en-US"/>
                        <a:t> revenue (AR)</a:t>
                      </a:r>
                    </a:p>
                  </a:txBody>
                  <a:tcPr/>
                </a:tc>
                <a:tc>
                  <a:txBody>
                    <a:bodyPr/>
                    <a:lstStyle/>
                    <a:p>
                      <a:r>
                        <a:rPr lang="en-US"/>
                        <a:t>Debit $200 </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endParaRPr lang="en-US"/>
                    </a:p>
                  </a:txBody>
                  <a:tcPr/>
                </a:tc>
                <a:extLst>
                  <a:ext uri="{0D108BD9-81ED-4DB2-BD59-A6C34878D82A}">
                    <a16:rowId xmlns:a16="http://schemas.microsoft.com/office/drawing/2014/main" val="4094729203"/>
                  </a:ext>
                </a:extLst>
              </a:tr>
              <a:tr h="454033">
                <a:tc>
                  <a:txBody>
                    <a:bodyPr/>
                    <a:lstStyle/>
                    <a:p>
                      <a:r>
                        <a:rPr lang="en-US"/>
                        <a:t>Close Expense to NP</a:t>
                      </a:r>
                    </a:p>
                  </a:txBody>
                  <a:tcPr/>
                </a:tc>
                <a:tc>
                  <a:txBody>
                    <a:bodyPr/>
                    <a:lstStyle/>
                    <a:p>
                      <a:endParaRPr lang="en-US"/>
                    </a:p>
                  </a:txBody>
                  <a:tcPr/>
                </a:tc>
                <a:tc>
                  <a:txBody>
                    <a:bodyPr/>
                    <a:lstStyle/>
                    <a:p>
                      <a:endParaRPr lang="en-US"/>
                    </a:p>
                  </a:txBody>
                  <a:tcPr/>
                </a:tc>
                <a:tc>
                  <a:txBody>
                    <a:bodyPr/>
                    <a:lstStyle/>
                    <a:p>
                      <a:r>
                        <a:rPr lang="en-US"/>
                        <a:t>Debit $100</a:t>
                      </a:r>
                    </a:p>
                  </a:txBody>
                  <a:tcPr/>
                </a:tc>
                <a:tc>
                  <a:txBody>
                    <a:bodyPr/>
                    <a:lstStyle/>
                    <a:p>
                      <a:endParaRPr lang="en-US"/>
                    </a:p>
                  </a:txBody>
                  <a:tcPr/>
                </a:tc>
                <a:tc>
                  <a:txBody>
                    <a:bodyPr/>
                    <a:lstStyle/>
                    <a:p>
                      <a:r>
                        <a:rPr lang="en-US"/>
                        <a:t>Credit $100</a:t>
                      </a:r>
                    </a:p>
                  </a:txBody>
                  <a:tcPr/>
                </a:tc>
                <a:extLst>
                  <a:ext uri="{0D108BD9-81ED-4DB2-BD59-A6C34878D82A}">
                    <a16:rowId xmlns:a16="http://schemas.microsoft.com/office/drawing/2014/main" val="2602317089"/>
                  </a:ext>
                </a:extLst>
              </a:tr>
              <a:tr h="454033">
                <a:tc>
                  <a:txBody>
                    <a:bodyPr/>
                    <a:lstStyle/>
                    <a:p>
                      <a:r>
                        <a:rPr lang="en-US"/>
                        <a:t>Close Revenue to NP</a:t>
                      </a:r>
                    </a:p>
                  </a:txBody>
                  <a:tcPr/>
                </a:tc>
                <a:tc>
                  <a:txBody>
                    <a:bodyPr/>
                    <a:lstStyle/>
                    <a:p>
                      <a:endParaRPr lang="en-US"/>
                    </a:p>
                  </a:txBody>
                  <a:tcPr/>
                </a:tc>
                <a:tc>
                  <a:txBody>
                    <a:bodyPr/>
                    <a:lstStyle/>
                    <a:p>
                      <a:endParaRPr lang="en-US"/>
                    </a:p>
                  </a:txBody>
                  <a:tcPr/>
                </a:tc>
                <a:tc>
                  <a:txBody>
                    <a:bodyPr/>
                    <a:lstStyle/>
                    <a:p>
                      <a:r>
                        <a:rPr lang="en-US"/>
                        <a:t>Credit $200</a:t>
                      </a:r>
                    </a:p>
                  </a:txBody>
                  <a:tcPr/>
                </a:tc>
                <a:tc>
                  <a:txBody>
                    <a:bodyPr/>
                    <a:lstStyle/>
                    <a:p>
                      <a:r>
                        <a:rPr lang="en-US"/>
                        <a:t>Debit $200</a:t>
                      </a:r>
                    </a:p>
                  </a:txBody>
                  <a:tcPr/>
                </a:tc>
                <a:tc>
                  <a:txBody>
                    <a:bodyPr/>
                    <a:lstStyle/>
                    <a:p>
                      <a:endParaRPr lang="en-US"/>
                    </a:p>
                  </a:txBody>
                  <a:tcPr/>
                </a:tc>
                <a:extLst>
                  <a:ext uri="{0D108BD9-81ED-4DB2-BD59-A6C34878D82A}">
                    <a16:rowId xmlns:a16="http://schemas.microsoft.com/office/drawing/2014/main" val="4294254718"/>
                  </a:ext>
                </a:extLst>
              </a:tr>
              <a:tr h="454033">
                <a:tc>
                  <a:txBody>
                    <a:bodyPr/>
                    <a:lstStyle/>
                    <a:p>
                      <a:r>
                        <a:rPr lang="en-US"/>
                        <a:t>Balance…  </a:t>
                      </a:r>
                    </a:p>
                  </a:txBody>
                  <a:tcPr/>
                </a:tc>
                <a:tc>
                  <a:txBody>
                    <a:bodyPr/>
                    <a:lstStyle/>
                    <a:p>
                      <a:r>
                        <a:rPr lang="en-US"/>
                        <a:t>Debit $200</a:t>
                      </a:r>
                    </a:p>
                  </a:txBody>
                  <a:tcPr/>
                </a:tc>
                <a:tc>
                  <a:txBody>
                    <a:bodyPr/>
                    <a:lstStyle/>
                    <a:p>
                      <a:r>
                        <a:rPr lang="en-US"/>
                        <a:t>Credit $100</a:t>
                      </a:r>
                    </a:p>
                  </a:txBody>
                  <a:tcPr/>
                </a:tc>
                <a:tc>
                  <a:txBody>
                    <a:bodyPr/>
                    <a:lstStyle/>
                    <a:p>
                      <a:r>
                        <a:rPr lang="en-US"/>
                        <a:t>Credit $100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566299687"/>
                  </a:ext>
                </a:extLst>
              </a:tr>
            </a:tbl>
          </a:graphicData>
        </a:graphic>
      </p:graphicFrame>
    </p:spTree>
    <p:extLst>
      <p:ext uri="{BB962C8B-B14F-4D97-AF65-F5344CB8AC3E}">
        <p14:creationId xmlns:p14="http://schemas.microsoft.com/office/powerpoint/2010/main" val="36422044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9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13.xml><?xml version="1.0" encoding="utf-8"?>
<a:theme xmlns:a="http://schemas.openxmlformats.org/drawingml/2006/main"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3.xml><?xml version="1.0" encoding="utf-8"?>
<a:theme xmlns:a="http://schemas.openxmlformats.org/drawingml/2006/main" name="UWFT_Purple_Theme">
  <a:themeElements>
    <a:clrScheme name="UWFT Color Theme">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92EF4E4C-2DFC-4279-89D6-6125E3B7D4FD}"/>
    </a:ext>
  </a:extLst>
</a:theme>
</file>

<file path=ppt/theme/theme4.xml><?xml version="1.0" encoding="utf-8"?>
<a:theme xmlns:a="http://schemas.openxmlformats.org/drawingml/2006/main" name="8_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hange Impact Assessment Deliverable Kick Off_v2.potx  -  Read-Only" id="{BF8822CC-A693-432F-A260-1B81BAB156C6}" vid="{3DA52278-C50B-497B-99FD-017F36DB303D}"/>
    </a:ext>
  </a:extLst>
</a:theme>
</file>

<file path=ppt/theme/theme5.xml><?xml version="1.0" encoding="utf-8"?>
<a:theme xmlns:a="http://schemas.openxmlformats.org/drawingml/2006/main" name="19_Custom Design">
  <a:themeElements>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UWFT_White_Theme">
  <a:themeElements>
    <a:clrScheme name="UWFT Brand Colors">
      <a:dk1>
        <a:srgbClr val="4B2E83"/>
      </a:dk1>
      <a:lt1>
        <a:srgbClr val="E8D3A2"/>
      </a:lt1>
      <a:dk2>
        <a:srgbClr val="4B2E83"/>
      </a:dk2>
      <a:lt2>
        <a:srgbClr val="FFFFFF"/>
      </a:lt2>
      <a:accent1>
        <a:srgbClr val="917B4C"/>
      </a:accent1>
      <a:accent2>
        <a:srgbClr val="483675"/>
      </a:accent2>
      <a:accent3>
        <a:srgbClr val="005D5E"/>
      </a:accent3>
      <a:accent4>
        <a:srgbClr val="D24310"/>
      </a:accent4>
      <a:accent5>
        <a:srgbClr val="FFC700"/>
      </a:accent5>
      <a:accent6>
        <a:srgbClr val="236092"/>
      </a:accent6>
      <a:hlink>
        <a:srgbClr val="917B4C"/>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 PowerPoint Template" id="{65816316-F4C3-4EB9-BC20-4A719C1CC025}" vid="{AF4ED3B3-46E5-44EB-BA1C-13D68E2EAEF5}"/>
    </a:ext>
  </a:extLst>
</a:theme>
</file>

<file path=ppt/theme/theme7.xml><?xml version="1.0" encoding="utf-8"?>
<a:theme xmlns:a="http://schemas.openxmlformats.org/drawingml/2006/main" name="White_Custom Design UWFT">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UWFT_PPT_Template_16x9" id="{8453513C-7EF4-4DCB-B625-DCA7404BE781}" vid="{550FF814-CEB0-44DC-A186-E7DF750C1D86}"/>
    </a:ext>
  </a:extLst>
</a:theme>
</file>

<file path=ppt/theme/theme8.xml><?xml version="1.0" encoding="utf-8"?>
<a:theme xmlns:a="http://schemas.openxmlformats.org/drawingml/2006/main" name="UWFT_White">
  <a:themeElements>
    <a:clrScheme name="4b2e83 1">
      <a:dk1>
        <a:srgbClr val="4B2E83"/>
      </a:dk1>
      <a:lt1>
        <a:srgbClr val="E8D3A2"/>
      </a:lt1>
      <a:dk2>
        <a:srgbClr val="4B2E83"/>
      </a:dk2>
      <a:lt2>
        <a:srgbClr val="FFFFFF"/>
      </a:lt2>
      <a:accent1>
        <a:srgbClr val="4B2E83"/>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4AD53"/>
    </a:hlink>
    <a:folHlink>
      <a:srgbClr val="7272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E5E4E48944904EA29CA8A60EB3DD4A" ma:contentTypeVersion="13" ma:contentTypeDescription="Create a new document." ma:contentTypeScope="" ma:versionID="4f0f2dbd5de7a0f18cac2cf6e2ecc56b">
  <xsd:schema xmlns:xsd="http://www.w3.org/2001/XMLSchema" xmlns:xs="http://www.w3.org/2001/XMLSchema" xmlns:p="http://schemas.microsoft.com/office/2006/metadata/properties" xmlns:ns2="6c58eb10-3e4a-46ae-adb6-5cb727f0709d" xmlns:ns3="2ddf6f93-9cf0-4fb3-acb7-352a87fed0bf" targetNamespace="http://schemas.microsoft.com/office/2006/metadata/properties" ma:root="true" ma:fieldsID="8436285ae3b2a65ed5da63e2d578f516" ns2:_="" ns3:_="">
    <xsd:import namespace="6c58eb10-3e4a-46ae-adb6-5cb727f0709d"/>
    <xsd:import namespace="2ddf6f93-9cf0-4fb3-acb7-352a87fed0b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8eb10-3e4a-46ae-adb6-5cb727f070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df6f93-9cf0-4fb3-acb7-352a87fed0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c58eb10-3e4a-46ae-adb6-5cb727f0709d">
      <UserInfo>
        <DisplayName>Mary Esther</DisplayName>
        <AccountId>171</AccountId>
        <AccountType/>
      </UserInfo>
    </SharedWithUsers>
    <lcf76f155ced4ddcb4097134ff3c332f xmlns="2ddf6f93-9cf0-4fb3-acb7-352a87fed0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E4E443-78F3-4111-999F-68B3E8F21E4F}">
  <ds:schemaRefs>
    <ds:schemaRef ds:uri="http://schemas.microsoft.com/sharepoint/v3/contenttype/forms"/>
  </ds:schemaRefs>
</ds:datastoreItem>
</file>

<file path=customXml/itemProps2.xml><?xml version="1.0" encoding="utf-8"?>
<ds:datastoreItem xmlns:ds="http://schemas.openxmlformats.org/officeDocument/2006/customXml" ds:itemID="{727E2350-9A08-4842-BB4C-B52FA540394B}">
  <ds:schemaRefs>
    <ds:schemaRef ds:uri="2ddf6f93-9cf0-4fb3-acb7-352a87fed0bf"/>
    <ds:schemaRef ds:uri="6c58eb10-3e4a-46ae-adb6-5cb727f070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627C088-0680-4C99-AF9D-5C6550C1D7C7}">
  <ds:schemaRefs>
    <ds:schemaRef ds:uri="2ddf6f93-9cf0-4fb3-acb7-352a87fed0bf"/>
    <ds:schemaRef ds:uri="6c58eb10-3e4a-46ae-adb6-5cb727f070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42</Slides>
  <Notes>34</Notes>
  <HiddenSlides>0</HiddenSlides>
  <ScaleCrop>false</ScaleCrop>
  <HeadingPairs>
    <vt:vector size="4" baseType="variant">
      <vt:variant>
        <vt:lpstr>Theme</vt:lpstr>
      </vt:variant>
      <vt:variant>
        <vt:i4>13</vt:i4>
      </vt:variant>
      <vt:variant>
        <vt:lpstr>Slide Titles</vt:lpstr>
      </vt:variant>
      <vt:variant>
        <vt:i4>42</vt:i4>
      </vt:variant>
    </vt:vector>
  </HeadingPairs>
  <TitlesOfParts>
    <vt:vector size="55" baseType="lpstr">
      <vt:lpstr>1_UWFT_White</vt:lpstr>
      <vt:lpstr>1_Custom Design</vt:lpstr>
      <vt:lpstr>UWFT_Purple_Theme</vt:lpstr>
      <vt:lpstr>8_UWFT_White_Theme</vt:lpstr>
      <vt:lpstr>19_Custom Design</vt:lpstr>
      <vt:lpstr>UWFT_White_Theme</vt:lpstr>
      <vt:lpstr>White_Custom Design UWFT</vt:lpstr>
      <vt:lpstr>UWFT_White</vt:lpstr>
      <vt:lpstr>Custom Design</vt:lpstr>
      <vt:lpstr>1_Custom Design</vt:lpstr>
      <vt:lpstr>2_Custom Design</vt:lpstr>
      <vt:lpstr>9_UWFT_White_Theme</vt:lpstr>
      <vt:lpstr>3_Custom Design</vt:lpstr>
      <vt:lpstr>Shared Environment  FDM Bootcamp Series #3 – Net Position</vt:lpstr>
      <vt:lpstr>PowerPoint Presentation</vt:lpstr>
      <vt:lpstr>Bootcamp Series</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Review</vt:lpstr>
      <vt:lpstr>PowerPoint Presentation</vt:lpstr>
      <vt:lpstr>Recap the Basics –  How to interpret your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Corrections</vt:lpstr>
      <vt:lpstr>PowerPoint Presentation</vt:lpstr>
      <vt:lpstr>Wrap Up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Model Master Plan/Architect Phases</dc:title>
  <dc:creator/>
  <cp:keywords/>
  <cp:revision>1</cp:revision>
  <dcterms:modified xsi:type="dcterms:W3CDTF">2024-11-12T19:32:58Z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StatusInfo">
    <vt:lpwstr>None</vt:lpwstr>
  </property>
  <property fmtid="{D5CDD505-2E9C-101B-9397-08002B2CF9AE}" pid="4" name="ProgMgtType">
    <vt:lpwstr>Meeting Materials</vt:lpwstr>
  </property>
  <property fmtid="{D5CDD505-2E9C-101B-9397-08002B2CF9AE}" pid="5" name="Meeting Material">
    <vt:lpwstr>Background Information</vt:lpwstr>
  </property>
  <property fmtid="{D5CDD505-2E9C-101B-9397-08002B2CF9AE}" pid="6" name="Scheduled Meeting Date">
    <vt:filetime>2019-02-06T19:03:37Z</vt:filetime>
  </property>
  <property fmtid="{D5CDD505-2E9C-101B-9397-08002B2CF9AE}" pid="7" name="MeetingCat">
    <vt:lpwstr>Workshop</vt:lpwstr>
  </property>
  <property fmtid="{D5CDD505-2E9C-101B-9397-08002B2CF9AE}" pid="8" name="AuthorIds_UIVersion_1024">
    <vt:lpwstr>69</vt:lpwstr>
  </property>
  <property fmtid="{D5CDD505-2E9C-101B-9397-08002B2CF9AE}" pid="9" name="General Topics">
    <vt:lpwstr>NONE</vt:lpwstr>
  </property>
  <property fmtid="{D5CDD505-2E9C-101B-9397-08002B2CF9AE}" pid="10" name="E2E Process">
    <vt:lpwstr>NONE</vt:lpwstr>
  </property>
  <property fmtid="{D5CDD505-2E9C-101B-9397-08002B2CF9AE}" pid="11" name="Info Type">
    <vt:lpwstr>NONE</vt:lpwstr>
  </property>
  <property fmtid="{D5CDD505-2E9C-101B-9397-08002B2CF9AE}" pid="12" name="Workstream">
    <vt:lpwstr>Operating/Support Model</vt:lpwstr>
  </property>
  <property fmtid="{D5CDD505-2E9C-101B-9397-08002B2CF9AE}" pid="13" name="Effort">
    <vt:lpwstr>130;#Op Model Working Group|1728cf52-e909-4b0f-bd23-5265ebd3f340</vt:lpwstr>
  </property>
  <property fmtid="{D5CDD505-2E9C-101B-9397-08002B2CF9AE}" pid="14" name="End to End Process">
    <vt:lpwstr/>
  </property>
  <property fmtid="{D5CDD505-2E9C-101B-9397-08002B2CF9AE}" pid="15" name="Key Doc">
    <vt:lpwstr>No</vt:lpwstr>
  </property>
  <property fmtid="{D5CDD505-2E9C-101B-9397-08002B2CF9AE}" pid="16" name="X-Functional">
    <vt:lpwstr>No</vt:lpwstr>
  </property>
  <property fmtid="{D5CDD505-2E9C-101B-9397-08002B2CF9AE}" pid="17" name="AuthorIds_UIVersion_11264">
    <vt:lpwstr>29</vt:lpwstr>
  </property>
  <property fmtid="{D5CDD505-2E9C-101B-9397-08002B2CF9AE}" pid="18" name="Doc Type">
    <vt:lpwstr>38;#Meeting Material|5ca797d6-ec80-41a8-bbd5-b5d7ff016b8a</vt:lpwstr>
  </property>
  <property fmtid="{D5CDD505-2E9C-101B-9397-08002B2CF9AE}" pid="19" name="AuthorIds_UIVersion_13312">
    <vt:lpwstr>69</vt:lpwstr>
  </property>
  <property fmtid="{D5CDD505-2E9C-101B-9397-08002B2CF9AE}" pid="20" name="FT Help Flag">
    <vt:lpwstr/>
  </property>
  <property fmtid="{D5CDD505-2E9C-101B-9397-08002B2CF9AE}" pid="21" name="Type of Document">
    <vt:lpwstr>455;#Template|ab09379f-8e9c-4109-ac8e-967692de8f42</vt:lpwstr>
  </property>
  <property fmtid="{D5CDD505-2E9C-101B-9397-08002B2CF9AE}" pid="22" name="Process Areas">
    <vt:lpwstr/>
  </property>
  <property fmtid="{D5CDD505-2E9C-101B-9397-08002B2CF9AE}" pid="23" name="OCM PIllars">
    <vt:lpwstr/>
  </property>
  <property fmtid="{D5CDD505-2E9C-101B-9397-08002B2CF9AE}" pid="24" name="IT Pillars">
    <vt:lpwstr/>
  </property>
  <property fmtid="{D5CDD505-2E9C-101B-9397-08002B2CF9AE}" pid="25" name="Move">
    <vt:lpwstr>UWFT Documents</vt:lpwstr>
  </property>
  <property fmtid="{D5CDD505-2E9C-101B-9397-08002B2CF9AE}" pid="26" name="n259a89570034573aee561765ba8e8fd">
    <vt:lpwstr>Op Model Working Group|1728cf52-e909-4b0f-bd23-5265ebd3f340</vt:lpwstr>
  </property>
  <property fmtid="{D5CDD505-2E9C-101B-9397-08002B2CF9AE}" pid="27" name="c1c28741c3ce488a89a9527edba98201">
    <vt:lpwstr/>
  </property>
  <property fmtid="{D5CDD505-2E9C-101B-9397-08002B2CF9AE}" pid="28" name="k9c4bf066cb5458da15ef6f4eaf30b30">
    <vt:lpwstr/>
  </property>
  <property fmtid="{D5CDD505-2E9C-101B-9397-08002B2CF9AE}" pid="29" name="a8521ba342074cdb909d922726f92453">
    <vt:lpwstr>Meeting Material|5ca797d6-ec80-41a8-bbd5-b5d7ff016b8a</vt:lpwstr>
  </property>
  <property fmtid="{D5CDD505-2E9C-101B-9397-08002B2CF9AE}" pid="30" name="SB Deliverables">
    <vt:lpwstr>583;#TBD Effort|ac059e7d-4f3a-4f3a-aae6-1959af6dadf3</vt:lpwstr>
  </property>
  <property fmtid="{D5CDD505-2E9C-101B-9397-08002B2CF9AE}" pid="31" name="e6e320f5c2ab4532bc0affd47f90b31c">
    <vt:lpwstr/>
  </property>
  <property fmtid="{D5CDD505-2E9C-101B-9397-08002B2CF9AE}" pid="32" name="PM_x0020_Topics">
    <vt:lpwstr/>
  </property>
  <property fmtid="{D5CDD505-2E9C-101B-9397-08002B2CF9AE}" pid="33" name="PM Topics">
    <vt:lpwstr/>
  </property>
  <property fmtid="{D5CDD505-2E9C-101B-9397-08002B2CF9AE}" pid="34" name="DocumentLink">
    <vt:lpwstr>https://uwnetid.sharepoint.com/sites/UWFTTeam//sites/UWFTTeam/Sandbox Documents/Op Model Shared Services Docs/Slide Decks Op Model Shared Services/Material Master Op Model Shared Services_PlanArchitect.pptx</vt:lpwstr>
  </property>
  <property fmtid="{D5CDD505-2E9C-101B-9397-08002B2CF9AE}" pid="35" name="SandBoxDocumentsUrl">
    <vt:lpwstr>https://uwnetid.sharepoint.com/sites/UWFTTeam/_layouts/15/wrkstat.aspx?List=9a6372f2-1c1b-4a2c-afb2-3bd48b102e88&amp;WorkflowInstanceName=d74b6768-3874-4890-96d3-1a38e71ff486, Set URL</vt:lpwstr>
  </property>
  <property fmtid="{D5CDD505-2E9C-101B-9397-08002B2CF9AE}" pid="36" name="h9d20ee9cd914b71a0d5343b7a0aee19">
    <vt:lpwstr>Template|ab09379f-8e9c-4109-ac8e-967692de8f42</vt:lpwstr>
  </property>
  <property fmtid="{D5CDD505-2E9C-101B-9397-08002B2CF9AE}" pid="37" name="d81b5cf1e51943db95f66400bc834c31">
    <vt:lpwstr/>
  </property>
  <property fmtid="{D5CDD505-2E9C-101B-9397-08002B2CF9AE}" pid="38" name="caa3166a4ef44d52a884ec95dadc7085">
    <vt:lpwstr/>
  </property>
  <property fmtid="{D5CDD505-2E9C-101B-9397-08002B2CF9AE}" pid="39" name="Type SB">
    <vt:lpwstr>627;#_TBD Type|81f31b21-3e0f-4e81-bd21-3459148e0219</vt:lpwstr>
  </property>
  <property fmtid="{D5CDD505-2E9C-101B-9397-08002B2CF9AE}" pid="40" name="_docset_NoMedatataSyncRequired">
    <vt:lpwstr>False</vt:lpwstr>
  </property>
  <property fmtid="{D5CDD505-2E9C-101B-9397-08002B2CF9AE}" pid="41" name="Status SB">
    <vt:lpwstr>NA</vt:lpwstr>
  </property>
  <property fmtid="{D5CDD505-2E9C-101B-9397-08002B2CF9AE}" pid="42" name="Stage - SB">
    <vt:lpwstr>Configure and Prototype</vt:lpwstr>
  </property>
  <property fmtid="{D5CDD505-2E9C-101B-9397-08002B2CF9AE}" pid="43" name="g8ecfd6069cd4448a46f82c4ec933d65">
    <vt:lpwstr>_TBD Type|81f31b21-3e0f-4e81-bd21-3459148e0219</vt:lpwstr>
  </property>
  <property fmtid="{D5CDD505-2E9C-101B-9397-08002B2CF9AE}" pid="44" name="h5e7189ca4ac4979a0394616daf355b0">
    <vt:lpwstr>TBD Effort|ac059e7d-4f3a-4f3a-aae6-1959af6dadf3</vt:lpwstr>
  </property>
  <property fmtid="{D5CDD505-2E9C-101B-9397-08002B2CF9AE}" pid="45" name="Process Areas L2">
    <vt:lpwstr/>
  </property>
  <property fmtid="{D5CDD505-2E9C-101B-9397-08002B2CF9AE}" pid="46" name="DocumentSetDescription">
    <vt:lpwstr/>
  </property>
  <property fmtid="{D5CDD505-2E9C-101B-9397-08002B2CF9AE}" pid="47" name="xd_ProgID">
    <vt:lpwstr/>
  </property>
  <property fmtid="{D5CDD505-2E9C-101B-9397-08002B2CF9AE}" pid="48" name="ComplianceAssetId">
    <vt:lpwstr/>
  </property>
  <property fmtid="{D5CDD505-2E9C-101B-9397-08002B2CF9AE}" pid="49" name="TemplateUrl">
    <vt:lpwstr/>
  </property>
  <property fmtid="{D5CDD505-2E9C-101B-9397-08002B2CF9AE}" pid="50" name="xd_Signature">
    <vt:bool>false</vt:bool>
  </property>
  <property fmtid="{D5CDD505-2E9C-101B-9397-08002B2CF9AE}" pid="51" name="MSIP_Label_ea60d57e-af5b-4752-ac57-3e4f28ca11dc_Enabled">
    <vt:lpwstr>true</vt:lpwstr>
  </property>
  <property fmtid="{D5CDD505-2E9C-101B-9397-08002B2CF9AE}" pid="52" name="MSIP_Label_ea60d57e-af5b-4752-ac57-3e4f28ca11dc_SetDate">
    <vt:lpwstr>2021-06-02T16:38:29Z</vt:lpwstr>
  </property>
  <property fmtid="{D5CDD505-2E9C-101B-9397-08002B2CF9AE}" pid="53" name="MSIP_Label_ea60d57e-af5b-4752-ac57-3e4f28ca11dc_Method">
    <vt:lpwstr>Standard</vt:lpwstr>
  </property>
  <property fmtid="{D5CDD505-2E9C-101B-9397-08002B2CF9AE}" pid="54" name="MSIP_Label_ea60d57e-af5b-4752-ac57-3e4f28ca11dc_Name">
    <vt:lpwstr>ea60d57e-af5b-4752-ac57-3e4f28ca11dc</vt:lpwstr>
  </property>
  <property fmtid="{D5CDD505-2E9C-101B-9397-08002B2CF9AE}" pid="55" name="MSIP_Label_ea60d57e-af5b-4752-ac57-3e4f28ca11dc_SiteId">
    <vt:lpwstr>36da45f1-dd2c-4d1f-af13-5abe46b99921</vt:lpwstr>
  </property>
  <property fmtid="{D5CDD505-2E9C-101B-9397-08002B2CF9AE}" pid="56" name="MSIP_Label_ea60d57e-af5b-4752-ac57-3e4f28ca11dc_ActionId">
    <vt:lpwstr>bba6b171-c4d7-4ece-8313-ea277101de26</vt:lpwstr>
  </property>
  <property fmtid="{D5CDD505-2E9C-101B-9397-08002B2CF9AE}" pid="57" name="MSIP_Label_ea60d57e-af5b-4752-ac57-3e4f28ca11dc_ContentBits">
    <vt:lpwstr>0</vt:lpwstr>
  </property>
  <property fmtid="{D5CDD505-2E9C-101B-9397-08002B2CF9AE}" pid="58" name="Process Areas - UWFT">
    <vt:lpwstr>5;#_NA Not Applicable|da71a9cd-6e60-49f6-8dde-ddeb91baa0aa</vt:lpwstr>
  </property>
  <property fmtid="{D5CDD505-2E9C-101B-9397-08002B2CF9AE}" pid="59" name="Doc Type - UWFT">
    <vt:lpwstr>3;#Organizing/Monitoring Work in Progress|c40c95eb-337c-4daa-8d2e-8e12d1a00b16</vt:lpwstr>
  </property>
  <property fmtid="{D5CDD505-2E9C-101B-9397-08002B2CF9AE}" pid="60" name="MediaServiceImageTags">
    <vt:lpwstr/>
  </property>
  <property fmtid="{D5CDD505-2E9C-101B-9397-08002B2CF9AE}" pid="61" name="Deliverables">
    <vt:lpwstr>593;#Op Model Effort|c89a1adc-edf5-4c45-9973-4de29aa4cbc4</vt:lpwstr>
  </property>
  <property fmtid="{D5CDD505-2E9C-101B-9397-08002B2CF9AE}" pid="62" name="Deliverable Type">
    <vt:lpwstr>NA</vt:lpwstr>
  </property>
  <property fmtid="{D5CDD505-2E9C-101B-9397-08002B2CF9AE}" pid="63" name="SharedWithUsers">
    <vt:lpwstr/>
  </property>
  <property fmtid="{D5CDD505-2E9C-101B-9397-08002B2CF9AE}" pid="64" name="lcf76f155ced4ddcb4097134ff3c332f">
    <vt:lpwstr/>
  </property>
  <property fmtid="{D5CDD505-2E9C-101B-9397-08002B2CF9AE}" pid="65" name="m20dcd23bfb146678cfadc0f8b530117">
    <vt:lpwstr/>
  </property>
  <property fmtid="{D5CDD505-2E9C-101B-9397-08002B2CF9AE}" pid="66" name="cfda4c2e6eaa4b919c52782db5a3950d">
    <vt:lpwstr/>
  </property>
  <property fmtid="{D5CDD505-2E9C-101B-9397-08002B2CF9AE}" pid="67" name="jfa7385944014aa794a01674ea6d4a75">
    <vt:lpwstr/>
  </property>
  <property fmtid="{D5CDD505-2E9C-101B-9397-08002B2CF9AE}" pid="68" name="_ExtendedDescription">
    <vt:lpwstr/>
  </property>
  <property fmtid="{D5CDD505-2E9C-101B-9397-08002B2CF9AE}" pid="69" name="Topic - UWFT">
    <vt:lpwstr>6;#Op Model Effort|c89a1adc-edf5-4c45-9973-4de29aa4cbc4</vt:lpwstr>
  </property>
  <property fmtid="{D5CDD505-2E9C-101B-9397-08002B2CF9AE}" pid="70" name="f1d40a61100d4fd78c055bcbbc959a60">
    <vt:lpwstr>_NA Not Applicable|da71a9cd-6e60-49f6-8dde-ddeb91baa0aa</vt:lpwstr>
  </property>
  <property fmtid="{D5CDD505-2E9C-101B-9397-08002B2CF9AE}" pid="71" name="e0554abe769746e69c042ffe99e604b4">
    <vt:lpwstr>Op Model Effort|c89a1adc-edf5-4c45-9973-4de29aa4cbc4</vt:lpwstr>
  </property>
  <property fmtid="{D5CDD505-2E9C-101B-9397-08002B2CF9AE}" pid="72" name="h8618d58416d42168e7ab0429ee6aab7">
    <vt:lpwstr>Organizing/Monitoring Work in Progress|c40c95eb-337c-4daa-8d2e-8e12d1a00b16</vt:lpwstr>
  </property>
  <property fmtid="{D5CDD505-2E9C-101B-9397-08002B2CF9AE}" pid="73" name="_dlc_DocIdItemGuid">
    <vt:lpwstr>68e3dbfa-d383-48c7-8e00-ded23ed5205c</vt:lpwstr>
  </property>
  <property fmtid="{D5CDD505-2E9C-101B-9397-08002B2CF9AE}" pid="74" name="ContentTypeId">
    <vt:lpwstr>0x01010090E5E4E48944904EA29CA8A60EB3DD4A</vt:lpwstr>
  </property>
</Properties>
</file>