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sey D'Andrade" initials="KD" lastIdx="2" clrIdx="0">
    <p:extLst>
      <p:ext uri="{19B8F6BF-5375-455C-9EA6-DF929625EA0E}">
        <p15:presenceInfo xmlns:p15="http://schemas.microsoft.com/office/powerpoint/2012/main" userId="S::kelsed3@uw.edu::cca8b48d-63d9-48c2-8ef8-ddccde45f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7C0511-BF47-8948-9C6A-BC6844F0D567}" v="1" dt="2023-09-20T18:51:33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22"/>
    <p:restoredTop sz="94694"/>
  </p:normalViewPr>
  <p:slideViewPr>
    <p:cSldViewPr snapToGrid="0">
      <p:cViewPr varScale="1">
        <p:scale>
          <a:sx n="121" d="100"/>
          <a:sy n="121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ey D'Andrade" userId="cca8b48d-63d9-48c2-8ef8-ddccde45f102" providerId="ADAL" clId="{1D7C0511-BF47-8948-9C6A-BC6844F0D567}"/>
    <pc:docChg chg="undo custSel modSld">
      <pc:chgData name="Kelsey D'Andrade" userId="cca8b48d-63d9-48c2-8ef8-ddccde45f102" providerId="ADAL" clId="{1D7C0511-BF47-8948-9C6A-BC6844F0D567}" dt="2023-09-20T18:52:01.972" v="55" actId="20577"/>
      <pc:docMkLst>
        <pc:docMk/>
      </pc:docMkLst>
      <pc:sldChg chg="addSp modSp mod">
        <pc:chgData name="Kelsey D'Andrade" userId="cca8b48d-63d9-48c2-8ef8-ddccde45f102" providerId="ADAL" clId="{1D7C0511-BF47-8948-9C6A-BC6844F0D567}" dt="2023-09-20T18:52:01.972" v="55" actId="20577"/>
        <pc:sldMkLst>
          <pc:docMk/>
          <pc:sldMk cId="2808282889" sldId="4060"/>
        </pc:sldMkLst>
        <pc:spChg chg="add mod">
          <ac:chgData name="Kelsey D'Andrade" userId="cca8b48d-63d9-48c2-8ef8-ddccde45f102" providerId="ADAL" clId="{1D7C0511-BF47-8948-9C6A-BC6844F0D567}" dt="2023-09-20T18:52:01.972" v="55" actId="20577"/>
          <ac:spMkLst>
            <pc:docMk/>
            <pc:sldMk cId="2808282889" sldId="4060"/>
            <ac:spMk id="6" creationId="{873B735F-9AD4-7385-7104-ABC6DB366CE4}"/>
          </ac:spMkLst>
        </pc:spChg>
        <pc:spChg chg="mod">
          <ac:chgData name="Kelsey D'Andrade" userId="cca8b48d-63d9-48c2-8ef8-ddccde45f102" providerId="ADAL" clId="{1D7C0511-BF47-8948-9C6A-BC6844F0D567}" dt="2023-09-20T18:51:30.949" v="1" actId="1076"/>
          <ac:spMkLst>
            <pc:docMk/>
            <pc:sldMk cId="2808282889" sldId="4060"/>
            <ac:spMk id="19" creationId="{F68382C0-33DD-F830-74AC-96656B5316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E8E49-860F-4B9C-BE19-C11BA566DE55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C54F2-116F-4D23-BA6F-40C5F769B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2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image" Target="../media/image4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84" y="4006085"/>
            <a:ext cx="3045737" cy="11277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895676" y="1167124"/>
            <a:ext cx="92964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955" y="5924996"/>
            <a:ext cx="4395964" cy="57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Header +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68845" y="371515"/>
            <a:ext cx="10912883" cy="4471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338"/>
              </a:spcBef>
              <a:buClr>
                <a:srgbClr val="33006F"/>
              </a:buClr>
              <a:buFont typeface="Arial"/>
              <a:buNone/>
              <a:defRPr sz="2100" b="0" i="0" u="none" strike="noStrike" cap="none">
                <a:solidFill>
                  <a:srgbClr val="33006F"/>
                </a:solidFill>
                <a:latin typeface="Encode Sans Normal Black"/>
                <a:ea typeface="Encode Sans Normal Black"/>
                <a:cs typeface="Encode Sans Normal Black"/>
                <a:sym typeface="Arial Black"/>
              </a:defRPr>
            </a:lvl1pPr>
            <a:lvl2pPr marL="257191" marR="0" lvl="1" indent="0" algn="l" rtl="0">
              <a:spcBef>
                <a:spcPts val="315"/>
              </a:spcBef>
              <a:buClr>
                <a:srgbClr val="E8D3A2"/>
              </a:buClr>
              <a:buFont typeface="Arial"/>
              <a:buChar char="○"/>
              <a:defRPr sz="1575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514382" marR="0" lvl="2" indent="0" algn="l" rtl="0">
              <a:spcBef>
                <a:spcPts val="270"/>
              </a:spcBef>
              <a:buClr>
                <a:srgbClr val="E8D3A2"/>
              </a:buClr>
              <a:buFont typeface="Arial"/>
              <a:buChar char="■"/>
              <a:defRPr sz="135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771573" marR="0" lvl="3" indent="0" algn="l" rtl="0">
              <a:spcBef>
                <a:spcPts val="225"/>
              </a:spcBef>
              <a:buClr>
                <a:srgbClr val="E8D3A2"/>
              </a:buClr>
              <a:buFont typeface="Arial"/>
              <a:buChar char="●"/>
              <a:defRPr sz="1125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1028764" marR="0" lvl="4" indent="0" algn="l" rtl="0">
              <a:spcBef>
                <a:spcPts val="225"/>
              </a:spcBef>
              <a:buClr>
                <a:srgbClr val="E8D3A2"/>
              </a:buClr>
              <a:buFont typeface="Arial"/>
              <a:buChar char="○"/>
              <a:defRPr sz="1125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1414553" marR="0" lvl="5" indent="-57154" algn="l" rtl="0">
              <a:spcBef>
                <a:spcPts val="225"/>
              </a:spcBef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671743" marR="0" lvl="6" indent="-57154" algn="l" rtl="0">
              <a:spcBef>
                <a:spcPts val="225"/>
              </a:spcBef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928933" marR="0" lvl="7" indent="-57154" algn="l" rtl="0">
              <a:spcBef>
                <a:spcPts val="225"/>
              </a:spcBef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186124" marR="0" lvl="8" indent="-57154" algn="l" rtl="0">
              <a:spcBef>
                <a:spcPts val="225"/>
              </a:spcBef>
              <a:buClr>
                <a:schemeClr val="dk1"/>
              </a:buClr>
              <a:buSzPct val="1000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5524" y="831875"/>
            <a:ext cx="1471706" cy="9636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22"/>
          <p:cNvSpPr txBox="1">
            <a:spLocks/>
          </p:cNvSpPr>
          <p:nvPr userDrawn="1"/>
        </p:nvSpPr>
        <p:spPr>
          <a:xfrm>
            <a:off x="0" y="6376069"/>
            <a:ext cx="12192000" cy="365125"/>
          </a:xfrm>
          <a:prstGeom prst="rect">
            <a:avLst/>
          </a:prstGeom>
          <a:noFill/>
          <a:ln>
            <a:noFill/>
          </a:ln>
        </p:spPr>
        <p:txBody>
          <a:bodyPr wrap="square" lIns="68569" tIns="34275" rIns="68569" bIns="3427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D88A2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ctr" defTabSz="9144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D88A2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755" y="6213889"/>
            <a:ext cx="2301245" cy="52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2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0560" y="1059841"/>
            <a:ext cx="10763794" cy="536196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70560" y="2278439"/>
            <a:ext cx="10763794" cy="364643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1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chemeClr val="tx1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1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chemeClr val="tx1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1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0560" y="1896094"/>
            <a:ext cx="10763794" cy="2681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chemeClr val="accent4">
                    <a:lumMod val="50000"/>
                  </a:schemeClr>
                </a:solidFill>
                <a:latin typeface="Uni Sans Book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SANS, 14 PT.)</a:t>
            </a:r>
          </a:p>
        </p:txBody>
      </p:sp>
      <p:sp>
        <p:nvSpPr>
          <p:cNvPr id="17" name="Slide Number Placeholder 10">
            <a:extLst>
              <a:ext uri="{FF2B5EF4-FFF2-40B4-BE49-F238E27FC236}">
                <a16:creationId xmlns:a16="http://schemas.microsoft.com/office/drawing/2014/main" id="{A2ED9C39-E899-4AC0-8CCE-662F985473A4}"/>
              </a:ext>
            </a:extLst>
          </p:cNvPr>
          <p:cNvSpPr txBox="1">
            <a:spLocks/>
          </p:cNvSpPr>
          <p:nvPr userDrawn="1"/>
        </p:nvSpPr>
        <p:spPr>
          <a:xfrm>
            <a:off x="245473" y="6307211"/>
            <a:ext cx="425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A41B0-E16D-48B4-8B5D-6BC89192C4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006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3006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560" y="1685496"/>
            <a:ext cx="1103781" cy="963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435" y="6174377"/>
            <a:ext cx="3169919" cy="414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435" y="6174377"/>
            <a:ext cx="3169919" cy="414756"/>
          </a:xfrm>
          <a:prstGeom prst="rect">
            <a:avLst/>
          </a:prstGeom>
        </p:spPr>
      </p:pic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A2ED9C39-E899-4AC0-8CCE-662F985473A4}"/>
              </a:ext>
            </a:extLst>
          </p:cNvPr>
          <p:cNvSpPr txBox="1">
            <a:spLocks/>
          </p:cNvSpPr>
          <p:nvPr userDrawn="1"/>
        </p:nvSpPr>
        <p:spPr>
          <a:xfrm>
            <a:off x="245473" y="6307211"/>
            <a:ext cx="425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A41B0-E16D-48B4-8B5D-6BC89192C4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006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3006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714103" y="523645"/>
            <a:ext cx="10763794" cy="536196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14103" y="1335121"/>
            <a:ext cx="10763794" cy="405355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1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chemeClr val="tx1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1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chemeClr val="tx1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1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4103" y="1149300"/>
            <a:ext cx="1103781" cy="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24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435" y="6174377"/>
            <a:ext cx="3169919" cy="414756"/>
          </a:xfrm>
          <a:prstGeom prst="rect">
            <a:avLst/>
          </a:prstGeom>
        </p:spPr>
      </p:pic>
      <p:sp>
        <p:nvSpPr>
          <p:cNvPr id="14" name="Slide Number Placeholder 10">
            <a:extLst>
              <a:ext uri="{FF2B5EF4-FFF2-40B4-BE49-F238E27FC236}">
                <a16:creationId xmlns:a16="http://schemas.microsoft.com/office/drawing/2014/main" id="{A2ED9C39-E899-4AC0-8CCE-662F985473A4}"/>
              </a:ext>
            </a:extLst>
          </p:cNvPr>
          <p:cNvSpPr txBox="1">
            <a:spLocks/>
          </p:cNvSpPr>
          <p:nvPr userDrawn="1"/>
        </p:nvSpPr>
        <p:spPr>
          <a:xfrm>
            <a:off x="245473" y="6307211"/>
            <a:ext cx="425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A41B0-E16D-48B4-8B5D-6BC89192C4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006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3006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670560" y="1059841"/>
            <a:ext cx="10763794" cy="536196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0560" y="1685496"/>
            <a:ext cx="1103781" cy="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83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A2ED9C39-E899-4AC0-8CCE-662F985473A4}"/>
              </a:ext>
            </a:extLst>
          </p:cNvPr>
          <p:cNvSpPr txBox="1">
            <a:spLocks/>
          </p:cNvSpPr>
          <p:nvPr userDrawn="1"/>
        </p:nvSpPr>
        <p:spPr>
          <a:xfrm>
            <a:off x="245473" y="6307211"/>
            <a:ext cx="425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A41B0-E16D-48B4-8B5D-6BC89192C4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006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3006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70560" y="110606"/>
            <a:ext cx="10763794" cy="536196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560" y="736261"/>
            <a:ext cx="1103781" cy="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0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435" y="6174377"/>
            <a:ext cx="3169919" cy="414756"/>
          </a:xfrm>
          <a:prstGeom prst="rect">
            <a:avLst/>
          </a:prstGeom>
        </p:spPr>
      </p:pic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A2ED9C39-E899-4AC0-8CCE-662F985473A4}"/>
              </a:ext>
            </a:extLst>
          </p:cNvPr>
          <p:cNvSpPr txBox="1">
            <a:spLocks/>
          </p:cNvSpPr>
          <p:nvPr userDrawn="1"/>
        </p:nvSpPr>
        <p:spPr>
          <a:xfrm>
            <a:off x="245473" y="6307211"/>
            <a:ext cx="425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A41B0-E16D-48B4-8B5D-6BC89192C4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006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3006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70560" y="1059841"/>
            <a:ext cx="10763794" cy="536196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70560" y="1871317"/>
            <a:ext cx="10763794" cy="405355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1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chemeClr val="tx1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1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chemeClr val="tx1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1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0560" y="1685496"/>
            <a:ext cx="1103781" cy="96362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CF9CF66-AC99-430A-BA07-E56AA970F2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95274" y="0"/>
            <a:ext cx="2996725" cy="2681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1400" b="1" i="0" u="none" baseline="0">
                <a:solidFill>
                  <a:srgbClr val="FF0000"/>
                </a:solidFill>
                <a:latin typeface="Uni Sans Book Italic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DRAFT – Confidential, for Review Only</a:t>
            </a:r>
          </a:p>
        </p:txBody>
      </p:sp>
    </p:spTree>
    <p:extLst>
      <p:ext uri="{BB962C8B-B14F-4D97-AF65-F5344CB8AC3E}">
        <p14:creationId xmlns:p14="http://schemas.microsoft.com/office/powerpoint/2010/main" val="144052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435" y="6174377"/>
            <a:ext cx="3169919" cy="414756"/>
          </a:xfrm>
          <a:prstGeom prst="rect">
            <a:avLst/>
          </a:prstGeom>
        </p:spPr>
      </p:pic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A2ED9C39-E899-4AC0-8CCE-662F985473A4}"/>
              </a:ext>
            </a:extLst>
          </p:cNvPr>
          <p:cNvSpPr txBox="1">
            <a:spLocks/>
          </p:cNvSpPr>
          <p:nvPr userDrawn="1"/>
        </p:nvSpPr>
        <p:spPr>
          <a:xfrm>
            <a:off x="245473" y="6307211"/>
            <a:ext cx="425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A41B0-E16D-48B4-8B5D-6BC89192C4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006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33006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70560" y="1059841"/>
            <a:ext cx="10763794" cy="536196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(ENCODE NORMAL BLACK, 30 PT.)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70560" y="1871317"/>
            <a:ext cx="10763794" cy="405355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1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chemeClr val="tx1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1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chemeClr val="tx1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1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0560" y="1685496"/>
            <a:ext cx="1103781" cy="9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66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9E968516-223E-48D2-BE13-88A96C431C8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1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24" imgH="526" progId="TCLayout.ActiveDocument.1">
                  <p:embed/>
                </p:oleObj>
              </mc:Choice>
              <mc:Fallback>
                <p:oleObj name="think-cell Slide" r:id="rId3" imgW="524" imgH="526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9E968516-223E-48D2-BE13-88A96C431C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1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68849" y="371512"/>
            <a:ext cx="10912883" cy="4471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33006F"/>
                </a:solidFill>
                <a:latin typeface="Encode Sans Normal Black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2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6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9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12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HEADER HERE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2244" y="1031360"/>
            <a:ext cx="10928280" cy="5078959"/>
          </a:xfrm>
          <a:prstGeom prst="rect">
            <a:avLst/>
          </a:prstGeom>
        </p:spPr>
        <p:txBody>
          <a:bodyPr/>
          <a:lstStyle>
            <a:lvl1pPr marL="342902" indent="-342902">
              <a:buFont typeface="Lucida Grande"/>
              <a:buChar char="&gt;"/>
              <a:defRPr sz="2400" b="0" i="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 b="0" i="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8" indent="-228602">
              <a:buSzPct val="100000"/>
              <a:buFont typeface="Lucida Grande"/>
              <a:buChar char="&gt;"/>
              <a:defRPr sz="1800" b="0" i="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600" b="0" i="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13" indent="-228602">
              <a:buFont typeface="Lucida Grande"/>
              <a:buChar char="&gt;"/>
              <a:defRPr sz="1400" b="0" i="0" baseline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Bulleted content here (Calibri Regular, 24 pt.)</a:t>
            </a:r>
          </a:p>
          <a:p>
            <a:pPr lvl="1"/>
            <a:r>
              <a:rPr lang="en-US"/>
              <a:t>Second level (Calibri Regular, 20)</a:t>
            </a:r>
          </a:p>
          <a:p>
            <a:pPr lvl="2"/>
            <a:r>
              <a:rPr lang="en-US"/>
              <a:t>Third level (Calibri Regular, 18)</a:t>
            </a:r>
          </a:p>
          <a:p>
            <a:pPr lvl="3"/>
            <a:r>
              <a:rPr lang="en-US"/>
              <a:t>Fourth level (Calibri Regular, 16)</a:t>
            </a:r>
          </a:p>
          <a:p>
            <a:pPr lvl="4"/>
            <a:r>
              <a:rPr lang="en-US"/>
              <a:t>Fifth level (Calibri Regular, 14)</a:t>
            </a:r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A2ED9C39-E899-4AC0-8CCE-662F98547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7041" y="6489777"/>
            <a:ext cx="425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41B0-E16D-48B4-8B5D-6BC89192C44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AA379F-56FD-4016-8B55-9764BFAF57C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8558" y="853140"/>
            <a:ext cx="1471709" cy="96362"/>
          </a:xfrm>
          <a:prstGeom prst="rect">
            <a:avLst/>
          </a:prstGeom>
        </p:spPr>
      </p:pic>
      <p:pic>
        <p:nvPicPr>
          <p:cNvPr id="7" name="Picture 6" descr="Wordmark_center_Purple_HEX.png">
            <a:extLst>
              <a:ext uri="{FF2B5EF4-FFF2-40B4-BE49-F238E27FC236}">
                <a16:creationId xmlns:a16="http://schemas.microsoft.com/office/drawing/2014/main" id="{FF9AE015-4330-45B0-AE11-435654E037F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907" y="6595754"/>
            <a:ext cx="3031619" cy="15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73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203200" y="173051"/>
            <a:ext cx="11555600" cy="56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304800" y="839549"/>
            <a:ext cx="11555600" cy="54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&gt;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―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&gt;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–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&gt;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11460412" y="1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  <p:pic>
        <p:nvPicPr>
          <p:cNvPr id="32" name="Google Shape;3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460402" y="6421361"/>
            <a:ext cx="660965" cy="44503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" name="Google Shape;33;p4"/>
          <p:cNvGrpSpPr/>
          <p:nvPr/>
        </p:nvGrpSpPr>
        <p:grpSpPr>
          <a:xfrm>
            <a:off x="0" y="700709"/>
            <a:ext cx="3000573" cy="162000"/>
            <a:chOff x="0" y="601732"/>
            <a:chExt cx="2250430" cy="121500"/>
          </a:xfrm>
        </p:grpSpPr>
        <p:cxnSp>
          <p:nvCxnSpPr>
            <p:cNvPr id="34" name="Google Shape;34;p4"/>
            <p:cNvCxnSpPr/>
            <p:nvPr/>
          </p:nvCxnSpPr>
          <p:spPr>
            <a:xfrm>
              <a:off x="0" y="662475"/>
              <a:ext cx="2201100" cy="0"/>
            </a:xfrm>
            <a:prstGeom prst="straightConnector1">
              <a:avLst/>
            </a:prstGeom>
            <a:noFill/>
            <a:ln w="76200" cap="flat" cmpd="sng">
              <a:solidFill>
                <a:srgbClr val="E1D7B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4"/>
            <p:cNvCxnSpPr/>
            <p:nvPr/>
          </p:nvCxnSpPr>
          <p:spPr>
            <a:xfrm rot="10800000" flipH="1">
              <a:off x="2128930" y="601732"/>
              <a:ext cx="121500" cy="121500"/>
            </a:xfrm>
            <a:prstGeom prst="straightConnector1">
              <a:avLst/>
            </a:prstGeom>
            <a:noFill/>
            <a:ln w="762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44038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7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95C2ABB-ED3D-4E06-B9C7-2883C05BA169}"/>
              </a:ext>
            </a:extLst>
          </p:cNvPr>
          <p:cNvGrpSpPr/>
          <p:nvPr/>
        </p:nvGrpSpPr>
        <p:grpSpPr>
          <a:xfrm>
            <a:off x="1703342" y="1274151"/>
            <a:ext cx="11200559" cy="5273374"/>
            <a:chOff x="247003" y="1362917"/>
            <a:chExt cx="11200559" cy="5273374"/>
          </a:xfrm>
        </p:grpSpPr>
        <p:sp>
          <p:nvSpPr>
            <p:cNvPr id="23" name="Text Placeholder 2">
              <a:extLst>
                <a:ext uri="{FF2B5EF4-FFF2-40B4-BE49-F238E27FC236}">
                  <a16:creationId xmlns:a16="http://schemas.microsoft.com/office/drawing/2014/main" id="{EC06DF3A-011E-4AE7-94D3-18BECFACC377}"/>
                </a:ext>
              </a:extLst>
            </p:cNvPr>
            <p:cNvSpPr txBox="1">
              <a:spLocks/>
            </p:cNvSpPr>
            <p:nvPr/>
          </p:nvSpPr>
          <p:spPr>
            <a:xfrm>
              <a:off x="683768" y="1844150"/>
              <a:ext cx="10763794" cy="4792141"/>
            </a:xfrm>
            <a:prstGeom prst="rect">
              <a:avLst/>
            </a:prstGeom>
          </p:spPr>
          <p:txBody>
            <a:bodyPr/>
            <a:lstStyle>
              <a:lvl1pPr marL="365771" indent="-365771" algn="l" defTabSz="487695" rtl="0" eaLnBrk="1" latinLnBrk="0" hangingPunct="1">
                <a:spcBef>
                  <a:spcPct val="20000"/>
                </a:spcBef>
                <a:buFont typeface="Arial"/>
                <a:buChar char="•"/>
                <a:defRPr sz="34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92505" indent="-304810" algn="l" defTabSz="487695" rtl="0" eaLnBrk="1" latinLnBrk="0" hangingPunct="1">
                <a:spcBef>
                  <a:spcPct val="20000"/>
                </a:spcBef>
                <a:buFont typeface="Arial"/>
                <a:buChar char="–"/>
                <a:defRPr sz="298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9238" indent="-243848" algn="l" defTabSz="487695" rtl="0" eaLnBrk="1" latinLnBrk="0" hangingPunct="1">
                <a:spcBef>
                  <a:spcPct val="20000"/>
                </a:spcBef>
                <a:buFont typeface="Arial"/>
                <a:buChar char="•"/>
                <a:defRPr sz="256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06933" indent="-243848" algn="l" defTabSz="487695" rtl="0" eaLnBrk="1" latinLnBrk="0" hangingPunct="1">
                <a:spcBef>
                  <a:spcPct val="20000"/>
                </a:spcBef>
                <a:buFont typeface="Arial"/>
                <a:buChar char="–"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94629" indent="-243848" algn="l" defTabSz="487695" rtl="0" eaLnBrk="1" latinLnBrk="0" hangingPunct="1">
                <a:spcBef>
                  <a:spcPct val="20000"/>
                </a:spcBef>
                <a:buFont typeface="Arial"/>
                <a:buChar char="»"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82324" indent="-243848" algn="l" defTabSz="487695" rtl="0" eaLnBrk="1" latinLnBrk="0" hangingPunct="1">
                <a:spcBef>
                  <a:spcPct val="20000"/>
                </a:spcBef>
                <a:buFont typeface="Arial"/>
                <a:buChar char="•"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70019" indent="-243848" algn="l" defTabSz="487695" rtl="0" eaLnBrk="1" latinLnBrk="0" hangingPunct="1">
                <a:spcBef>
                  <a:spcPct val="20000"/>
                </a:spcBef>
                <a:buFont typeface="Arial"/>
                <a:buChar char="•"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7714" indent="-243848" algn="l" defTabSz="487695" rtl="0" eaLnBrk="1" latinLnBrk="0" hangingPunct="1">
                <a:spcBef>
                  <a:spcPct val="20000"/>
                </a:spcBef>
                <a:buFont typeface="Arial"/>
                <a:buChar char="•"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45410" indent="-243848" algn="l" defTabSz="487695" rtl="0" eaLnBrk="1" latinLnBrk="0" hangingPunct="1">
                <a:spcBef>
                  <a:spcPct val="20000"/>
                </a:spcBef>
                <a:buFont typeface="Arial"/>
                <a:buChar char="•"/>
                <a:defRPr sz="213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5771" marR="0" lvl="0" indent="-365771" algn="l" defTabSz="487695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endParaRPr kumimoji="0" lang="en-US" sz="3413" b="0" i="0" u="none" strike="noStrike" kern="1200" cap="none" spc="0" normalizeH="0" baseline="0" noProof="0" dirty="0">
                <a:ln>
                  <a:noFill/>
                </a:ln>
                <a:solidFill>
                  <a:srgbClr val="4B2E8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365771" marR="0" lvl="0" indent="-365771" algn="l" defTabSz="487695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Char char="•"/>
                <a:tabLst/>
                <a:defRPr/>
              </a:pPr>
              <a:endParaRPr kumimoji="0" lang="en-US" sz="3413" b="0" i="0" u="none" strike="noStrike" kern="1200" cap="none" spc="0" normalizeH="0" baseline="0" noProof="0" dirty="0">
                <a:ln>
                  <a:noFill/>
                </a:ln>
                <a:solidFill>
                  <a:srgbClr val="4B2E83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428656" marR="0" lvl="0" indent="-342922" algn="l" defTabSz="48771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DD8642C-3B79-45F2-A68F-487D2B974F27}"/>
                </a:ext>
              </a:extLst>
            </p:cNvPr>
            <p:cNvGrpSpPr/>
            <p:nvPr/>
          </p:nvGrpSpPr>
          <p:grpSpPr>
            <a:xfrm>
              <a:off x="247003" y="3156137"/>
              <a:ext cx="6896372" cy="810000"/>
              <a:chOff x="-535596" y="3510000"/>
              <a:chExt cx="9934872" cy="810000"/>
            </a:xfrm>
          </p:grpSpPr>
          <p:sp>
            <p:nvSpPr>
              <p:cNvPr id="56" name="Arrow: Pentagon 55">
                <a:extLst>
                  <a:ext uri="{FF2B5EF4-FFF2-40B4-BE49-F238E27FC236}">
                    <a16:creationId xmlns:a16="http://schemas.microsoft.com/office/drawing/2014/main" id="{B9A2542F-1F68-48FE-90C2-292EB5CBB680}"/>
                  </a:ext>
                </a:extLst>
              </p:cNvPr>
              <p:cNvSpPr/>
              <p:nvPr/>
            </p:nvSpPr>
            <p:spPr>
              <a:xfrm>
                <a:off x="-60627" y="3510000"/>
                <a:ext cx="8550357" cy="810000"/>
              </a:xfrm>
              <a:prstGeom prst="homePlate">
                <a:avLst>
                  <a:gd name="adj" fmla="val 25000"/>
                </a:avLst>
              </a:prstGeom>
              <a:solidFill>
                <a:schemeClr val="accent4">
                  <a:lumMod val="50000"/>
                </a:schemeClr>
              </a:solidFill>
              <a:ln w="12700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7" name="Arrow: Pentagon 4">
                <a:extLst>
                  <a:ext uri="{FF2B5EF4-FFF2-40B4-BE49-F238E27FC236}">
                    <a16:creationId xmlns:a16="http://schemas.microsoft.com/office/drawing/2014/main" id="{E58D7BA8-687B-44AE-94C4-BE05BF2AF377}"/>
                  </a:ext>
                </a:extLst>
              </p:cNvPr>
              <p:cNvSpPr txBox="1"/>
              <p:nvPr/>
            </p:nvSpPr>
            <p:spPr>
              <a:xfrm>
                <a:off x="-535596" y="3860625"/>
                <a:ext cx="9934872" cy="21913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spcFirstLastPara="0" vert="horz" wrap="square" lIns="114300" tIns="228600" rIns="114300" bIns="228600" numCol="1" spcCol="1270" anchor="ctr" anchorCtr="0">
                <a:noAutofit/>
              </a:bodyPr>
              <a:lstStyle/>
              <a:p>
                <a:pPr marL="0" marR="0" lvl="0" indent="0" algn="ctr" defTabSz="8001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>
                      <a:outerShdw blurRad="50800" dist="38100" dir="2700000" algn="tl" rotWithShape="0">
                        <a:sysClr val="windowText" lastClr="000000">
                          <a:alpha val="50000"/>
                        </a:sysClr>
                      </a:outerShdw>
                    </a:effectLst>
                    <a:uLnTx/>
                    <a:uFillTx/>
                    <a:latin typeface="Encode Sans Normal" panose="02000000000000000000" pitchFamily="2" charset="0"/>
                    <a:ea typeface="+mn-ea"/>
                    <a:cs typeface="+mn-cs"/>
                  </a:rPr>
                  <a:t>STABILIZATION</a:t>
                </a:r>
              </a:p>
            </p:txBody>
          </p:sp>
        </p:grpSp>
        <p:pic>
          <p:nvPicPr>
            <p:cNvPr id="157" name="Graphic 156" descr="Stopwatch">
              <a:extLst>
                <a:ext uri="{FF2B5EF4-FFF2-40B4-BE49-F238E27FC236}">
                  <a16:creationId xmlns:a16="http://schemas.microsoft.com/office/drawing/2014/main" id="{02C30BFC-B105-43D5-892E-E7E3E375D7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709129" y="5325776"/>
              <a:ext cx="429768" cy="429768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F388143-CBEB-4360-BA9B-0110271EC76F}"/>
                </a:ext>
              </a:extLst>
            </p:cNvPr>
            <p:cNvSpPr txBox="1"/>
            <p:nvPr/>
          </p:nvSpPr>
          <p:spPr>
            <a:xfrm>
              <a:off x="526154" y="2896386"/>
              <a:ext cx="1396756" cy="24138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50000"/>
                    </a:schemeClr>
                  </a:solidFill>
                  <a:effectLst/>
                  <a:uLnTx/>
                  <a:uFillTx/>
                  <a:latin typeface="Encode Sans Normal"/>
                  <a:ea typeface="Open Sans"/>
                  <a:cs typeface="Open Sans"/>
                </a:rPr>
                <a:t>JUL </a:t>
              </a:r>
              <a:r>
                <a:rPr lang="en-US" sz="1600" b="1" dirty="0">
                  <a:solidFill>
                    <a:schemeClr val="accent4">
                      <a:lumMod val="50000"/>
                    </a:schemeClr>
                  </a:solidFill>
                  <a:latin typeface="Encode Sans Normal"/>
                  <a:ea typeface="Open Sans"/>
                  <a:cs typeface="Open Sans"/>
                </a:rPr>
                <a:t>2023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Encode Sans Normal" panose="02000000000000000000" pitchFamily="2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83" name="Graphic 82" descr="Group brainstorm">
              <a:extLst>
                <a:ext uri="{FF2B5EF4-FFF2-40B4-BE49-F238E27FC236}">
                  <a16:creationId xmlns:a16="http://schemas.microsoft.com/office/drawing/2014/main" id="{7D65B80A-2724-463E-8FEC-BE8D16A06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76124" y="1362917"/>
              <a:ext cx="432000" cy="432000"/>
            </a:xfrm>
            <a:prstGeom prst="rect">
              <a:avLst/>
            </a:prstGeom>
          </p:spPr>
        </p:pic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FF97F63D-8AA0-483E-980C-5B3C4FF017D5}"/>
              </a:ext>
            </a:extLst>
          </p:cNvPr>
          <p:cNvSpPr txBox="1"/>
          <p:nvPr/>
        </p:nvSpPr>
        <p:spPr>
          <a:xfrm>
            <a:off x="6648463" y="2799264"/>
            <a:ext cx="1396756" cy="241389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Encode Sans Normal"/>
                <a:ea typeface="Open Sans"/>
                <a:cs typeface="Open Sans"/>
              </a:rPr>
              <a:t>DEC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Encode Sans Normal"/>
                <a:ea typeface="Open Sans"/>
                <a:cs typeface="Open Sans"/>
              </a:rPr>
              <a:t> 2023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D9B6EB23-8146-4839-B8BB-CE50A803E06D}"/>
              </a:ext>
            </a:extLst>
          </p:cNvPr>
          <p:cNvCxnSpPr>
            <a:cxnSpLocks/>
          </p:cNvCxnSpPr>
          <p:nvPr/>
        </p:nvCxnSpPr>
        <p:spPr>
          <a:xfrm>
            <a:off x="3346145" y="1535364"/>
            <a:ext cx="8934" cy="1516975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Oval 134" descr="Red square">
            <a:extLst>
              <a:ext uri="{FF2B5EF4-FFF2-40B4-BE49-F238E27FC236}">
                <a16:creationId xmlns:a16="http://schemas.microsoft.com/office/drawing/2014/main" id="{9D058E42-ED24-404D-8A3C-4203CEFDC8F5}"/>
              </a:ext>
            </a:extLst>
          </p:cNvPr>
          <p:cNvSpPr/>
          <p:nvPr/>
        </p:nvSpPr>
        <p:spPr>
          <a:xfrm rot="17584443">
            <a:off x="2562787" y="4207984"/>
            <a:ext cx="407884" cy="407886"/>
          </a:xfrm>
          <a:prstGeom prst="ellipse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rgbClr val="33006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A3362705-442B-4C2D-91B1-F37DDDAB14FD}"/>
              </a:ext>
            </a:extLst>
          </p:cNvPr>
          <p:cNvSpPr txBox="1"/>
          <p:nvPr/>
        </p:nvSpPr>
        <p:spPr>
          <a:xfrm>
            <a:off x="3599051" y="1490151"/>
            <a:ext cx="2803290" cy="24138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FIRST ENTERPRISE-WIDE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Calibri"/>
              <a:ea typeface="Open Sans"/>
              <a:cs typeface="Calibri"/>
            </a:endParaRPr>
          </a:p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MONTH-END CLOSE</a:t>
            </a: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(August 1)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3B0A5CC-15CC-43EA-AE82-78A29D374A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103" y="4261509"/>
            <a:ext cx="285486" cy="28548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BE635D6-3986-4EBF-A2D1-C15F41E3222A}"/>
              </a:ext>
            </a:extLst>
          </p:cNvPr>
          <p:cNvSpPr txBox="1"/>
          <p:nvPr/>
        </p:nvSpPr>
        <p:spPr>
          <a:xfrm>
            <a:off x="3003236" y="4271156"/>
            <a:ext cx="2803290" cy="33997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HYPERCARE</a:t>
            </a:r>
            <a:endParaRPr lang="en-US" sz="1400" b="1" dirty="0">
              <a:solidFill>
                <a:schemeClr val="tx1">
                  <a:lumMod val="75000"/>
                </a:schemeClr>
              </a:solidFill>
              <a:latin typeface="Encode Sans Normal" panose="020000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   (July-Sept)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84FDE2-19D0-4076-B705-330A0D5D09C1}"/>
              </a:ext>
            </a:extLst>
          </p:cNvPr>
          <p:cNvSpPr/>
          <p:nvPr/>
        </p:nvSpPr>
        <p:spPr>
          <a:xfrm>
            <a:off x="426720" y="6421120"/>
            <a:ext cx="243840" cy="12640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6EC663-0A52-D9F6-69CA-3677EDD9A936}"/>
              </a:ext>
            </a:extLst>
          </p:cNvPr>
          <p:cNvSpPr/>
          <p:nvPr/>
        </p:nvSpPr>
        <p:spPr>
          <a:xfrm>
            <a:off x="350783" y="1191610"/>
            <a:ext cx="2070536" cy="91439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 descr="Red square">
            <a:extLst>
              <a:ext uri="{FF2B5EF4-FFF2-40B4-BE49-F238E27FC236}">
                <a16:creationId xmlns:a16="http://schemas.microsoft.com/office/drawing/2014/main" id="{DD895F6D-E87E-0479-E375-145E4B12D225}"/>
              </a:ext>
            </a:extLst>
          </p:cNvPr>
          <p:cNvSpPr/>
          <p:nvPr/>
        </p:nvSpPr>
        <p:spPr>
          <a:xfrm rot="16200000">
            <a:off x="3115224" y="1328390"/>
            <a:ext cx="407884" cy="407886"/>
          </a:xfrm>
          <a:prstGeom prst="ellipse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rgbClr val="33006F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endParaRPr lang="en-US" kern="0" dirty="0">
              <a:latin typeface="Arial"/>
              <a:cs typeface="Arial"/>
            </a:endParaRPr>
          </a:p>
        </p:txBody>
      </p:sp>
      <p:sp>
        <p:nvSpPr>
          <p:cNvPr id="130" name="Oval 129" descr="Red square">
            <a:extLst>
              <a:ext uri="{FF2B5EF4-FFF2-40B4-BE49-F238E27FC236}">
                <a16:creationId xmlns:a16="http://schemas.microsoft.com/office/drawing/2014/main" id="{0B65C310-E488-4D38-BA31-38D841FECCC8}"/>
              </a:ext>
            </a:extLst>
          </p:cNvPr>
          <p:cNvSpPr/>
          <p:nvPr/>
        </p:nvSpPr>
        <p:spPr>
          <a:xfrm rot="16200000">
            <a:off x="4210644" y="2090510"/>
            <a:ext cx="407884" cy="407886"/>
          </a:xfrm>
          <a:prstGeom prst="ellipse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rgbClr val="33006F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endParaRPr lang="en-US" kern="0" dirty="0">
              <a:latin typeface="Arial"/>
              <a:cs typeface="Arial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2215E310-B1C6-4C6A-8CAE-26D0DAE62A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124" y="2188561"/>
            <a:ext cx="264924" cy="210580"/>
          </a:xfrm>
          <a:prstGeom prst="rect">
            <a:avLst/>
          </a:prstGeom>
        </p:spPr>
      </p:pic>
      <p:pic>
        <p:nvPicPr>
          <p:cNvPr id="38" name="Graphic 37" descr="Cloud Computing">
            <a:extLst>
              <a:ext uri="{FF2B5EF4-FFF2-40B4-BE49-F238E27FC236}">
                <a16:creationId xmlns:a16="http://schemas.microsoft.com/office/drawing/2014/main" id="{97F3A952-39D1-4306-8D5E-1DF9E8D4A3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86663" y="1407609"/>
            <a:ext cx="279168" cy="2791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873DCC-DAD5-79CC-69AB-43B6ACAA6A8C}"/>
              </a:ext>
            </a:extLst>
          </p:cNvPr>
          <p:cNvSpPr txBox="1"/>
          <p:nvPr/>
        </p:nvSpPr>
        <p:spPr>
          <a:xfrm>
            <a:off x="4618529" y="2101845"/>
            <a:ext cx="2803290" cy="40788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ADAPTIVE 2.0 GO-LIVE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Calibri"/>
              <a:ea typeface="Open Sans"/>
              <a:cs typeface="Calibri"/>
            </a:endParaRP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(September; for UW Academy)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21A7CE7-9F8E-1C43-DAAA-9A5978564853}"/>
              </a:ext>
            </a:extLst>
          </p:cNvPr>
          <p:cNvSpPr/>
          <p:nvPr/>
        </p:nvSpPr>
        <p:spPr>
          <a:xfrm rot="16200000">
            <a:off x="3504291" y="2481692"/>
            <a:ext cx="267000" cy="320948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4E6D96C-5979-6929-BCD9-50952DA0C91B}"/>
              </a:ext>
            </a:extLst>
          </p:cNvPr>
          <p:cNvCxnSpPr>
            <a:cxnSpLocks/>
            <a:stCxn id="37" idx="2"/>
          </p:cNvCxnSpPr>
          <p:nvPr/>
        </p:nvCxnSpPr>
        <p:spPr>
          <a:xfrm flipH="1">
            <a:off x="4403632" y="2399141"/>
            <a:ext cx="10954" cy="661859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2B12C8-EBF1-365E-906F-24856DB9BD95}"/>
              </a:ext>
            </a:extLst>
          </p:cNvPr>
          <p:cNvCxnSpPr>
            <a:cxnSpLocks/>
          </p:cNvCxnSpPr>
          <p:nvPr/>
        </p:nvCxnSpPr>
        <p:spPr>
          <a:xfrm flipV="1">
            <a:off x="6313718" y="3922975"/>
            <a:ext cx="0" cy="481277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 descr="Red square">
            <a:extLst>
              <a:ext uri="{FF2B5EF4-FFF2-40B4-BE49-F238E27FC236}">
                <a16:creationId xmlns:a16="http://schemas.microsoft.com/office/drawing/2014/main" id="{40F57324-2D85-A39C-F478-C765DD814508}"/>
              </a:ext>
            </a:extLst>
          </p:cNvPr>
          <p:cNvSpPr/>
          <p:nvPr/>
        </p:nvSpPr>
        <p:spPr>
          <a:xfrm rot="16200000">
            <a:off x="6108033" y="4164420"/>
            <a:ext cx="407884" cy="407886"/>
          </a:xfrm>
          <a:prstGeom prst="ellipse">
            <a:avLst/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rgbClr val="33006F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endParaRPr lang="en-US" kern="0" dirty="0">
              <a:latin typeface="Arial"/>
              <a:cs typeface="Arial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CC5CA0D-C901-D02A-2EE7-99D07227A4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128" y="4256868"/>
            <a:ext cx="264924" cy="21058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68382C0-33DD-F830-74AC-96656B531654}"/>
              </a:ext>
            </a:extLst>
          </p:cNvPr>
          <p:cNvSpPr txBox="1"/>
          <p:nvPr/>
        </p:nvSpPr>
        <p:spPr>
          <a:xfrm>
            <a:off x="6550112" y="4153641"/>
            <a:ext cx="3142709" cy="40788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ADAPTIVE 2.0 GO-LIVE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Calibri"/>
              <a:ea typeface="Open Sans"/>
              <a:cs typeface="Calibri"/>
            </a:endParaRP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(*Nov/Dec; for UW Medicine</a:t>
            </a: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Budget teams/ financial analyst)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3B735F-9AD4-7385-7104-ABC6DB366CE4}"/>
              </a:ext>
            </a:extLst>
          </p:cNvPr>
          <p:cNvSpPr txBox="1"/>
          <p:nvPr/>
        </p:nvSpPr>
        <p:spPr>
          <a:xfrm>
            <a:off x="1327234" y="5659836"/>
            <a:ext cx="3142709" cy="40788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*Feb/Mar ‘24; for UWM </a:t>
            </a:r>
          </a:p>
          <a:p>
            <a:pPr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Encode Sans Normal"/>
                <a:ea typeface="Open Sans"/>
                <a:cs typeface="Open Sans"/>
              </a:rPr>
              <a:t>  operational leaders</a:t>
            </a:r>
          </a:p>
        </p:txBody>
      </p:sp>
    </p:spTree>
    <p:extLst>
      <p:ext uri="{BB962C8B-B14F-4D97-AF65-F5344CB8AC3E}">
        <p14:creationId xmlns:p14="http://schemas.microsoft.com/office/powerpoint/2010/main" val="28082828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UWFT_White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DCE832FD09744DA3663D0A51A01DE4" ma:contentTypeVersion="2" ma:contentTypeDescription="Create a new document." ma:contentTypeScope="" ma:versionID="e2e82ad7db545fc4f5630e1e82ae3130">
  <xsd:schema xmlns:xsd="http://www.w3.org/2001/XMLSchema" xmlns:xs="http://www.w3.org/2001/XMLSchema" xmlns:p="http://schemas.microsoft.com/office/2006/metadata/properties" xmlns:ns3="c67efc09-359e-4fb0-a466-9d2c9a7ab104" targetNamespace="http://schemas.microsoft.com/office/2006/metadata/properties" ma:root="true" ma:fieldsID="e0cd2bde52fdff3a7dee2feed44b7df5" ns3:_="">
    <xsd:import namespace="c67efc09-359e-4fb0-a466-9d2c9a7ab1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efc09-359e-4fb0-a466-9d2c9a7ab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D31F00-CB23-40C9-A679-14A526E62C86}">
  <ds:schemaRefs>
    <ds:schemaRef ds:uri="http://purl.org/dc/dcmitype/"/>
    <ds:schemaRef ds:uri="c67efc09-359e-4fb0-a466-9d2c9a7ab104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4621D55-49E2-40B1-9641-FB1CF6B08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efc09-359e-4fb0-a466-9d2c9a7ab1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CA6606-5896-4174-B37E-54C0CD8656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5861</TotalTime>
  <Words>57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Encode Sans Black</vt:lpstr>
      <vt:lpstr>Encode Sans Normal</vt:lpstr>
      <vt:lpstr>Encode Sans Normal Black</vt:lpstr>
      <vt:lpstr>Lucida Grande</vt:lpstr>
      <vt:lpstr>Open Sans</vt:lpstr>
      <vt:lpstr>Uni Sans Book</vt:lpstr>
      <vt:lpstr>Uni Sans Book Italic</vt:lpstr>
      <vt:lpstr>Wingdings</vt:lpstr>
      <vt:lpstr>UWFT_White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TIMELINE</dc:title>
  <dc:creator>Jason Kalivas</dc:creator>
  <cp:lastModifiedBy>Kelsey D'Andrade</cp:lastModifiedBy>
  <cp:revision>51</cp:revision>
  <dcterms:created xsi:type="dcterms:W3CDTF">2019-12-06T22:23:14Z</dcterms:created>
  <dcterms:modified xsi:type="dcterms:W3CDTF">2023-09-20T18:52:03Z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0x01010075DCE832FD09744DA3663D0A51A01DE4</vt:lpwstr>
  </property>
</Properties>
</file>